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84" r:id="rId7"/>
    <p:sldId id="258" r:id="rId8"/>
    <p:sldId id="264" r:id="rId9"/>
    <p:sldId id="274" r:id="rId10"/>
    <p:sldId id="267" r:id="rId11"/>
    <p:sldId id="268" r:id="rId12"/>
    <p:sldId id="273" r:id="rId13"/>
    <p:sldId id="279" r:id="rId14"/>
    <p:sldId id="278" r:id="rId15"/>
    <p:sldId id="277" r:id="rId16"/>
    <p:sldId id="265" r:id="rId17"/>
    <p:sldId id="266" r:id="rId18"/>
    <p:sldId id="263" r:id="rId19"/>
    <p:sldId id="269" r:id="rId20"/>
    <p:sldId id="270" r:id="rId21"/>
    <p:sldId id="271" r:id="rId22"/>
    <p:sldId id="275" r:id="rId23"/>
    <p:sldId id="272" r:id="rId24"/>
    <p:sldId id="276" r:id="rId25"/>
    <p:sldId id="260" r:id="rId26"/>
    <p:sldId id="262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FE48-84EE-274E-BD55-64E583723D1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D884-20DE-8044-8E54-695EC74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– Vote requests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9" y="1481560"/>
            <a:ext cx="8657501" cy="4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1" y="365760"/>
            <a:ext cx="8275898" cy="548640"/>
          </a:xfrm>
        </p:spPr>
        <p:txBody>
          <a:bodyPr/>
          <a:lstStyle/>
          <a:p>
            <a:pPr algn="ctr"/>
            <a:r>
              <a:rPr lang="en-US" dirty="0" smtClean="0"/>
              <a:t>Two-phase commit – Send decisions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1" y="1134319"/>
            <a:ext cx="8105718" cy="53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request is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executed immediately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by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modifying operation in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will be saved in an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 object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and added to List&lt;Operations&gt;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abort the RM will iterate List&lt;Operations&gt; and undo from recent to oldest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7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248240"/>
            <a:ext cx="757526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request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is buffered until commit time : List&lt;</a:t>
            </a:r>
            <a:r>
              <a:rPr lang="en-US" sz="1600" dirty="0" err="1" smtClean="0">
                <a:solidFill>
                  <a:srgbClr val="024761"/>
                </a:solidFill>
                <a:latin typeface="Avenir Book"/>
                <a:cs typeface="Avenir Book"/>
              </a:rPr>
              <a:t>ActiveTransactions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commit</a:t>
            </a:r>
            <a:r>
              <a:rPr lang="en-US" sz="1600" b="1" i="1" dirty="0" smtClean="0">
                <a:solidFill>
                  <a:srgbClr val="024761"/>
                </a:solidFill>
                <a:latin typeface="Avenir Book"/>
                <a:cs typeface="Avenir Book"/>
              </a:rPr>
              <a:t> of some transaction X, RM goes over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Operations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within X, and performs all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write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operations from oldest – newest.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Concurrency: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lockManager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will secure data for each item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" y="2928499"/>
            <a:ext cx="7575262" cy="39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37" y="1329767"/>
            <a:ext cx="7758203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Maintain table of transactions with associated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in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TransactionManager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New Transaction : set time &amp; reset timer for every new operation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Clean Up: in a thread, traverse through table and abort all expired time (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&lt;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currentTime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 descr="Screen Shot 2015-11-30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7" y="3248241"/>
            <a:ext cx="7758203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6200000">
            <a:off x="3069375" y="-1014666"/>
            <a:ext cx="5027687" cy="7100047"/>
          </a:xfrm>
          <a:prstGeom prst="rtTriangle">
            <a:avLst/>
          </a:prstGeom>
          <a:solidFill>
            <a:schemeClr val="accent3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5695278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MIDDLEWARE: Stores customer data &amp;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1862193"/>
            <a:ext cx="5060301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TRANSACTION MANAGER: Stores transaction information and TTL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2940353"/>
            <a:ext cx="2883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MANAGER: F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lights, cars, rooms and reservations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Distribute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Distribute the systems with a global middleware layer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Client interface doesn’t change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Flight, car and rooms handled by different resource managers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Reserve itinerary</a:t>
            </a:r>
          </a:p>
          <a:p>
            <a:pPr>
              <a:buFont typeface="+mj-lt"/>
              <a:buAutoNum type="arabicPeriod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0" y="2351313"/>
            <a:ext cx="6972883" cy="310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2" y="5617027"/>
            <a:ext cx="7327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– MW &amp; 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Save at strategic points in time to backup files (Within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Storage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class)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Upon startup of server (MW or RM) check for existing backup file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2941457"/>
            <a:ext cx="8436129" cy="39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309" y="1113304"/>
            <a:ext cx="8079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Every RM has 2 versions of it’s files and a pointer file to determine current master.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save: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Try to save to the  file not pointed to.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Once the file was written, we update the pointer file.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73" y="3052296"/>
            <a:ext cx="6527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75209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Failure simulated by requesting user input at various strategic places in the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" y="1905850"/>
            <a:ext cx="7683500" cy="2554545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E.g. Before sending vote request, after deciding but before sending decision, after having sent all decisions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E.g. after receiving vote request but before sending answer, after sending answer, after receiving decision but before applying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it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60395"/>
            <a:ext cx="76835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5695"/>
            <a:ext cx="7683500" cy="1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send abort to all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w/o decision: recover, abort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 decision: recover, send decision to all who needs it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sending decision,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Some have executed: recover send decision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All have executed it: recover, do nothing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At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abort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request: recover, wait for decision from middleware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applying decision: recover, do nothing</a:t>
            </a:r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Two ways of catching site failures: exceptions and failures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requests: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TransactionAbortedException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InvalidTransactionException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timeout – abort transaction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Decision sending: timeout (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  <a:sym typeface="Wingdings"/>
              </a:rPr>
              <a:t> try resend) – abort transaction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request: abort after timeout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decision: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wait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in uncertain state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Has aborted, receives vote request: ignores it</a:t>
            </a:r>
          </a:p>
        </p:txBody>
      </p:sp>
    </p:spTree>
    <p:extLst>
      <p:ext uri="{BB962C8B-B14F-4D97-AF65-F5344CB8AC3E}">
        <p14:creationId xmlns:p14="http://schemas.microsoft.com/office/powerpoint/2010/main" val="199788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-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6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79751" y="-1035052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/>
              <a:t>Use TCP instead of Web-services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All communication based on sockets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Middleware and RMs can handle requests concurrently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2324100"/>
            <a:ext cx="687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1133928"/>
            <a:ext cx="6997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71" y="914400"/>
            <a:ext cx="6271917" cy="5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– Concurrency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 smtClean="0"/>
              <a:t>Added the concept of </a:t>
            </a:r>
            <a:r>
              <a:rPr lang="en-US" dirty="0" smtClean="0"/>
              <a:t>transactions</a:t>
            </a:r>
            <a:r>
              <a:rPr lang="en-US" b="0" dirty="0" smtClean="0"/>
              <a:t> to the distributed system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Centralized </a:t>
            </a:r>
            <a:r>
              <a:rPr lang="en-US" dirty="0" smtClean="0"/>
              <a:t>transaction manager </a:t>
            </a:r>
            <a:r>
              <a:rPr lang="en-US" b="0" dirty="0" smtClean="0"/>
              <a:t>residing in the middleware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Time-to-live (TTL) to handle client crashes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Two approaches for updates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Update-in-place: any request is executed immediately by the RM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Deferred-update: any request is buffered until commit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323143"/>
            <a:ext cx="3877095" cy="30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903</Words>
  <Application>Microsoft Macintosh PowerPoint</Application>
  <PresentationFormat>On-screen Show (4:3)</PresentationFormat>
  <Paragraphs>177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Avenir Book</vt:lpstr>
      <vt:lpstr>Calibri</vt:lpstr>
      <vt:lpstr>Franklin Gothic Book</vt:lpstr>
      <vt:lpstr>Lucida Console</vt:lpstr>
      <vt:lpstr>Tunga</vt:lpstr>
      <vt:lpstr>Wingdings</vt:lpstr>
      <vt:lpstr>Arial</vt:lpstr>
      <vt:lpstr>Angles</vt:lpstr>
      <vt:lpstr>Comp 512 - project</vt:lpstr>
      <vt:lpstr>Part I – Distribute the system</vt:lpstr>
      <vt:lpstr>Part I – use tcp</vt:lpstr>
      <vt:lpstr>Part I – use tcp</vt:lpstr>
      <vt:lpstr>Part I – use tcp</vt:lpstr>
      <vt:lpstr>Part II – Concurrency control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Two-phase commit – Vote requests</vt:lpstr>
      <vt:lpstr>Two-phase commit – Send decisions</vt:lpstr>
      <vt:lpstr>Commit/start/abort</vt:lpstr>
      <vt:lpstr>Commit/start/abort</vt:lpstr>
      <vt:lpstr>Update-in-place</vt:lpstr>
      <vt:lpstr>Deferred-update</vt:lpstr>
      <vt:lpstr>Time to live (TTL)</vt:lpstr>
      <vt:lpstr>Data storage</vt:lpstr>
      <vt:lpstr>Data recovery – MW &amp; RM</vt:lpstr>
      <vt:lpstr>shadowing</vt:lpstr>
      <vt:lpstr>SITE FAILURES SIMULATION</vt:lpstr>
      <vt:lpstr>Site failures</vt:lpstr>
      <vt:lpstr>Handling Site failures</vt:lpstr>
      <vt:lpstr>Performance analysis - description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Daniel Pham</cp:lastModifiedBy>
  <cp:revision>109</cp:revision>
  <dcterms:created xsi:type="dcterms:W3CDTF">2015-11-28T16:11:52Z</dcterms:created>
  <dcterms:modified xsi:type="dcterms:W3CDTF">2015-12-04T05:07:27Z</dcterms:modified>
</cp:coreProperties>
</file>