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64" r:id="rId4"/>
    <p:sldId id="274" r:id="rId5"/>
    <p:sldId id="267" r:id="rId6"/>
    <p:sldId id="268" r:id="rId7"/>
    <p:sldId id="273" r:id="rId8"/>
    <p:sldId id="265" r:id="rId9"/>
    <p:sldId id="266" r:id="rId10"/>
    <p:sldId id="263" r:id="rId11"/>
    <p:sldId id="271" r:id="rId12"/>
    <p:sldId id="269" r:id="rId13"/>
    <p:sldId id="270" r:id="rId14"/>
    <p:sldId id="272" r:id="rId15"/>
    <p:sldId id="260" r:id="rId16"/>
    <p:sldId id="26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79751" y="-1035052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smtClean="0"/>
              <a:t>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121" y="2089918"/>
            <a:ext cx="1399327" cy="822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1282</TotalTime>
  <Words>358</Words>
  <Application>Microsoft Macintosh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Comp 512 - project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Commit/start/abort</vt:lpstr>
      <vt:lpstr>Update-in-place</vt:lpstr>
      <vt:lpstr>Deferred-update</vt:lpstr>
      <vt:lpstr>Time to live (TTL)</vt:lpstr>
      <vt:lpstr>shadowing</vt:lpstr>
      <vt:lpstr>Data storage</vt:lpstr>
      <vt:lpstr>Data recovery</vt:lpstr>
      <vt:lpstr>Site failures</vt:lpstr>
      <vt:lpstr>Performance analysis - description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Harry Simmonds</cp:lastModifiedBy>
  <cp:revision>71</cp:revision>
  <dcterms:created xsi:type="dcterms:W3CDTF">2015-11-28T16:11:52Z</dcterms:created>
  <dcterms:modified xsi:type="dcterms:W3CDTF">2015-12-01T00:40:36Z</dcterms:modified>
</cp:coreProperties>
</file>