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8" r:id="rId3"/>
    <p:sldId id="264" r:id="rId4"/>
    <p:sldId id="274" r:id="rId5"/>
    <p:sldId id="267" r:id="rId6"/>
    <p:sldId id="268" r:id="rId7"/>
    <p:sldId id="273" r:id="rId8"/>
    <p:sldId id="265" r:id="rId9"/>
    <p:sldId id="266" r:id="rId10"/>
    <p:sldId id="263" r:id="rId11"/>
    <p:sldId id="269" r:id="rId12"/>
    <p:sldId id="270" r:id="rId13"/>
    <p:sldId id="271" r:id="rId14"/>
    <p:sldId id="272" r:id="rId15"/>
    <p:sldId id="260" r:id="rId16"/>
    <p:sldId id="262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Avenir Book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512 -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pham</a:t>
            </a:r>
            <a:r>
              <a:rPr lang="en-US" dirty="0" smtClean="0"/>
              <a:t>, harry </a:t>
            </a:r>
            <a:r>
              <a:rPr lang="en-US" dirty="0" err="1" smtClean="0"/>
              <a:t>simmonds</a:t>
            </a:r>
            <a:r>
              <a:rPr lang="en-US" dirty="0" smtClean="0"/>
              <a:t>, </a:t>
            </a:r>
            <a:r>
              <a:rPr lang="en-US" dirty="0" err="1" smtClean="0"/>
              <a:t>justin</a:t>
            </a:r>
            <a:r>
              <a:rPr lang="en-US" dirty="0" smtClean="0"/>
              <a:t> </a:t>
            </a:r>
            <a:r>
              <a:rPr lang="en-US" dirty="0" err="1" smtClean="0"/>
              <a:t>domingue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2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live (TTL)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637" y="1329767"/>
            <a:ext cx="7758203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Maintain table of transactions with associated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in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TransactionManager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New Transaction : set time &amp; reset timer for every new operation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Clean Up: traverse through table and abort all expired time (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&lt;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currentTime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)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5" name="Picture 4" descr="Screen Shot 2015-11-30 at 8.0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7" y="3248241"/>
            <a:ext cx="7758203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Right Triangle 2"/>
          <p:cNvSpPr/>
          <p:nvPr/>
        </p:nvSpPr>
        <p:spPr>
          <a:xfrm rot="16200000">
            <a:off x="3101334" y="-1014980"/>
            <a:ext cx="5027687" cy="7057645"/>
          </a:xfrm>
          <a:prstGeom prst="rtTriangle">
            <a:avLst/>
          </a:prstGeom>
          <a:solidFill>
            <a:schemeClr val="accent3">
              <a:alpha val="4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5695278" cy="4411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MIDDLEWARE: Stores customer data &amp;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" y="1862193"/>
            <a:ext cx="5060301" cy="810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TRANSACTION MANAGER: Stores transaction information and TTL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0" y="2940353"/>
            <a:ext cx="2883235" cy="1179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MANAGER: Reservations, flights, cars</a:t>
            </a:r>
            <a:r>
              <a:rPr lang="is-IS" sz="1600" dirty="0">
                <a:solidFill>
                  <a:srgbClr val="024761"/>
                </a:solidFill>
                <a:latin typeface="Avenir Book"/>
                <a:cs typeface="Avenir Book"/>
              </a:rPr>
              <a:t>…etc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58373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recovery – MW &amp; 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57" y="1329767"/>
            <a:ext cx="8436128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Save periodically to backup files (Within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Storage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class)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Upon startup of server (MW or RM) check for existing backup file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8.2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6" y="2941457"/>
            <a:ext cx="8436129" cy="39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57" y="1329767"/>
            <a:ext cx="8436128" cy="1179810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-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6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048" y="297219"/>
            <a:ext cx="771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/>
                <a:cs typeface="Avenir Book"/>
              </a:rPr>
              <a:t>Response Time by Number of Transactions per Second</a:t>
            </a:r>
            <a:endParaRPr lang="en-US" sz="2400" b="1" dirty="0">
              <a:latin typeface="Avenir Book"/>
              <a:cs typeface="Avenir Book"/>
            </a:endParaRPr>
          </a:p>
        </p:txBody>
      </p:sp>
      <p:pic>
        <p:nvPicPr>
          <p:cNvPr id="7" name="Picture 6" descr="Screen Shot 2015-11-28 at 11.4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48"/>
            <a:ext cx="9131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3079751" y="-1035052"/>
            <a:ext cx="5029200" cy="7099301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970" y="3275954"/>
            <a:ext cx="1144476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2946" y="3374610"/>
            <a:ext cx="79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Client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970" y="2249180"/>
            <a:ext cx="1144476" cy="6526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917" y="2347836"/>
            <a:ext cx="1137529" cy="369332"/>
          </a:xfrm>
          <a:prstGeom prst="rect">
            <a:avLst/>
          </a:prstGeom>
          <a:solidFill>
            <a:srgbClr val="506E94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WSClient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528208" y="2901834"/>
            <a:ext cx="0" cy="374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0446" y="3602945"/>
            <a:ext cx="302126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1709" y="3231658"/>
            <a:ext cx="1895708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79521" y="3349450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9163" y="3190435"/>
            <a:ext cx="2483889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venir Book"/>
                <a:cs typeface="Avenir Book"/>
              </a:rPr>
              <a:t>WebServices</a:t>
            </a:r>
            <a:r>
              <a:rPr lang="en-US" sz="1400" dirty="0" smtClean="0">
                <a:latin typeface="Avenir Book"/>
                <a:cs typeface="Avenir Book"/>
              </a:rPr>
              <a:t> Methods</a:t>
            </a: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a</a:t>
            </a:r>
            <a:r>
              <a:rPr lang="en-US" sz="1100" dirty="0" smtClean="0">
                <a:latin typeface="Lucida Console"/>
                <a:cs typeface="Lucida Console"/>
              </a:rPr>
              <a:t>bort(..)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Start(..)</a:t>
            </a:r>
            <a:endParaRPr lang="en-US" sz="1100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9998" y="3928608"/>
            <a:ext cx="4743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middleware.ws.MiddleWare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  <a:endParaRPr lang="en-US" sz="1000" dirty="0">
              <a:solidFill>
                <a:schemeClr val="accent3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9998" y="1296579"/>
            <a:ext cx="399340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solidFill>
                  <a:srgbClr val="024761"/>
                </a:solidFill>
                <a:latin typeface="Avenir Book"/>
                <a:cs typeface="Avenir Book"/>
              </a:rPr>
              <a:t>WebService</a:t>
            </a: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 Method Calls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Maintained basic client framework</a:t>
            </a:r>
            <a:endParaRPr lang="en-US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9393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middleware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8244" y="2579004"/>
            <a:ext cx="1895708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56" y="2696796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-1" y="2905331"/>
            <a:ext cx="2128245" cy="5356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-1" y="1473622"/>
            <a:ext cx="2128245" cy="14317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0" y="2696796"/>
            <a:ext cx="2128244" cy="208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8656">
            <a:off x="-133262" y="1761983"/>
            <a:ext cx="241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24761"/>
                </a:solidFill>
                <a:latin typeface="Lucida Console"/>
                <a:cs typeface="Lucida Console"/>
              </a:rPr>
              <a:t>Incoming client requests</a:t>
            </a:r>
            <a:endParaRPr lang="en-US" sz="12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9079" y="4026341"/>
            <a:ext cx="1895708" cy="65265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9763" y="4170049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 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>
            <a:off x="3076098" y="3231658"/>
            <a:ext cx="480835" cy="79468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4240316">
            <a:off x="2617111" y="3549075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6220" y="1107615"/>
            <a:ext cx="1468557" cy="52307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86904" y="1251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Customer Data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>
            <a:stCxn id="5" idx="0"/>
            <a:endCxn id="23" idx="2"/>
          </p:cNvCxnSpPr>
          <p:nvPr/>
        </p:nvCxnSpPr>
        <p:spPr>
          <a:xfrm flipV="1">
            <a:off x="3076098" y="1630689"/>
            <a:ext cx="464401" cy="94831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7672011">
            <a:off x="2638295" y="199416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051" y="3441022"/>
            <a:ext cx="1730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</a:t>
            </a:r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…)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addFlight(..)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removeFlight(..)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reserveItenarary(..)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72983" y="2579004"/>
            <a:ext cx="2459145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230796" y="2696796"/>
            <a:ext cx="2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44" name="Straight Arrow Connector 43"/>
          <p:cNvCxnSpPr>
            <a:stCxn id="5" idx="3"/>
            <a:endCxn id="42" idx="1"/>
          </p:cNvCxnSpPr>
          <p:nvPr/>
        </p:nvCxnSpPr>
        <p:spPr>
          <a:xfrm>
            <a:off x="4023952" y="2905331"/>
            <a:ext cx="2049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56966" y="2579004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04787" y="3231658"/>
            <a:ext cx="482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7609" y="2295636"/>
            <a:ext cx="1343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7768" y="3317911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pic>
        <p:nvPicPr>
          <p:cNvPr id="54" name="Picture 53" descr="Screen Shot 2015-11-30 at 6.4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5" y="5153695"/>
            <a:ext cx="8867446" cy="15621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725763" y="1142186"/>
            <a:ext cx="1468557" cy="52307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806447" y="1285894"/>
            <a:ext cx="111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LockManager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57" name="Straight Arrow Connector 56"/>
          <p:cNvCxnSpPr>
            <a:stCxn id="5" idx="0"/>
            <a:endCxn id="55" idx="2"/>
          </p:cNvCxnSpPr>
          <p:nvPr/>
        </p:nvCxnSpPr>
        <p:spPr>
          <a:xfrm flipV="1">
            <a:off x="3076098" y="1665260"/>
            <a:ext cx="2383944" cy="91374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0221807">
            <a:off x="3758312" y="187237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3656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customer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4408" y="2270823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4408" y="236315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6" name="Straight Arrow Connector 5"/>
          <p:cNvCxnSpPr>
            <a:stCxn id="4" idx="3"/>
            <a:endCxn id="20" idx="1"/>
          </p:cNvCxnSpPr>
          <p:nvPr/>
        </p:nvCxnSpPr>
        <p:spPr>
          <a:xfrm>
            <a:off x="2523026" y="2517045"/>
            <a:ext cx="1830602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2365" y="2181720"/>
            <a:ext cx="1751258" cy="734918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7339" y="2313885"/>
            <a:ext cx="16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CustomerData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8797" y="195239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RHMHashMap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3705" y="3650750"/>
            <a:ext cx="1466166" cy="393890"/>
          </a:xfrm>
          <a:prstGeom prst="rect">
            <a:avLst/>
          </a:prstGeom>
          <a:solidFill>
            <a:srgbClr val="506E94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8679" y="3650750"/>
            <a:ext cx="128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Customers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5436788" y="2916638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16111" y="3296943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9359" y="2147712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20" name="Left Bracket 19"/>
          <p:cNvSpPr/>
          <p:nvPr/>
        </p:nvSpPr>
        <p:spPr>
          <a:xfrm>
            <a:off x="4353628" y="1860257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6672314" y="1787133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49359" y="2585827"/>
            <a:ext cx="1652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Lucida Console"/>
                <a:cs typeface="Lucida Console"/>
              </a:rPr>
              <a:t>deleteCust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addCust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custReservation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  <a:endParaRPr lang="en-US" sz="1000" dirty="0">
              <a:latin typeface="Lucida Console"/>
              <a:cs typeface="Lucida Console"/>
            </a:endParaRPr>
          </a:p>
        </p:txBody>
      </p:sp>
      <p:pic>
        <p:nvPicPr>
          <p:cNvPr id="26" name="Picture 25" descr="Screen Shot 2015-11-30 at 6.4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5" y="5036040"/>
            <a:ext cx="7988199" cy="18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transaction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2241721"/>
            <a:ext cx="2536768" cy="734918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2497" y="2373886"/>
            <a:ext cx="226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TransactionManager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69690" y="3735309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4664" y="3735309"/>
            <a:ext cx="133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Operations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3702773" y="3001197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3010" y="3480054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81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17" name="Left Bracket 16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5746707" y="1847134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38817" y="2677962"/>
            <a:ext cx="1420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abort(..)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addOperation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isActive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29980" y="2419441"/>
            <a:ext cx="911770" cy="48712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87792" y="2508513"/>
            <a:ext cx="52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RM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0796" y="2005673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051507" y="2663003"/>
            <a:ext cx="1278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60473" y="2987680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91874" y="1293345"/>
            <a:ext cx="239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3"/>
                </a:solidFill>
                <a:latin typeface="Avenir Book"/>
                <a:cs typeface="Avenir Book"/>
              </a:rPr>
              <a:t>NOTE: through middleware instance</a:t>
            </a:r>
            <a:endParaRPr lang="en-US" sz="1400" dirty="0">
              <a:solidFill>
                <a:schemeClr val="accent3"/>
              </a:solidFill>
              <a:latin typeface="Avenir Book"/>
              <a:cs typeface="Avenir Book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752" y="2694031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pic>
        <p:nvPicPr>
          <p:cNvPr id="41" name="Picture 40" descr="Screen Shot 2015-11-30 at 7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0" y="5066562"/>
            <a:ext cx="8102600" cy="17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9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resource 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stCxn id="5" idx="3"/>
            <a:endCxn id="18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248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350" y="2362958"/>
            <a:ext cx="1633781" cy="492443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55351" y="2455291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311" y="2409125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236" y="2763068"/>
            <a:ext cx="13437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tart(..)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a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bort(..)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c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ommit(..)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0376" y="3563287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5350" y="356328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Transactions</a:t>
            </a:r>
            <a:endParaRPr lang="en-US" sz="16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0691" y="2855401"/>
            <a:ext cx="0" cy="70788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4830778" y="1920258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 descr="Screen Shot 2015-11-30 at 7.2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5430"/>
            <a:ext cx="9118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Commit/start/abort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9" y="1329767"/>
            <a:ext cx="7304646" cy="230832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Client -&gt; Middleware -&gt; Transaction Manager -&gt;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ResourceManager</a:t>
            </a:r>
            <a:endParaRPr lang="en-US" sz="1600" b="1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COMMIT: Goes through to RM if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transaction(id)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exists and removes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id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from transaction list within RM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START: Adds new transaction to RM 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ABORT: Will ‘undo’ actions within TM &amp; also re-establish DB state in RM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 descr="Screen Shot 2015-11-30 at 7.3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638090"/>
            <a:ext cx="7304646" cy="3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Update-in-place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request is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executed immediately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by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modifying operation in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will be saved in an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 object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and added to List&lt;Operations&gt;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abort the RM will iterate List&lt;Operations&gt; and undo from recent to oldest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7.5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248240"/>
            <a:ext cx="7575261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Deferred-update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request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is buffered until commit time : List&lt;</a:t>
            </a:r>
            <a:r>
              <a:rPr lang="en-US" sz="1600" dirty="0" err="1" smtClean="0">
                <a:solidFill>
                  <a:srgbClr val="024761"/>
                </a:solidFill>
                <a:latin typeface="Avenir Book"/>
                <a:cs typeface="Avenir Book"/>
              </a:rPr>
              <a:t>ActiveTransactions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commit</a:t>
            </a:r>
            <a:r>
              <a:rPr lang="en-US" sz="1600" b="1" i="1" dirty="0" smtClean="0">
                <a:solidFill>
                  <a:srgbClr val="024761"/>
                </a:solidFill>
                <a:latin typeface="Avenir Book"/>
                <a:cs typeface="Avenir Book"/>
              </a:rPr>
              <a:t> of some transaction X, RM goes over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Operations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within X, and performs all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write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operations from oldest – newest.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Concurrency: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lockManager</a:t>
            </a: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will secure data for each item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8.0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9" y="2928499"/>
            <a:ext cx="7575262" cy="39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8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36384D"/>
      </a:accent2>
      <a:accent3>
        <a:srgbClr val="024761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1331</TotalTime>
  <Words>539</Words>
  <Application>Microsoft Macintosh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Comp 512 - project</vt:lpstr>
      <vt:lpstr>Architecture - client</vt:lpstr>
      <vt:lpstr>Architecture - middleware</vt:lpstr>
      <vt:lpstr>Architecture – customer data</vt:lpstr>
      <vt:lpstr>Architecture – transaction manager</vt:lpstr>
      <vt:lpstr>Architecture – resource manager</vt:lpstr>
      <vt:lpstr>Commit/start/abort</vt:lpstr>
      <vt:lpstr>Update-in-place</vt:lpstr>
      <vt:lpstr>Deferred-update</vt:lpstr>
      <vt:lpstr>Time to live (TTL)</vt:lpstr>
      <vt:lpstr>Data storage</vt:lpstr>
      <vt:lpstr>Data recovery – MW &amp; RM</vt:lpstr>
      <vt:lpstr>shadowing</vt:lpstr>
      <vt:lpstr>Site failures</vt:lpstr>
      <vt:lpstr>Performance analysis - description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Simmonds</dc:creator>
  <cp:lastModifiedBy>Harry Simmonds</cp:lastModifiedBy>
  <cp:revision>88</cp:revision>
  <dcterms:created xsi:type="dcterms:W3CDTF">2015-11-28T16:11:52Z</dcterms:created>
  <dcterms:modified xsi:type="dcterms:W3CDTF">2015-12-01T01:30:02Z</dcterms:modified>
</cp:coreProperties>
</file>