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1384608-32AE-4045-9278-A06D60CAD49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928D2A8-9BB9-4340-A463-0F6CF95EA5A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concepts/serialization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Learn/JavaScript/Objects/JSON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nuget/what-is-nuget" TargetMode="External"/><Relationship Id="rId2" Type="http://schemas.openxmlformats.org/officeDocument/2006/relationships/hyperlink" Target="https://docs.microsoft.com/pt-br/dotnet/csharp/programming-guide/concepts/serialization/" TargetMode="External"/><Relationship Id="rId3" Type="http://schemas.openxmlformats.org/officeDocument/2006/relationships/hyperlink" Target="https://developer.mozilla.org/en-US/docs/Learn/JavaScript/Objects/JSON" TargetMode="External"/><Relationship Id="rId4" Type="http://schemas.openxmlformats.org/officeDocument/2006/relationships/hyperlink" Target="https://codebeautify.org/jsonviewer" TargetMode="External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324;g123c93a9148_1_81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Explorando a linguagem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1" name="Google Shape;325;g123c93a9148_1_ 2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5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2" name="Google Shape;326;g123c93a9148_1_ 2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Nuget, serializar e atributos no C#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3" name="Google Shape;327;g123c93a9148_1_ 2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B5654966-4E58-49B1-9A77-94C0B40FD1D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333;g11b42fd5a67_0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Gerenciador de pacotes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59DEC02-F22B-4E83-BB7B-CDFFD8691A9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7" name="Google Shape;335;g11b42fd5a67_0_ 2"/>
          <p:cNvSpPr/>
          <p:nvPr/>
        </p:nvSpPr>
        <p:spPr>
          <a:xfrm>
            <a:off x="565560" y="1687320"/>
            <a:ext cx="8016480" cy="28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 que é um pacote?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Um pacote é um conjunto de códigos úteis, que possibilita o  compartilhamento e reuso do código.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340;g11b42fd5a67_0_6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Gerenciador de pacotes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72335CF-6381-4DFB-8220-30ABF2FFFE6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0" name="Google Shape;342;g11b42fd5a67_0_ 2"/>
          <p:cNvSpPr/>
          <p:nvPr/>
        </p:nvSpPr>
        <p:spPr>
          <a:xfrm>
            <a:off x="565560" y="1687320"/>
            <a:ext cx="769140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Nuget 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é um gerenciador de pacotes, que permite desenvolvedores compartilharem códigos e bibliotecas.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91" name="Google Shape;343;g11b42fd5a67_0_ 2" descr=""/>
          <p:cNvPicPr/>
          <p:nvPr/>
        </p:nvPicPr>
        <p:blipFill>
          <a:blip r:embed="rId1"/>
          <a:stretch/>
        </p:blipFill>
        <p:spPr>
          <a:xfrm>
            <a:off x="1940040" y="2700000"/>
            <a:ext cx="4334760" cy="24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348;g11b42fd5a67_0_26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Gerenciador de pacotes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8FB19E7-86F1-4A57-8F1B-37ABACF5D51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4" name="Google Shape;350;g11b42fd5a67_0_ 2"/>
          <p:cNvSpPr/>
          <p:nvPr/>
        </p:nvSpPr>
        <p:spPr>
          <a:xfrm>
            <a:off x="565560" y="1687320"/>
            <a:ext cx="769140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Vamos conhecer o Nuget!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95" name="Google Shape;351;g11b42fd5a67_0_ 2" descr=""/>
          <p:cNvPicPr/>
          <p:nvPr/>
        </p:nvPicPr>
        <p:blipFill>
          <a:blip r:embed="rId1"/>
          <a:stretch/>
        </p:blipFill>
        <p:spPr>
          <a:xfrm>
            <a:off x="1426680" y="2231640"/>
            <a:ext cx="5490000" cy="28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356;g11b42fd5a67_0_34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Serialização de dados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4DE24F2-CF78-45DD-9027-3C4F92F4E90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8" name="Google Shape;358;g11b42fd5a67_0_ 2"/>
          <p:cNvSpPr/>
          <p:nvPr/>
        </p:nvSpPr>
        <p:spPr>
          <a:xfrm>
            <a:off x="565560" y="1397160"/>
            <a:ext cx="80164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 que é serialização e deserialização ?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 processo de serializar consiste em transformar objetos em um fluxo de bytes para seu armazenamento ou transmissão.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https://docs.microsoft.com/pt-br/dotnet/csharp/programming-guide/concepts/serialization/</a:t>
            </a:r>
            <a:endParaRPr b="0" lang="pt-BR" sz="1300" spc="-1" strike="noStrike">
              <a:latin typeface="Arial"/>
            </a:endParaRPr>
          </a:p>
        </p:txBody>
      </p:sp>
      <p:pic>
        <p:nvPicPr>
          <p:cNvPr id="99" name="Google Shape;359;g11b42fd5a67_0_ 2" descr=""/>
          <p:cNvPicPr/>
          <p:nvPr/>
        </p:nvPicPr>
        <p:blipFill>
          <a:blip r:embed="rId2"/>
          <a:stretch/>
        </p:blipFill>
        <p:spPr>
          <a:xfrm>
            <a:off x="3028680" y="2924280"/>
            <a:ext cx="2477160" cy="170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364;g11b42fd5a67_0_54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Serialização de dados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10301098-7B55-469C-808D-C7D1CDA894B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02" name="Google Shape;366;g11b42fd5a67_0_ 2"/>
          <p:cNvSpPr/>
          <p:nvPr/>
        </p:nvSpPr>
        <p:spPr>
          <a:xfrm>
            <a:off x="565560" y="1687320"/>
            <a:ext cx="8016480" cy="28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JSON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JavaScript Notation Object é um formato de texto que segue a sintaxe do Javascript, muito usado para transmitir dados entre aplicações.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https://developer.mozilla.org/en-US/docs/Learn/JavaScript/Objects/JSON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371;g11b42fd5a67_0_44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Serialização de dados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04343DE-4767-4066-9FB4-3527CB80D44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105" name="Google Shape;373;g11b42fd5a67_0_ 2" descr=""/>
          <p:cNvPicPr/>
          <p:nvPr/>
        </p:nvPicPr>
        <p:blipFill>
          <a:blip r:embed="rId1"/>
          <a:stretch/>
        </p:blipFill>
        <p:spPr>
          <a:xfrm>
            <a:off x="1658160" y="1343160"/>
            <a:ext cx="4809240" cy="374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378;g11b42fd5a67_0_15"/>
          <p:cNvSpPr/>
          <p:nvPr/>
        </p:nvSpPr>
        <p:spPr>
          <a:xfrm>
            <a:off x="542880" y="1902240"/>
            <a:ext cx="8061480" cy="21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https://docs.microsoft.com/pt-br/nuget/what-is-nuget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https://docs.microsoft.com/pt-br/dotnet/csharp/programming-guide/concepts/serialization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https://developer.mozilla.org/en-US/docs/Learn/JavaScript/Objects/JSON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4"/>
              </a:rPr>
              <a:t>https://codebeautify.org/jsonviewer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07" name="Google Shape;379;g11b42fd5a67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Links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9C60B04-20AE-46FA-B97D-57F00005F04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385;g12597753775_0_7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0" name="Google Shape;386;g12597753775_0_ 2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4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1" name="Google Shape;387;g12597753775_0_ 2"/>
          <p:cNvSpPr/>
          <p:nvPr/>
        </p:nvSpPr>
        <p:spPr>
          <a:xfrm>
            <a:off x="2262600" y="1908720"/>
            <a:ext cx="714096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Tuplas, operador ternário e desconstrução de objeto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12" name="Google Shape;388;g12597753775_0_ 2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5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3" name="Google Shape;389;g12597753775_0_ 2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Nuget, serializar e atributos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4" name="Google Shape;390;g12597753775_0_ 2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6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5" name="Google Shape;391;g12597753775_0_ 2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Tipos especiais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0C542E2-2901-4B7D-A7F1-50672E69905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2022-05-10T17:29:20Z</dcterms:modified>
  <cp:revision>1</cp:revision>
  <dc:subject/>
  <dc:title/>
</cp:coreProperties>
</file>