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87D5A81B-C8B6-4D86-8D6E-359C53605AF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315FCEC-27C9-4624-885D-E94B3F72AED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cpp/mfc/memory-management" TargetMode="External"/><Relationship Id="rId2" Type="http://schemas.openxmlformats.org/officeDocument/2006/relationships/hyperlink" Target="https://www.c-sharpcorner.com/article/stack-vs-heap-memory-c-sharp/" TargetMode="External"/><Relationship Id="rId3" Type="http://schemas.openxmlformats.org/officeDocument/2006/relationships/hyperlink" Target="https://dotnettutorials.net/lesson/stack-and-heap-dotnet/" TargetMode="External"/><Relationship Id="rId4" Type="http://schemas.openxmlformats.org/officeDocument/2006/relationships/hyperlink" Target="https://www.codeproject.com/Articles/76153/Six-Important-NET-Concepts-Stack-Heap-Value-Types" TargetMode="External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leonardo-buta" TargetMode="External"/><Relationship Id="rId2" Type="http://schemas.openxmlformats.org/officeDocument/2006/relationships/hyperlink" Target="https://www.linkedin.com/in/leonardo-buta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iscord.com/invite/gFKWUdTkaj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language-reference/builtin-types/value-types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461;g123c93a9148_1_97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Explorando a linguagem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1" name="Google Shape;462;g123c93a9148_1_ 2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7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2" name="Google Shape;463;g123c93a9148_1_ 2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Stack, Heap e Garbage Collector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83" name="Google Shape;464;g123c93a9148_1_ 2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395DF101-17F2-465C-86C1-7F8A3698498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26;g121a9de9b61_0_20"/>
          <p:cNvSpPr/>
          <p:nvPr/>
        </p:nvSpPr>
        <p:spPr>
          <a:xfrm>
            <a:off x="542880" y="1902240"/>
            <a:ext cx="8061480" cy="21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https://docs.microsoft.com/pt-br/cpp/mfc/memory-management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https://www.c-sharpcorner.com/article/stack-vs-heap-memory-c-sharp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3"/>
              </a:rPr>
              <a:t>https://dotnettutorials.net/lesson/stack-and-heap-dotnet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4"/>
              </a:rPr>
              <a:t>https://www.codeproject.com/Articles/76153/Six-Important-NET-Concepts-Stack-Heap-Value-Types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500" spc="-1" strike="noStrike">
              <a:latin typeface="Arial"/>
            </a:endParaRPr>
          </a:p>
        </p:txBody>
      </p:sp>
      <p:sp>
        <p:nvSpPr>
          <p:cNvPr id="110" name="Google Shape;527;g121a9de9b61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Links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29F71EF9-8359-4CB5-8440-D60544841AC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533;g121077a03f6_0_31"/>
          <p:cNvSpPr/>
          <p:nvPr/>
        </p:nvSpPr>
        <p:spPr>
          <a:xfrm>
            <a:off x="565560" y="636480"/>
            <a:ext cx="362700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Obrigado!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BC3ACCF-53D5-4126-8C78-5CAFFA0B981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14" name="Google Shape;535;g121077a03f6_0_ 2"/>
          <p:cNvSpPr/>
          <p:nvPr/>
        </p:nvSpPr>
        <p:spPr>
          <a:xfrm>
            <a:off x="565560" y="1481040"/>
            <a:ext cx="7990920" cy="32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Canal Youtube: Leonardo 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GitHub: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https://github.com/leonardo-buta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Linkedin: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https://www.linkedin.com/in/leonardo-buta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Instagram: @llbuta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15" name="Google Shape;536;g121077a03f6_0_ 2" descr=""/>
          <p:cNvPicPr/>
          <p:nvPr/>
        </p:nvPicPr>
        <p:blipFill>
          <a:blip r:embed="rId3"/>
          <a:stretch/>
        </p:blipFill>
        <p:spPr>
          <a:xfrm>
            <a:off x="349920" y="340128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537;g121077a03f6_0_ 2" descr=""/>
          <p:cNvPicPr/>
          <p:nvPr/>
        </p:nvPicPr>
        <p:blipFill>
          <a:blip r:embed="rId4"/>
          <a:stretch/>
        </p:blipFill>
        <p:spPr>
          <a:xfrm>
            <a:off x="307440" y="3007800"/>
            <a:ext cx="393120" cy="3931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538;g121077a03f6_0_ 2" descr=""/>
          <p:cNvPicPr/>
          <p:nvPr/>
        </p:nvPicPr>
        <p:blipFill>
          <a:blip r:embed="rId5"/>
          <a:stretch/>
        </p:blipFill>
        <p:spPr>
          <a:xfrm>
            <a:off x="349920" y="269892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539;g121077a03f6_0_ 2" descr=""/>
          <p:cNvPicPr/>
          <p:nvPr/>
        </p:nvPicPr>
        <p:blipFill>
          <a:blip r:embed="rId6"/>
          <a:stretch/>
        </p:blipFill>
        <p:spPr>
          <a:xfrm>
            <a:off x="349920" y="2342160"/>
            <a:ext cx="308520" cy="30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544;g109ffa863cd_0_356"/>
          <p:cNvSpPr/>
          <p:nvPr/>
        </p:nvSpPr>
        <p:spPr>
          <a:xfrm>
            <a:off x="565560" y="1293120"/>
            <a:ext cx="8016480" cy="345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Repositório do módulo:</a:t>
            </a:r>
            <a:endParaRPr b="0" lang="pt-BR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https://github.com/leonardo-buta/trilha-net-exemplo-explorando-a-linguagem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https://github.com/digitalinnovationone/trilha-net-exemplo-explorando-a-linguagem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Documentação oficial da Microsoft:</a:t>
            </a:r>
            <a:endParaRPr b="0" lang="pt-BR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-US" sz="19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https://docs.microsoft.com/pt-br/dotnet/csharp</a:t>
            </a:r>
            <a:endParaRPr b="0" lang="pt-BR" sz="1900" spc="-1" strike="noStrike">
              <a:latin typeface="Arial"/>
            </a:endParaRPr>
          </a:p>
        </p:txBody>
      </p:sp>
      <p:sp>
        <p:nvSpPr>
          <p:cNvPr id="120" name="Google Shape;545;g109ffa863cd_0_ 2"/>
          <p:cNvSpPr/>
          <p:nvPr/>
        </p:nvSpPr>
        <p:spPr>
          <a:xfrm>
            <a:off x="565560" y="44856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Links Úteis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C9DB55D5-8F8B-48F5-8AB4-18D6107C4BB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551;p14"/>
          <p:cNvSpPr/>
          <p:nvPr/>
        </p:nvSpPr>
        <p:spPr>
          <a:xfrm>
            <a:off x="1162080" y="2962440"/>
            <a:ext cx="44424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ea4e60"/>
                </a:solidFill>
                <a:latin typeface="Calibri"/>
                <a:ea typeface="Calibri"/>
              </a:rPr>
              <a:t>&gt;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Fórum/Artigos</a:t>
            </a:r>
            <a:endParaRPr b="0" lang="pt-BR" sz="24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ea4e60"/>
                </a:solidFill>
                <a:latin typeface="Calibri"/>
                <a:ea typeface="Calibri"/>
              </a:rPr>
              <a:t>&gt;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Comunidade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Calibri"/>
                <a:ea typeface="Calibri"/>
                <a:hlinkClick r:id="rId1"/>
              </a:rPr>
              <a:t>Online (Discord)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3" name="Google Shape;552;p 2"/>
          <p:cNvSpPr/>
          <p:nvPr/>
        </p:nvSpPr>
        <p:spPr>
          <a:xfrm>
            <a:off x="1162080" y="1316880"/>
            <a:ext cx="65746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5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Dúvidas?</a:t>
            </a:r>
            <a:endParaRPr b="0" lang="pt-BR" sz="5500" spc="-1" strike="noStrike">
              <a:latin typeface="Arial"/>
            </a:endParaRPr>
          </a:p>
        </p:txBody>
      </p:sp>
      <p:pic>
        <p:nvPicPr>
          <p:cNvPr id="124" name="Google Shape;553;p 2" descr=""/>
          <p:cNvPicPr/>
          <p:nvPr/>
        </p:nvPicPr>
        <p:blipFill>
          <a:blip r:embed="rId2"/>
          <a:stretch/>
        </p:blipFill>
        <p:spPr>
          <a:xfrm>
            <a:off x="6642720" y="2029680"/>
            <a:ext cx="1484640" cy="184572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554;p 2" descr=""/>
          <p:cNvPicPr/>
          <p:nvPr/>
        </p:nvPicPr>
        <p:blipFill>
          <a:blip r:embed="rId3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B29D1078-4CE2-4E78-ACC3-61AD88D1CB0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70;g12597753775_0_7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Alocação de memória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F28E590-09B9-407D-923D-B4B04A41749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7" name="Google Shape;472;g12597753775_0_ 2"/>
          <p:cNvSpPr/>
          <p:nvPr/>
        </p:nvSpPr>
        <p:spPr>
          <a:xfrm>
            <a:off x="565560" y="1882800"/>
            <a:ext cx="8016480" cy="26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Vamos entender os dois tipos de memória existentes no C#, tipos de valores e tipos de referência.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164871BF-2C09-456C-A06D-2EAC04C0E70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9" name="Google Shape;478;g12597753775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Declaração de variável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0" name="Google Shape;479;g12597753775_0_ 2" descr=""/>
          <p:cNvPicPr/>
          <p:nvPr/>
        </p:nvPicPr>
        <p:blipFill>
          <a:blip r:embed="rId1"/>
          <a:stretch/>
        </p:blipFill>
        <p:spPr>
          <a:xfrm>
            <a:off x="3155040" y="1978200"/>
            <a:ext cx="2232720" cy="198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4DA11BD-7469-412A-9D85-02E8097BC41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2" name="Google Shape;485;g12597753775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Stack e Heap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93" name="Google Shape;486;g12597753775_0_ 2" descr=""/>
          <p:cNvPicPr/>
          <p:nvPr/>
        </p:nvPicPr>
        <p:blipFill>
          <a:blip r:embed="rId1"/>
          <a:stretch/>
        </p:blipFill>
        <p:spPr>
          <a:xfrm>
            <a:off x="637560" y="1274040"/>
            <a:ext cx="5243040" cy="378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4B0B58F-55EC-4342-AF25-C3B621220F0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95" name="Google Shape;492;g12597753775_0_ 2" descr=""/>
          <p:cNvPicPr/>
          <p:nvPr/>
        </p:nvPicPr>
        <p:blipFill>
          <a:blip r:embed="rId1"/>
          <a:stretch/>
        </p:blipFill>
        <p:spPr>
          <a:xfrm>
            <a:off x="521280" y="1351800"/>
            <a:ext cx="6696000" cy="372348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493;g12597753775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Limpeza de memória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98;g12597753775_0_10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Tipos de valor e referência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E39629A-F59A-47AE-83B4-0F7B3B32A1A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99" name="Google Shape;500;g12597753775_0_ 2"/>
          <p:cNvSpPr/>
          <p:nvPr/>
        </p:nvSpPr>
        <p:spPr>
          <a:xfrm>
            <a:off x="565560" y="1882800"/>
            <a:ext cx="8016480" cy="26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Tipo de valor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: Uma variável de um tipo de valor contém uma instância do tipo.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Tipo de referência</a:t>
            </a: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: Uma variável de um tipo de referência contém uma referência a uma instância do tipo 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https://docs.microsoft.com/pt-br/dotnet/csharp/language-reference/builtin-types/value-types</a:t>
            </a:r>
            <a:endParaRPr b="0" lang="pt-BR" sz="13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22381FF-23EB-49E9-AF79-E2B5D4C1D53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01" name="Google Shape;506;g12597753775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Tipos de valor e referência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2" name="Google Shape;507;g12597753775_0_ 2" descr=""/>
          <p:cNvPicPr/>
          <p:nvPr/>
        </p:nvPicPr>
        <p:blipFill>
          <a:blip r:embed="rId1"/>
          <a:stretch/>
        </p:blipFill>
        <p:spPr>
          <a:xfrm>
            <a:off x="686160" y="1354320"/>
            <a:ext cx="5417640" cy="37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9E984C3-D281-4185-AA4D-FFDEF0B6FDB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04" name="Google Shape;513;g12597753775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Tipos de valor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5" name="Google Shape;514;g12597753775_0_ 2" descr=""/>
          <p:cNvPicPr/>
          <p:nvPr/>
        </p:nvPicPr>
        <p:blipFill>
          <a:blip r:embed="rId1"/>
          <a:stretch/>
        </p:blipFill>
        <p:spPr>
          <a:xfrm>
            <a:off x="1132200" y="1606320"/>
            <a:ext cx="4556880" cy="33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879275FF-8154-4EE9-8032-C7F2D18C606A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07" name="Google Shape;520;g12597753775_0_ 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Tipos de referência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8" name="Google Shape;521;g12597753775_0_ 2" descr=""/>
          <p:cNvPicPr/>
          <p:nvPr/>
        </p:nvPicPr>
        <p:blipFill>
          <a:blip r:embed="rId1"/>
          <a:stretch/>
        </p:blipFill>
        <p:spPr>
          <a:xfrm>
            <a:off x="152280" y="1633320"/>
            <a:ext cx="6562800" cy="33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2022-05-10T17:30:27Z</dcterms:modified>
  <cp:revision>1</cp:revision>
  <dc:subject/>
  <dc:title/>
</cp:coreProperties>
</file>