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12F94-C1C2-427B-B7C9-8512E6133C8F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76B4-A808-42D1-8CB0-D2028F03A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39ba416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d39ba416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f270810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f3f270810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17ecac0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317ecac0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17ecac0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317ecac0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130781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32130781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f27081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f3f27081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760AA-15B5-45B0-B7C4-89483DB3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1EF00-2374-4DCB-8BD1-7B120793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726CF-D9D0-45E2-96C8-DABFA321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5B477-DC70-4C84-B200-AF8A5B0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64185-EB6A-431D-9B01-4C44E46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4EB6-7980-4987-AD50-E2E668A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161AC2-7A70-448C-B546-59F94A9F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2FE4-8653-413A-AF20-6AC1213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175DC-19B3-4F1E-89B3-15DC1ED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B612D-F0FC-4F9A-9DD2-63B9DB8B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23EA6-C405-427D-AE35-79FB30B9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8F7186-F948-4079-BAF3-D6AC1471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F0879-91C1-4858-8B02-9D86B84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B4644-3E8E-4493-BDF7-3238C5C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75F1F-16F1-4997-B5CC-ECFF34E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21FC-8E0A-412C-A2CF-F84929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17756-4EF8-41B8-973F-F4AA23F8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E44F4-E40F-4A32-8A5B-D966A453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51791-8777-4625-A8AE-F6A82FA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1914E-910E-4A26-B60C-6479F73A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FFBE-E708-4DD7-AD55-B7A3DE5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19B694-0E4A-479F-BD37-4F29382D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9606-D15C-41C9-A7B8-20548EA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349FC-4040-42AE-AFF1-5D6BD52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F745D-C245-4724-9960-917D1D36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2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BD3C-A6A1-4841-8B1E-5874EAE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34E7C-A8A0-47F9-9E53-5D0AC406B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AC786-B4BD-451B-A569-4B7A921A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85570-0C14-4EBA-8CFB-6310A1AF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5E0D8-1DF5-4350-99CA-074106A8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85B87-4639-482C-8C35-D2AA111B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A8CA6-30D0-4661-BBA6-D0150ABA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68C5E-16D4-494F-9A2B-7A209341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B47C0-B5D8-4F9B-82C5-9AE72E2E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5353B2-08AF-469C-B502-A31E9233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BAAB39-C51C-4A9A-9230-54D4A285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AA6C95-A3F8-4E7B-8BA0-7CE1936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C91D4F-C1F2-4AE2-81DD-09C32178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8A13D3-C4F3-438E-96D7-2A4898D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6CF4-255B-4098-B285-41CBEE1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D8CABF-31EC-486E-8225-EAC00DF7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8E2D2-B7FF-4BD0-8D1F-18F16DC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093536-E7BA-40F6-9FFC-B20C6D6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4C6766-7E5F-4ADB-8B4B-E4CF8A8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4427-05D5-4310-9A11-AF62246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72E04-365A-4B5B-9AF7-17FD03B6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CAB4-9116-4C34-9D6F-1F5C8C4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17831-0AEB-46C8-A10E-B343DE3E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2790B5-A68A-415B-95AF-A5388038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07DC9-F269-4882-B3D8-7F76F05D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9262D-FFCC-4BE8-AAA3-1C1A470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43591-EEBE-4E2A-8141-21F5F2E0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A497-693E-42BB-8057-7535C4FD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A46A7-B952-476B-A5B4-37ADC7FD5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B696F7-B39F-476C-B5F0-B89A6325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4421-D743-4F67-AD31-DF5855B1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CB148-DCF7-44D2-936F-E60AB5F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070C1-E560-4CDD-9137-F16DF904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18CDCA-A1CC-4541-8DEF-430FACB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4ABE3-5A2E-44EC-9966-A41D66CF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AF68-F877-4A18-932F-C50D539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ABEF-1EE0-485B-82EE-B3530DFC3DFB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0707A-2172-44FF-8826-799F6491C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38DE8-4F83-4B12-A98B-A5501102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digitalinnovationone/trilha-net-api-desafi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pt-br/aspnet/core/mvc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ef" TargetMode="External"/><Relationship Id="rId4" Type="http://schemas.openxmlformats.org/officeDocument/2006/relationships/hyperlink" Target="https://docs.microsoft.com/en-us/aspnet/core/tutorials/first-web-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leonardo-bu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39ba4160_1_1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2d39ba4160_1_1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2d39ba4160_1_1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Frontend com MVC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12d39ba4160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d39ba4160_1_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https://github.com/digitalinnovationone/trilha-net-api-desafio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80" name="Google Shape;280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09834" y="598034"/>
            <a:ext cx="1864533" cy="186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f2708108_0_74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f3f2708108_0_7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11" name="Google Shape;211;gf3f2708108_0_74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de arquitetura MVC (Model-View-Controller) separa um aplicativo em três grupos de componentes principais: Modelos, Exibições e Componentes. Esse padrão ajuda a obter a separação de interesses.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17ecac07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317ecac07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18" name="Google Shape;218;g1317ecac07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967" y="2361800"/>
            <a:ext cx="2969300" cy="285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317ecac07e_0_1"/>
          <p:cNvSpPr txBox="1"/>
          <p:nvPr/>
        </p:nvSpPr>
        <p:spPr>
          <a:xfrm>
            <a:off x="754033" y="5852067"/>
            <a:ext cx="106892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7ecac07e_0_12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 novo projeto MVC no ASP.NET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17ecac07e_0_1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projeto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317ecac07e_0_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1307819f_0_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321307819f_0_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21307819f_0_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321307819f_0_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21307819f_0_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21307819f_0_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21307819f_0_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21307819f_0_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f2708108_0_60"/>
          <p:cNvSpPr txBox="1"/>
          <p:nvPr/>
        </p:nvSpPr>
        <p:spPr>
          <a:xfrm>
            <a:off x="724033" y="2536133"/>
            <a:ext cx="10749200" cy="2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https://docs.microsoft.com/en-us/aspnet/core/tutorials/first-web-api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https://docs.microsoft.com/en-us/ef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f3f2708108_0_6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2708108_0_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https://github.com/digitalinnovationone/trilha-net-api-ef</a:t>
            </a:r>
            <a:endParaRPr sz="21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https://github.com/leonardo-buta/trilha-net-api-ef</a:t>
            </a:r>
            <a:endParaRPr sz="1467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>
                <a:buClr>
                  <a:srgbClr val="000000"/>
                </a:buClr>
                <a:buSzPts val="1300"/>
              </a:p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59" name="Google Shape;259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2022-06-23T17:41:56Z</dcterms:created>
  <dcterms:modified xsi:type="dcterms:W3CDTF">2022-10-01T23:36:31Z</dcterms:modified>
</cp:coreProperties>
</file>