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E355-D190-4C88-80D6-B3E75B7EBD6C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55B1-4B16-42BD-B3D1-84D46CA39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39ba41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d39ba41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d03e7a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cd03e7a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d03e7a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1cd03e7a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d03e7a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1cd03e7a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147cce7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147cce7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6452c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316452c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9079-C312-4CE5-A4CE-E08FD2BF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4EE16-D6D8-4651-8A3C-691C4BA2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F172-B35A-403A-8D7D-F60BF33B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46936-2172-42DB-B3C0-7BC57D9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E44E-9E3C-445E-80FB-6932A70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9E2E-80B2-4496-947F-FD2B6D7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FD13E-70D4-4C99-B0F5-B670A543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71DFD-079B-4125-8701-0163CEF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05629-5047-4B73-A3A8-5CDA05D8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A06F8-C033-4746-8E7F-AA29454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016A3-95DE-4F74-953E-D51B26054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51E15-4C8E-4CA8-9BE0-2EBC9DD2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AFF1B-323A-4224-BB5C-2C2790B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11BE6-6E26-426F-823B-A7351245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F21B0-3D0C-4F49-B736-96757F2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51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915D-2855-4BF3-8671-175F798A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13587-86BC-40EB-91AC-E0D6ADCB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6572D-E71B-4095-B84C-9334F69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E3013-3D03-40DC-B8F2-B4E4E02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FCB65-130C-47EB-8A0B-34B7DD35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2945-5B66-492E-9884-10D960DF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F9B8A-74FA-427F-A426-CF1A8D48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65717-5005-4F17-AE74-40C5BB5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5B75-31C4-4F5F-8D2B-73A5950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2AB14-2937-41E7-97E4-CE2A694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21C9-C1CB-4BEF-9DCF-DBAFD9F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A8EDB-E253-4633-B70C-D2E02D67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18931-3023-452A-A7AD-EC22EEED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D8BD9-B50D-4CC0-AF35-4F0D12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02037-D858-46C4-A108-85E1B82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930E2-1BA5-4EE2-893C-60D2754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628B-75CE-4395-A948-6444174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B4112-2C31-47E5-9413-FA5FB441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D00C7-79C5-412A-BAA4-F105014E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6CB743-9624-4836-BA81-C0103ED7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D7604-6B2B-441B-8796-ABF4687E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D59DEB-609A-4AAE-B80D-A9E9847A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DC7A13-D679-4E65-A7C8-8BA0E68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DDDC9F-3289-4D89-B47B-7489EB4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28ED-F1F1-4771-A436-7B29DD77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FC793-46E0-454C-B862-E3D9CCBB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383ECC-950F-4797-B90E-066094C1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D47DE-491B-407D-8FBB-1645F62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F07EF7-D16E-4621-A0F4-4FF6939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B29CF-44EE-44F1-AFDD-FCE6F21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AAC68-FC63-419B-905E-DCFFFF8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7D44-5744-4E5F-BB4B-4C427FF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50A43-4AD7-4F53-BF07-AAD734BA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E05F7-AECF-4C0A-9D33-430F69F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8E1FB-96E9-42A3-B0F8-2AD54F0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176EE-D55B-4401-AFC1-0ABC8EF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A5A55-C374-4F17-B8A0-C93E64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7745-3634-4911-AAD9-7C3EA653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7E3A9-BC8E-41C6-9461-00941C8D8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C91FA4-46AB-418F-B814-7B8350CD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D38CB-940A-4DD7-AF97-C35F828D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ED856-50FE-4109-AF4A-1C011A4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DB6AE-7743-4203-BF4F-2D3E416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91D092-8388-419C-8338-DDB1B9B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A4E74-57BE-44A0-912B-71E631B7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E89F1-98CE-4AB8-B865-1F8C7971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BFDB-0785-42BD-ABAB-0D53341D5C7A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BC5A6-71F5-45BC-852D-F3B92BB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5AA47-4940-4D92-9D5B-5B933D3A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stapitutorial.com/lessons/httpmethod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39ba4160_1_6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d39ba4160_1_6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d39ba4160_1_6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Entity Framework e CRUD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12d39ba4160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d39ba4160_1_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d03e7a3d_0_18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EF é um framework ORM (Object-Relational Mapping) criado para facilitar a integração com o banco de dados, mapeando tabelas e gerando comandos SQL de forma automática.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cd03e7a3d_0_1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1cd03e7a3d_0_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g11cd03e7a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67" y="3661901"/>
            <a:ext cx="2533500" cy="30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d03e7a3d_0_2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1cd03e7a3d_0_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68" name="Google Shape;168;g11cd03e7a3d_0_25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CREATE (Insert)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READ (Select)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UPDATE (Update)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DELETE (Delete)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d03e7a3d_0_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cd03e7a3d_0_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75" name="Google Shape;175;g11cd03e7a3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177934"/>
            <a:ext cx="11785600" cy="330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47cce76c_0_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 HTTP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3147cce76c_0_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3147cce76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" y="2048534"/>
            <a:ext cx="11619600" cy="30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3147cce76c_0_2"/>
          <p:cNvSpPr txBox="1"/>
          <p:nvPr/>
        </p:nvSpPr>
        <p:spPr>
          <a:xfrm>
            <a:off x="65600" y="5835767"/>
            <a:ext cx="9574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667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https://www.restapitutorial.com/lessons/httpmethods.html</a:t>
            </a:r>
            <a:endParaRPr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6452cabd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316452cabd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6452cabd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16452cabd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16452cabd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316452cabd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16452cabd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16452cab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2022-06-23T17:39:35Z</dcterms:created>
  <dcterms:modified xsi:type="dcterms:W3CDTF">2022-10-01T15:58:03Z</dcterms:modified>
</cp:coreProperties>
</file>