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5DC5D4D-2251-4D0D-956B-A09A6D64212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054733A-D4AC-403E-85CF-29FB5B76257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fundamentals/exceptions/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dotnet/api/system.collections.generic.dictionary-2?view=net-6.0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oncepts/collections" TargetMode="External"/><Relationship Id="rId2" Type="http://schemas.openxmlformats.org/officeDocument/2006/relationships/hyperlink" Target="https://docs.microsoft.com/pt-br/dotnet/api/system.collections.generic.dictionary-2?view=net-6.0" TargetMode="External"/><Relationship Id="rId3" Type="http://schemas.openxmlformats.org/officeDocument/2006/relationships/hyperlink" Target="https://docs.microsoft.com/pt-br/dotnet/csharp/fundamentals/exceptions/" TargetMode="External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21;g123c93a9148_1_6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Explorando a linguagem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222;g123c93a9148_1_ 2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2" name="Google Shape;223;g123c93a9148_1_ 2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Exceções e Coleções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3" name="Google Shape;224;g123c93a9148_1_ 2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7F6BB0E3-D3D4-4E23-85C1-F66658F55CD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30;gf3e4210d1a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Exceptions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2B76571-F82A-425A-A841-20174FB964F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7" name="Google Shape;232;gf3e4210d1a_0_ 2"/>
          <p:cNvSpPr/>
          <p:nvPr/>
        </p:nvSpPr>
        <p:spPr>
          <a:xfrm>
            <a:off x="565560" y="1687320"/>
            <a:ext cx="8016480" cy="28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Os recursos de manipulação de exceção da linguagem C# ajudam você a lidar com quaisquer situações excepcionais ou inesperadas que ocorram quando um programa for executado.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https://docs.microsoft.com/pt-br/dotnet/csharp/fundamentals/exceptions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37;gf3e4210d1a_0_1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Coleções - Queue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0910835-15BD-40ED-B2E6-4559390D27D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90" name="Google Shape;239;gf3e4210d1a_0_ 2" descr=""/>
          <p:cNvPicPr/>
          <p:nvPr/>
        </p:nvPicPr>
        <p:blipFill>
          <a:blip r:embed="rId1"/>
          <a:stretch/>
        </p:blipFill>
        <p:spPr>
          <a:xfrm>
            <a:off x="2316600" y="1585080"/>
            <a:ext cx="3895560" cy="33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44;gf3e4210d1a_0_39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Coleções - Stack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8A2DF98-5DC3-4639-8F37-B3A2361AC38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93" name="Google Shape;246;gf3e4210d1a_0_ 2" descr=""/>
          <p:cNvPicPr/>
          <p:nvPr/>
        </p:nvPicPr>
        <p:blipFill>
          <a:blip r:embed="rId1"/>
          <a:stretch/>
        </p:blipFill>
        <p:spPr>
          <a:xfrm>
            <a:off x="1215360" y="1601280"/>
            <a:ext cx="5780520" cy="33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51;g124f38dff31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Dictionary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75E12F1-E383-4F7E-A20B-204D2CF7843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6" name="Google Shape;253;g124f38dff31_0_ 2"/>
          <p:cNvSpPr/>
          <p:nvPr/>
        </p:nvSpPr>
        <p:spPr>
          <a:xfrm>
            <a:off x="565560" y="1687320"/>
            <a:ext cx="8016480" cy="28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Um dictionary é uma coleção de chave-valor para armazenar valores únicos sem uma ordem específica.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https://docs.microsoft.com/en-us/dotnet/api/system.collections.generic.dictionary-2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58;g1250d884db4_0_9"/>
          <p:cNvSpPr/>
          <p:nvPr/>
        </p:nvSpPr>
        <p:spPr>
          <a:xfrm>
            <a:off x="542880" y="1902240"/>
            <a:ext cx="8061480" cy="21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https://docs.microsoft.com/pt-br/dotnet/csharp/programming-guide/concepts/collections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https://docs.microsoft.com/pt-br/dotnet/api/system.collections.generic.dictionary-2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https://docs.microsoft.com/pt-br/dotnet/csharp/fundamentals/exceptions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98" name="Google Shape;259;g1250d884db4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FDE2428-E5AE-41A8-A4CE-4EE0FF3F57D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65;g1250d884db4_0_18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Google Shape;266;g1250d884db4_0_ 2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1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2" name="Google Shape;267;g1250d884db4_0_ 2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Propriedades, métodos e construtores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268;g1250d884db4_0_ 2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Google Shape;269;g1250d884db4_0_ 2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Manipulando valores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5" name="Google Shape;270;g1250d884db4_0_ 2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3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6" name="Google Shape;271;g1250d884db4_0_ 2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Exceções e Coleções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AD949C0-1475-4F12-AA86-AA6C9FC0E3B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77;g1250d884db4_0_29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9" name="Google Shape;278;g1250d884db4_0_ 2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4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Google Shape;279;g1250d884db4_0_ 2"/>
          <p:cNvSpPr/>
          <p:nvPr/>
        </p:nvSpPr>
        <p:spPr>
          <a:xfrm>
            <a:off x="2262600" y="1908720"/>
            <a:ext cx="714096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Tuplas, operador ternário e desconstrução de objeto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1" name="Google Shape;280;g1250d884db4_0_ 2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5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2" name="Google Shape;281;g1250d884db4_0_ 2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Nuget, serializar e atributos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Google Shape;282;g1250d884db4_0_ 2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6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4" name="Google Shape;283;g1250d884db4_0_ 2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Tipos especiais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9ED2498-79A7-495C-93AE-09074D68DA66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2022-05-10T17:28:09Z</dcterms:modified>
  <cp:revision>1</cp:revision>
  <dc:subject/>
  <dc:title/>
</cp:coreProperties>
</file>