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C3DE08A0-49C5-4784-99AB-75B9058F2E8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630BA65-D487-4B0A-869D-56691F6D44D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language-reference/tokens/interpolated" TargetMode="External"/><Relationship Id="rId2" Type="http://schemas.openxmlformats.org/officeDocument/2006/relationships/hyperlink" Target="https://docs.microsoft.com/pt-br/dotnet/standard/base-types/custom-numeric-format-strings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-sharpcorner.com/blogs/date-and-time-format-in-c-sharp-programming1" TargetMode="External"/><Relationship Id="rId2" Type="http://schemas.openxmlformats.org/officeDocument/2006/relationships/hyperlink" Target="https://docs.microsoft.com/pt-br/dotnet/csharp/language-reference/tokens/interpolated" TargetMode="External"/><Relationship Id="rId3" Type="http://schemas.openxmlformats.org/officeDocument/2006/relationships/hyperlink" Target="https://docs.microsoft.com/pt-br/dotnet/standard/base-types/custom-numeric-format-strings" TargetMode="External"/><Relationship Id="rId4" Type="http://schemas.openxmlformats.org/officeDocument/2006/relationships/hyperlink" Target="https://docs.microsoft.com/pt-br/dotnet/api/system.datetime" TargetMode="External"/><Relationship Id="rId5" Type="http://schemas.openxmlformats.org/officeDocument/2006/relationships/hyperlink" Target="https://riptutorial.com/csharp/example/19285/datetime-tryparseexact-string--string--iformatprovider--datetimestyles--datetime-" TargetMode="External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86;g123c93a9148_1_57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187;g123c93a9148_1_ 1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Google Shape;188;g123c93a9148_1_ 1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Manipulando valores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3" name="Google Shape;189;g123c93a9148_1_ 1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CE7DD368-91CE-4168-90BA-376592EC261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95;g1245d8fc254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Concatenação de strings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81708FE-7B24-48DE-B818-60D770219B9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197;g1245d8fc254_0_ 1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Podemos formatar valores em diversas representações. Essa formatação de valores é conhecida por concatenação ou interpolação.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https://docs.microsoft.com/pt-br/dotnet/csharp/language-reference/tokens/interpolated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https://docs.microsoft.com/pt-br/dotnet/standard/base-types/custom-numeric-format-strings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02;gf3e4210d1a_0_18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https://www.c-sharpcorner.com/blogs/date-and-time-format-in-c-sharp-programming1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https://docs.microsoft.com/pt-br/dotnet/csharp/language-reference/tokens/interpolated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https://docs.microsoft.com/pt-br/dotnet/standard/base-types/custom-numeric-format-strings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https://docs.microsoft.com/pt-br/dotnet/api/system.datetime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https://riptutorial.com/csharp/example/19285/datetime-tryparseexact-string--string--iformatprovider--datetimestyles--datetime-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89" name="Google Shape;203;gf3e4210d1a_0_ 1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B8A0213B-C17F-4A75-9EE1-9661A895970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09;gf3e4210d1a_0_26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Google Shape;210;gf3e4210d1a_0_ 1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3" name="Google Shape;211;gf3e4210d1a_0_ 1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Propriedades, métodos e construtores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94" name="Google Shape;212;gf3e4210d1a_0_ 1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5" name="Google Shape;213;gf3e4210d1a_0_ 1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Manipulando valores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6" name="Google Shape;214;gf3e4210d1a_0_ 1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3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7" name="Google Shape;215;gf3e4210d1a_0_ 1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Exceções e Coleções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32CB97B-F795-4EBC-AE2A-282808D0440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2022-05-10T17:27:29Z</dcterms:modified>
  <cp:revision>1</cp:revision>
  <dc:subject/>
  <dc:title/>
</cp:coreProperties>
</file>