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"/>
  </p:notesMasterIdLst>
  <p:sldIdLst>
    <p:sldId id="256" r:id="rId2"/>
    <p:sldId id="298" r:id="rId3"/>
    <p:sldId id="299" r:id="rId4"/>
  </p:sldIdLst>
  <p:sldSz cx="9144000" cy="6858000" type="screen4x3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6A0A"/>
    <a:srgbClr val="5F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6197" autoAdjust="0"/>
  </p:normalViewPr>
  <p:slideViewPr>
    <p:cSldViewPr>
      <p:cViewPr varScale="1">
        <p:scale>
          <a:sx n="119" d="100"/>
          <a:sy n="119" d="100"/>
        </p:scale>
        <p:origin x="144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6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E58AA84-65DF-4142-8639-3D3614774C23}" type="datetimeFigureOut">
              <a:rPr lang="pt-BR" smtClean="0"/>
              <a:pPr/>
              <a:t>28/02/2021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EA81475-13BC-4867-A9E1-DBAE3C824E92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6425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81475-13BC-4867-A9E1-DBAE3C824E92}" type="slidenum">
              <a:rPr lang="pt-BR" smtClean="0"/>
              <a:pPr/>
              <a:t>1</a:t>
            </a:fld>
            <a:endParaRPr lang="pt-B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 b="1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r>
              <a:rPr kumimoji="0" lang="pt-BR" dirty="0"/>
              <a:t>Clique para editar o estilo do título mestre</a:t>
            </a:r>
            <a:endParaRPr kumimoji="0" lang="en-US" dirty="0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dirty="0"/>
              <a:t>Clique para editar o estilo do subtítulo mestre</a:t>
            </a:r>
            <a:endParaRPr kumimoji="0" lang="en-US" dirty="0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228E96B0-5A3D-445B-9D04-4B5551D470F7}" type="datetime1">
              <a:rPr lang="pt-BR" smtClean="0"/>
              <a:pPr/>
              <a:t>28/02/2021</a:t>
            </a:fld>
            <a:endParaRPr lang="pt-BR" dirty="0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5B006FE5-EF80-4FAC-93AF-5E231AAA1C40}" type="slidenum">
              <a:rPr lang="pt-BR" smtClean="0"/>
              <a:pPr/>
              <a:t>‹#›</a:t>
            </a:fld>
            <a:endParaRPr lang="pt-BR" dirty="0"/>
          </a:p>
        </p:txBody>
      </p:sp>
      <p:sp>
        <p:nvSpPr>
          <p:cNvPr id="21" name="Retângulo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Retângulo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tângulo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tângulo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B0AC5-F054-4FEB-9969-5C66289244C7}" type="datetime1">
              <a:rPr lang="pt-BR" smtClean="0"/>
              <a:pPr/>
              <a:t>28/02/2021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06FE5-EF80-4FAC-93AF-5E231AAA1C40}" type="slidenum">
              <a:rPr lang="pt-BR" smtClean="0"/>
              <a:pPr/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079B-DBDE-4FC1-B024-F109B82F70DF}" type="datetime1">
              <a:rPr lang="pt-BR" smtClean="0"/>
              <a:pPr/>
              <a:t>28/02/2021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06FE5-EF80-4FAC-93AF-5E231AAA1C40}" type="slidenum">
              <a:rPr lang="pt-BR" smtClean="0"/>
              <a:pPr/>
              <a:t>‹#›</a:t>
            </a:fld>
            <a:endParaRPr lang="pt-BR" dirty="0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Triângulo isósceles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rgbClr val="002060"/>
                </a:solidFill>
                <a:latin typeface="Calibri" pitchFamily="34" charset="0"/>
              </a:defRPr>
            </a:lvl1pPr>
          </a:lstStyle>
          <a:p>
            <a:r>
              <a:rPr kumimoji="0" lang="pt-BR" dirty="0"/>
              <a:t>Clique para editar o estilo do título mestre</a:t>
            </a:r>
            <a:endParaRPr kumimoji="0"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C723-C359-426A-8EDA-6CD7533840D3}" type="datetime1">
              <a:rPr lang="pt-BR" smtClean="0"/>
              <a:pPr/>
              <a:t>28/02/2021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06FE5-EF80-4FAC-93AF-5E231AAA1C40}" type="slidenum">
              <a:rPr lang="pt-BR" smtClean="0"/>
              <a:pPr/>
              <a:t>‹#›</a:t>
            </a:fld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 eaLnBrk="1" latinLnBrk="0" hangingPunct="1"/>
            <a:r>
              <a:rPr lang="pt-BR" dirty="0"/>
              <a:t>Clique para editar os estilos do texto mestre</a:t>
            </a:r>
          </a:p>
          <a:p>
            <a:pPr lvl="1" eaLnBrk="1" latinLnBrk="0" hangingPunct="1"/>
            <a:r>
              <a:rPr lang="pt-BR" dirty="0"/>
              <a:t>Segundo nível</a:t>
            </a:r>
          </a:p>
          <a:p>
            <a:pPr lvl="2" eaLnBrk="1" latinLnBrk="0" hangingPunct="1"/>
            <a:r>
              <a:rPr lang="pt-BR" dirty="0"/>
              <a:t>Terceiro nível</a:t>
            </a:r>
          </a:p>
          <a:p>
            <a:pPr lvl="3" eaLnBrk="1" latinLnBrk="0" hangingPunct="1"/>
            <a:r>
              <a:rPr lang="pt-BR" dirty="0"/>
              <a:t>Quarto nível</a:t>
            </a:r>
          </a:p>
          <a:p>
            <a:pPr lvl="4" eaLnBrk="1" latinLnBrk="0" hangingPunct="1"/>
            <a:r>
              <a:rPr lang="pt-BR" dirty="0"/>
              <a:t>Quinto nível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9AB9420-8FDC-4EA7-A331-8B9A794D20F0}" type="datetime1">
              <a:rPr lang="pt-BR" smtClean="0"/>
              <a:pPr/>
              <a:t>28/02/2021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5B006FE5-EF80-4FAC-93AF-5E231AAA1C40}" type="slidenum">
              <a:rPr lang="pt-BR" smtClean="0"/>
              <a:pPr/>
              <a:t>‹#›</a:t>
            </a:fld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tângu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kumimoji="0" lang="pt-BR" dirty="0"/>
              <a:t>Clique para editar o estilo do título mestre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DE789-2C95-45D7-9BE1-795B01D19CC2}" type="datetime1">
              <a:rPr lang="pt-BR" smtClean="0"/>
              <a:pPr/>
              <a:t>28/02/2021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06FE5-EF80-4FAC-93AF-5E231AAA1C40}" type="slidenum">
              <a:rPr lang="pt-BR" smtClean="0"/>
              <a:pPr/>
              <a:t>‹#›</a:t>
            </a:fld>
            <a:endParaRPr lang="pt-BR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 eaLnBrk="1" latinLnBrk="0" hangingPunct="1"/>
            <a:r>
              <a:rPr lang="pt-BR" dirty="0"/>
              <a:t>Clique para editar os estilos do texto mestre</a:t>
            </a:r>
          </a:p>
          <a:p>
            <a:pPr lvl="1" eaLnBrk="1" latinLnBrk="0" hangingPunct="1"/>
            <a:r>
              <a:rPr lang="pt-BR" dirty="0"/>
              <a:t>Segundo nível</a:t>
            </a:r>
          </a:p>
          <a:p>
            <a:pPr lvl="2" eaLnBrk="1" latinLnBrk="0" hangingPunct="1"/>
            <a:r>
              <a:rPr lang="pt-BR" dirty="0"/>
              <a:t>Terceiro nível</a:t>
            </a:r>
          </a:p>
          <a:p>
            <a:pPr lvl="3" eaLnBrk="1" latinLnBrk="0" hangingPunct="1"/>
            <a:r>
              <a:rPr lang="pt-BR" dirty="0"/>
              <a:t>Quarto nível</a:t>
            </a:r>
          </a:p>
          <a:p>
            <a:pPr lvl="4" eaLnBrk="1" latinLnBrk="0" hangingPunct="1"/>
            <a:r>
              <a:rPr lang="pt-BR" dirty="0"/>
              <a:t>Quinto nível</a:t>
            </a:r>
            <a:endParaRPr kumimoji="0" lang="en-US" dirty="0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 eaLnBrk="1" latinLnBrk="0" hangingPunct="1"/>
            <a:r>
              <a:rPr lang="pt-BR" dirty="0"/>
              <a:t>Clique para editar os estilos do texto mestre</a:t>
            </a:r>
          </a:p>
          <a:p>
            <a:pPr lvl="1" eaLnBrk="1" latinLnBrk="0" hangingPunct="1"/>
            <a:r>
              <a:rPr lang="pt-BR" dirty="0"/>
              <a:t>Segundo nível</a:t>
            </a:r>
          </a:p>
          <a:p>
            <a:pPr lvl="2" eaLnBrk="1" latinLnBrk="0" hangingPunct="1"/>
            <a:r>
              <a:rPr lang="pt-BR" dirty="0"/>
              <a:t>Terceiro nível</a:t>
            </a:r>
          </a:p>
          <a:p>
            <a:pPr lvl="3" eaLnBrk="1" latinLnBrk="0" hangingPunct="1"/>
            <a:r>
              <a:rPr lang="pt-BR" dirty="0"/>
              <a:t>Quarto nível</a:t>
            </a:r>
          </a:p>
          <a:p>
            <a:pPr lvl="4" eaLnBrk="1" latinLnBrk="0" hangingPunct="1"/>
            <a:r>
              <a:rPr lang="pt-BR" dirty="0"/>
              <a:t>Quinto nível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DE72-B199-4D96-AEB1-0C8346AA3847}" type="datetime1">
              <a:rPr lang="pt-BR" smtClean="0"/>
              <a:pPr/>
              <a:t>28/02/2021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06FE5-EF80-4FAC-93AF-5E231AAA1C40}" type="slidenum">
              <a:rPr lang="pt-BR" smtClean="0"/>
              <a:pPr/>
              <a:t>‹#›</a:t>
            </a:fld>
            <a:endParaRPr lang="pt-BR" dirty="0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0167-3289-44CC-8B9F-F74F74172739}" type="datetime1">
              <a:rPr lang="pt-BR" smtClean="0"/>
              <a:pPr/>
              <a:t>28/02/2021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06FE5-EF80-4FAC-93AF-5E231AAA1C40}" type="slidenum">
              <a:rPr lang="pt-BR" smtClean="0"/>
              <a:pPr/>
              <a:t>‹#›</a:t>
            </a:fld>
            <a:endParaRPr lang="pt-BR" dirty="0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F49C5-BF32-4BC9-A8A4-1AF9C49DD6D9}" type="datetime1">
              <a:rPr lang="pt-BR" smtClean="0"/>
              <a:pPr/>
              <a:t>28/02/2021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06FE5-EF80-4FAC-93AF-5E231AAA1C40}" type="slidenum">
              <a:rPr lang="pt-BR" smtClean="0"/>
              <a:pPr/>
              <a:t>‹#›</a:t>
            </a:fld>
            <a:endParaRPr lang="pt-BR" dirty="0"/>
          </a:p>
        </p:txBody>
      </p:sp>
      <p:sp>
        <p:nvSpPr>
          <p:cNvPr id="5" name="Conector reto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BF3C-9ECF-48CC-84F8-1EDF789E32C2}" type="datetime1">
              <a:rPr lang="pt-BR" smtClean="0"/>
              <a:pPr/>
              <a:t>28/02/2021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06FE5-EF80-4FAC-93AF-5E231AAA1C40}" type="slidenum">
              <a:rPr lang="pt-BR" smtClean="0"/>
              <a:pPr/>
              <a:t>‹#›</a:t>
            </a:fld>
            <a:endParaRPr lang="pt-BR" dirty="0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t-BR" dirty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447F-60DC-40CA-BE53-7BC4759E09A6}" type="datetime1">
              <a:rPr lang="pt-BR" smtClean="0"/>
              <a:pPr/>
              <a:t>28/02/2021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06FE5-EF80-4FAC-93AF-5E231AAA1C40}" type="slidenum">
              <a:rPr lang="pt-BR" smtClean="0"/>
              <a:pPr/>
              <a:t>‹#›</a:t>
            </a:fld>
            <a:endParaRPr lang="pt-BR" dirty="0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tângu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B56F495-3511-4B8E-8386-61969D80CBAD}" type="datetime1">
              <a:rPr lang="pt-BR" smtClean="0"/>
              <a:pPr/>
              <a:t>28/02/2021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006FE5-EF80-4FAC-93AF-5E231AAA1C40}" type="slidenum">
              <a:rPr lang="pt-BR" smtClean="0"/>
              <a:pPr/>
              <a:t>‹#›</a:t>
            </a:fld>
            <a:endParaRPr lang="pt-BR" dirty="0"/>
          </a:p>
        </p:txBody>
      </p:sp>
      <p:sp>
        <p:nvSpPr>
          <p:cNvPr id="28" name="Conector reto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Conector reto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Triângulo isósceles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59632" y="5013176"/>
            <a:ext cx="6930008" cy="720080"/>
          </a:xfrm>
        </p:spPr>
        <p:txBody>
          <a:bodyPr>
            <a:noAutofit/>
          </a:bodyPr>
          <a:lstStyle/>
          <a:p>
            <a:r>
              <a:rPr lang="pt-BR" dirty="0"/>
              <a:t>Gustavo Lacerda</a:t>
            </a:r>
          </a:p>
          <a:p>
            <a:r>
              <a:rPr lang="pt-BR" dirty="0" err="1"/>
              <a:t>gustavo.lacerda@prof.una.br</a:t>
            </a:r>
            <a:endParaRPr lang="en-US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827584" y="3717032"/>
            <a:ext cx="7362056" cy="1206624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Apresentação da Disciplina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srgbClr val="002060"/>
                </a:solidFill>
                <a:latin typeface="Calibri" pitchFamily="34" charset="0"/>
                <a:ea typeface="+mj-ea"/>
                <a:cs typeface="+mj-cs"/>
              </a:rPr>
              <a:t>Disciplina: Engenharia de Software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pic>
        <p:nvPicPr>
          <p:cNvPr id="7" name="Imagem 6" descr="melhorcentr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77025" y="0"/>
            <a:ext cx="2466975" cy="18478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rgbClr val="002060"/>
                </a:solidFill>
                <a:latin typeface="Calibri" pitchFamily="34" charset="0"/>
              </a:rPr>
              <a:t>Apresentação Pessoal</a:t>
            </a:r>
            <a:endParaRPr lang="pt-BR" sz="36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06FE5-EF80-4FAC-93AF-5E231AAA1C40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7544" y="1556792"/>
            <a:ext cx="8064896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 algn="just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pt-BR" sz="3200" b="1" dirty="0">
                <a:latin typeface="Calibri" pitchFamily="34" charset="0"/>
              </a:rPr>
              <a:t>Acadêmico</a:t>
            </a:r>
          </a:p>
          <a:p>
            <a:pPr marL="731520" lvl="1" indent="-274320" algn="just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pt-BR" sz="3200" dirty="0">
                <a:latin typeface="Calibri" pitchFamily="34" charset="0"/>
              </a:rPr>
              <a:t>Bacharel SI – PUCMG	</a:t>
            </a:r>
          </a:p>
          <a:p>
            <a:pPr marL="731520" lvl="1" indent="-274320" algn="just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pt-BR" sz="3200" dirty="0">
                <a:latin typeface="Calibri" pitchFamily="34" charset="0"/>
              </a:rPr>
              <a:t>Mestrado Aprendizado de Máquina – UFMG</a:t>
            </a:r>
          </a:p>
          <a:p>
            <a:pPr marL="731520" lvl="1" indent="-274320" algn="just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pt-BR" sz="3200" dirty="0">
                <a:latin typeface="Calibri" pitchFamily="34" charset="0"/>
              </a:rPr>
              <a:t>Doutorado Aprendizado de Máquina– UFMG</a:t>
            </a:r>
          </a:p>
          <a:p>
            <a:pPr marL="274320" indent="-274320" algn="just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endParaRPr lang="pt-BR" sz="2600" dirty="0">
              <a:latin typeface="Calibri" pitchFamily="34" charset="0"/>
            </a:endParaRPr>
          </a:p>
          <a:p>
            <a:endParaRPr lang="pt-BR" dirty="0"/>
          </a:p>
        </p:txBody>
      </p:sp>
      <p:pic>
        <p:nvPicPr>
          <p:cNvPr id="5" name="Picture 2" descr="C:\Users\Erica\Documents\!Docencia\2013\Una\logo_una.jpg"/>
          <p:cNvPicPr>
            <a:picLocks noChangeAspect="1" noChangeArrowheads="1"/>
          </p:cNvPicPr>
          <p:nvPr/>
        </p:nvPicPr>
        <p:blipFill>
          <a:blip r:embed="rId2" cstate="print"/>
          <a:srcRect l="7176" t="3044" r="7775" b="40257"/>
          <a:stretch>
            <a:fillRect/>
          </a:stretch>
        </p:blipFill>
        <p:spPr bwMode="auto">
          <a:xfrm>
            <a:off x="8244408" y="0"/>
            <a:ext cx="899592" cy="8995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64144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rgbClr val="002060"/>
                </a:solidFill>
                <a:latin typeface="Calibri" pitchFamily="34" charset="0"/>
              </a:rPr>
              <a:t>Apresentação Pessoal</a:t>
            </a:r>
            <a:endParaRPr lang="pt-BR" sz="36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06FE5-EF80-4FAC-93AF-5E231AAA1C40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7544" y="1556792"/>
            <a:ext cx="806489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 algn="just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pt-BR" sz="3200" b="1" dirty="0">
                <a:latin typeface="Calibri" pitchFamily="34" charset="0"/>
              </a:rPr>
              <a:t>Mercado</a:t>
            </a:r>
          </a:p>
          <a:p>
            <a:pPr marL="731520" lvl="1" indent="-274320" algn="just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pt-BR" sz="3200" dirty="0">
                <a:latin typeface="Calibri" pitchFamily="34" charset="0"/>
              </a:rPr>
              <a:t>15 anos em projetos de TI</a:t>
            </a:r>
          </a:p>
          <a:p>
            <a:pPr marL="1188720" lvl="2" indent="-274320" algn="just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pt-BR" sz="3200" dirty="0">
                <a:latin typeface="Calibri" pitchFamily="34" charset="0"/>
              </a:rPr>
              <a:t>Telecom, Governo, Logística, Energia, Siderurgia, Mineração, E-commerce</a:t>
            </a:r>
          </a:p>
          <a:p>
            <a:pPr marL="731520" lvl="1" indent="-274320" algn="just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pt-BR" sz="3200" dirty="0">
                <a:latin typeface="Calibri" pitchFamily="34" charset="0"/>
              </a:rPr>
              <a:t>Atual Diretor de Tecnologia da </a:t>
            </a:r>
            <a:r>
              <a:rPr lang="pt-BR" sz="3200" b="1" dirty="0">
                <a:latin typeface="Calibri" pitchFamily="34" charset="0"/>
              </a:rPr>
              <a:t>ENACOM</a:t>
            </a:r>
            <a:r>
              <a:rPr lang="pt-BR" sz="3200" dirty="0">
                <a:latin typeface="Calibri" pitchFamily="34" charset="0"/>
              </a:rPr>
              <a:t>  </a:t>
            </a:r>
          </a:p>
          <a:p>
            <a:pPr marL="274320" indent="-274320" algn="just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endParaRPr lang="pt-BR" sz="2600" dirty="0">
              <a:latin typeface="Calibri" pitchFamily="34" charset="0"/>
            </a:endParaRPr>
          </a:p>
          <a:p>
            <a:endParaRPr lang="pt-BR" dirty="0"/>
          </a:p>
        </p:txBody>
      </p:sp>
      <p:pic>
        <p:nvPicPr>
          <p:cNvPr id="5" name="Picture 2" descr="C:\Users\Erica\Documents\!Docencia\2013\Una\logo_una.jpg"/>
          <p:cNvPicPr>
            <a:picLocks noChangeAspect="1" noChangeArrowheads="1"/>
          </p:cNvPicPr>
          <p:nvPr/>
        </p:nvPicPr>
        <p:blipFill>
          <a:blip r:embed="rId2" cstate="print"/>
          <a:srcRect l="7176" t="3044" r="7775" b="40257"/>
          <a:stretch>
            <a:fillRect/>
          </a:stretch>
        </p:blipFill>
        <p:spPr bwMode="auto">
          <a:xfrm>
            <a:off x="8244408" y="0"/>
            <a:ext cx="899592" cy="8995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912783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m">
  <a:themeElements>
    <a:clrScheme name="Origem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m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m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12300</TotalTime>
  <Words>70</Words>
  <Application>Microsoft Macintosh PowerPoint</Application>
  <PresentationFormat>On-screen Show (4:3)</PresentationFormat>
  <Paragraphs>17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Bookman Old Style</vt:lpstr>
      <vt:lpstr>Calibri</vt:lpstr>
      <vt:lpstr>Gill Sans MT</vt:lpstr>
      <vt:lpstr>Wingdings</vt:lpstr>
      <vt:lpstr>Wingdings 3</vt:lpstr>
      <vt:lpstr>Origem</vt:lpstr>
      <vt:lpstr>PowerPoint Presentation</vt:lpstr>
      <vt:lpstr>Apresentação Pessoal</vt:lpstr>
      <vt:lpstr>Apresentação Pessoal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Preliminary Guidelines for Empirical Research in Software Engineering </dc:title>
  <dc:creator>Erica Oliveira</dc:creator>
  <cp:lastModifiedBy>Gustavo Lacerda</cp:lastModifiedBy>
  <cp:revision>958</cp:revision>
  <dcterms:created xsi:type="dcterms:W3CDTF">2012-08-27T00:54:27Z</dcterms:created>
  <dcterms:modified xsi:type="dcterms:W3CDTF">2021-03-01T01:00:57Z</dcterms:modified>
</cp:coreProperties>
</file>