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G5mS_OKT0A" TargetMode="External"/><Relationship Id="rId2" Type="http://schemas.openxmlformats.org/officeDocument/2006/relationships/hyperlink" Target="https://www.napratica.org.br/possiveis-profissoes-do-futu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b.uol.com.br/noticias/redacao/2020/03/17/alfaiate-digital-voce-ainda-vai-ter-um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7369D-029D-4B04-92BB-38350CDEA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profissão</a:t>
            </a:r>
            <a:r>
              <a:rPr lang="en-US" dirty="0"/>
              <a:t> do </a:t>
            </a:r>
            <a:r>
              <a:rPr lang="en-US" dirty="0" err="1"/>
              <a:t>futuro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066" y="567267"/>
            <a:ext cx="7197726" cy="2421464"/>
          </a:xfrm>
        </p:spPr>
        <p:txBody>
          <a:bodyPr/>
          <a:lstStyle/>
          <a:p>
            <a:r>
              <a:rPr lang="en-US" dirty="0" err="1"/>
              <a:t>Integrantes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7369D-029D-4B04-92BB-38350CDE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929" y="3107267"/>
            <a:ext cx="7197726" cy="3454399"/>
          </a:xfrm>
        </p:spPr>
        <p:txBody>
          <a:bodyPr>
            <a:normAutofit/>
          </a:bodyPr>
          <a:lstStyle/>
          <a:p>
            <a:r>
              <a:rPr lang="en-US" dirty="0"/>
              <a:t>Beatriz </a:t>
            </a:r>
            <a:r>
              <a:rPr lang="en-US" dirty="0" err="1"/>
              <a:t>Chemello</a:t>
            </a:r>
            <a:r>
              <a:rPr lang="en-US" dirty="0"/>
              <a:t> </a:t>
            </a:r>
          </a:p>
          <a:p>
            <a:r>
              <a:rPr lang="en-US" dirty="0"/>
              <a:t>Daniel Henrique Matos de Paiva</a:t>
            </a:r>
          </a:p>
          <a:p>
            <a:r>
              <a:rPr lang="en-US" dirty="0"/>
              <a:t>Eduardo </a:t>
            </a:r>
            <a:r>
              <a:rPr lang="en-US" dirty="0" err="1"/>
              <a:t>Domingos</a:t>
            </a:r>
            <a:r>
              <a:rPr lang="en-US" dirty="0"/>
              <a:t> Oliveira</a:t>
            </a:r>
          </a:p>
          <a:p>
            <a:r>
              <a:rPr lang="en-US" dirty="0"/>
              <a:t>Enzo </a:t>
            </a:r>
            <a:r>
              <a:rPr lang="en-US" dirty="0" err="1"/>
              <a:t>gomes</a:t>
            </a:r>
            <a:r>
              <a:rPr lang="en-US" dirty="0"/>
              <a:t> Garcia</a:t>
            </a:r>
          </a:p>
          <a:p>
            <a:r>
              <a:rPr lang="en-US" dirty="0"/>
              <a:t>Gabriel </a:t>
            </a:r>
            <a:r>
              <a:rPr lang="en-US" dirty="0" err="1"/>
              <a:t>pereira</a:t>
            </a:r>
            <a:endParaRPr lang="en-US" dirty="0"/>
          </a:p>
          <a:p>
            <a:r>
              <a:rPr lang="en-US" dirty="0"/>
              <a:t>Lucas </a:t>
            </a:r>
            <a:r>
              <a:rPr lang="en-US" dirty="0" err="1"/>
              <a:t>Lacerda</a:t>
            </a:r>
            <a:endParaRPr lang="en-US" dirty="0"/>
          </a:p>
          <a:p>
            <a:r>
              <a:rPr lang="en-US" dirty="0"/>
              <a:t>Marcelo  Jacinto </a:t>
            </a:r>
            <a:r>
              <a:rPr lang="en-US" dirty="0" err="1"/>
              <a:t>alves</a:t>
            </a:r>
            <a:endParaRPr lang="en-US" dirty="0"/>
          </a:p>
          <a:p>
            <a:r>
              <a:rPr lang="en-US" dirty="0"/>
              <a:t>Matheus Mauricio</a:t>
            </a:r>
          </a:p>
        </p:txBody>
      </p:sp>
    </p:spTree>
    <p:extLst>
      <p:ext uri="{BB962C8B-B14F-4D97-AF65-F5344CB8AC3E}">
        <p14:creationId xmlns:p14="http://schemas.microsoft.com/office/powerpoint/2010/main" val="100357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0FB7E8-DE92-4D63-9890-855D5EA9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69334" y="127000"/>
            <a:ext cx="8154988" cy="54434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867" y="5283199"/>
            <a:ext cx="6510866" cy="1219198"/>
          </a:xfrm>
        </p:spPr>
        <p:txBody>
          <a:bodyPr/>
          <a:lstStyle/>
          <a:p>
            <a:r>
              <a:rPr lang="en-US" dirty="0" err="1"/>
              <a:t>Alfaiate</a:t>
            </a:r>
            <a:r>
              <a:rPr lang="en-US" dirty="0"/>
              <a:t>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7369D-029D-4B04-92BB-38350CDE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199" y="127000"/>
            <a:ext cx="3640667" cy="544345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chemeClr val="tx1">
                    <a:lumMod val="95000"/>
                  </a:schemeClr>
                </a:solidFill>
                <a:effectLst/>
                <a:latin typeface="Alegreya"/>
              </a:rPr>
              <a:t>O que este profissional do futuro faz</a:t>
            </a:r>
          </a:p>
          <a:p>
            <a:pPr algn="ctr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Trabalha com clientes para obter medidas precisas (utilizando uma cabine especial) e garante que as peças caem bem.</a:t>
            </a:r>
          </a:p>
          <a:p>
            <a:pPr algn="ctr"/>
            <a:endParaRPr lang="pt-BR" dirty="0">
              <a:solidFill>
                <a:schemeClr val="tx1">
                  <a:lumMod val="95000"/>
                </a:schemeClr>
              </a:solidFill>
              <a:latin typeface="Rubik"/>
            </a:endParaRPr>
          </a:p>
          <a:p>
            <a:pPr algn="ctr"/>
            <a:endParaRPr lang="pt-BR" b="0" i="0" dirty="0">
              <a:solidFill>
                <a:schemeClr val="tx1">
                  <a:lumMod val="95000"/>
                </a:schemeClr>
              </a:solidFill>
              <a:effectLst/>
              <a:latin typeface="Rubik"/>
            </a:endParaRPr>
          </a:p>
          <a:p>
            <a:pPr algn="ctr"/>
            <a:r>
              <a:rPr lang="pt-BR" b="1" i="0" dirty="0">
                <a:solidFill>
                  <a:schemeClr val="tx1">
                    <a:lumMod val="95000"/>
                  </a:schemeClr>
                </a:solidFill>
                <a:effectLst/>
                <a:latin typeface="Alegreya"/>
              </a:rPr>
              <a:t>O que é preciso</a:t>
            </a:r>
          </a:p>
          <a:p>
            <a:pPr algn="ctr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Ter experiência com moda, artes ou design de interiores, estar confortável com tecnologia e ter um bom tino comercial.</a:t>
            </a:r>
          </a:p>
          <a:p>
            <a:pPr algn="ctr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601" y="2353732"/>
            <a:ext cx="4810124" cy="1219198"/>
          </a:xfrm>
        </p:spPr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chamou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 no video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aula?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0A1BE5B-2A66-4267-B8D0-2C16D7BD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324" y="4089398"/>
            <a:ext cx="9169401" cy="2353735"/>
          </a:xfrm>
        </p:spPr>
        <p:txBody>
          <a:bodyPr/>
          <a:lstStyle/>
          <a:p>
            <a:r>
              <a:rPr lang="en-US" dirty="0"/>
              <a:t>1° </a:t>
            </a:r>
            <a:r>
              <a:rPr lang="en-US" dirty="0" err="1"/>
              <a:t>ponto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marcou</a:t>
            </a:r>
            <a:endParaRPr lang="en-US" dirty="0"/>
          </a:p>
          <a:p>
            <a:r>
              <a:rPr lang="en-US" dirty="0" err="1"/>
              <a:t>Vimos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robôs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ocupar</a:t>
            </a:r>
            <a:r>
              <a:rPr lang="en-US" dirty="0"/>
              <a:t> </a:t>
            </a:r>
            <a:r>
              <a:rPr lang="pt-BR" dirty="0"/>
              <a:t>os lugares dos seres humanos e até mesmo possuir conhecimento que beira o sobrenatural.</a:t>
            </a:r>
          </a:p>
          <a:p>
            <a:r>
              <a:rPr lang="pt-BR" dirty="0"/>
              <a:t>Todavia as </a:t>
            </a:r>
            <a:r>
              <a:rPr lang="pt-BR" dirty="0" err="1"/>
              <a:t>softkill’s</a:t>
            </a:r>
            <a:r>
              <a:rPr lang="pt-BR" dirty="0"/>
              <a:t>, ou as virtudes comportamentais, são mais difíceis de serem copiadas pelos robôs. E por isso precisamos desenvolver todas as virtudes possíveis para sermos adequados no mundo moderno.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601" y="2353732"/>
            <a:ext cx="4810124" cy="1219198"/>
          </a:xfrm>
        </p:spPr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chamou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 no video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aula?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0A1BE5B-2A66-4267-B8D0-2C16D7BD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324" y="4157131"/>
            <a:ext cx="9169401" cy="1515535"/>
          </a:xfrm>
        </p:spPr>
        <p:txBody>
          <a:bodyPr/>
          <a:lstStyle/>
          <a:p>
            <a:r>
              <a:rPr lang="en-US" dirty="0"/>
              <a:t>2° </a:t>
            </a:r>
            <a:r>
              <a:rPr lang="en-US" dirty="0" err="1"/>
              <a:t>ponto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marcou</a:t>
            </a:r>
            <a:endParaRPr lang="en-US" dirty="0"/>
          </a:p>
          <a:p>
            <a:r>
              <a:rPr lang="pt-BR" dirty="0"/>
              <a:t>Reinvenção de pensamento e profissões para nos aproximarmos cada vez mais  do futuro da humanidade</a:t>
            </a:r>
          </a:p>
        </p:txBody>
      </p:sp>
    </p:spTree>
    <p:extLst>
      <p:ext uri="{BB962C8B-B14F-4D97-AF65-F5344CB8AC3E}">
        <p14:creationId xmlns:p14="http://schemas.microsoft.com/office/powerpoint/2010/main" val="255032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601" y="2353732"/>
            <a:ext cx="4810124" cy="1219198"/>
          </a:xfrm>
        </p:spPr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chamou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 no video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aula?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0A1BE5B-2A66-4267-B8D0-2C16D7BD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324" y="4444998"/>
            <a:ext cx="9169401" cy="1219198"/>
          </a:xfrm>
        </p:spPr>
        <p:txBody>
          <a:bodyPr/>
          <a:lstStyle/>
          <a:p>
            <a:r>
              <a:rPr lang="en-US" dirty="0"/>
              <a:t>3° </a:t>
            </a:r>
            <a:r>
              <a:rPr lang="en-US" dirty="0" err="1"/>
              <a:t>ponto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marcou</a:t>
            </a:r>
            <a:endParaRPr lang="en-US" dirty="0"/>
          </a:p>
          <a:p>
            <a:r>
              <a:rPr lang="pt-BR" dirty="0"/>
              <a:t>Excelente essa estratégia de buscarmos autoconhecimento para solucionar problemas. </a:t>
            </a:r>
          </a:p>
        </p:txBody>
      </p:sp>
    </p:spTree>
    <p:extLst>
      <p:ext uri="{BB962C8B-B14F-4D97-AF65-F5344CB8AC3E}">
        <p14:creationId xmlns:p14="http://schemas.microsoft.com/office/powerpoint/2010/main" val="9449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2298-6DC3-49B7-88F4-B00CB409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133600"/>
            <a:ext cx="7197726" cy="1117598"/>
          </a:xfrm>
        </p:spPr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7369D-029D-4B04-92BB-38350CDE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032935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hlinkClick r:id="rId2"/>
              </a:rPr>
              <a:t>Profissões do futuro: 21 carreiras para você conhecer hoje (napratica.org.br)</a:t>
            </a:r>
            <a:endParaRPr lang="pt-BR" dirty="0"/>
          </a:p>
          <a:p>
            <a:r>
              <a:rPr lang="en-US" dirty="0">
                <a:hlinkClick r:id="rId3"/>
              </a:rPr>
              <a:t>O </a:t>
            </a:r>
            <a:r>
              <a:rPr lang="en-US" dirty="0" err="1">
                <a:hlinkClick r:id="rId3"/>
              </a:rPr>
              <a:t>Profissional</a:t>
            </a:r>
            <a:r>
              <a:rPr lang="en-US" dirty="0">
                <a:hlinkClick r:id="rId3"/>
              </a:rPr>
              <a:t> do </a:t>
            </a:r>
            <a:r>
              <a:rPr lang="en-US" dirty="0" err="1">
                <a:hlinkClick r:id="rId3"/>
              </a:rPr>
              <a:t>Futuro</a:t>
            </a:r>
            <a:r>
              <a:rPr lang="en-US" dirty="0">
                <a:hlinkClick r:id="rId3"/>
              </a:rPr>
              <a:t> | Michelle Schneider | </a:t>
            </a:r>
            <a:r>
              <a:rPr lang="en-US" dirty="0" err="1">
                <a:hlinkClick r:id="rId3"/>
              </a:rPr>
              <a:t>TEDxFAAP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r>
              <a:rPr lang="pt-BR" dirty="0">
                <a:hlinkClick r:id="rId4"/>
              </a:rPr>
              <a:t>Para todos os corpos: com alfaiate digital, moda pode abolir o P-M-G - 17/03/2020 - UOL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{A3B72C61-1960-4823-B47C-21F9347B8A7F}tf03457452</Template>
  <TotalTime>58</TotalTime>
  <Words>264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Alegreya</vt:lpstr>
      <vt:lpstr>Arial</vt:lpstr>
      <vt:lpstr>Calibri</vt:lpstr>
      <vt:lpstr>Calibri Light</vt:lpstr>
      <vt:lpstr>Rubik</vt:lpstr>
      <vt:lpstr>Celestial</vt:lpstr>
      <vt:lpstr>Grupo 02</vt:lpstr>
      <vt:lpstr>Integrantes</vt:lpstr>
      <vt:lpstr>Alfaiate digital</vt:lpstr>
      <vt:lpstr>O que nos chamou atenção no video apresentado em aula?</vt:lpstr>
      <vt:lpstr>O que nos chamou atenção no video apresentado em aula?</vt:lpstr>
      <vt:lpstr>O que nos chamou atenção no video apresentado em aula?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02</dc:title>
  <dc:creator>Daniel Paiva</dc:creator>
  <cp:lastModifiedBy>Daniel Paiva</cp:lastModifiedBy>
  <cp:revision>12</cp:revision>
  <dcterms:created xsi:type="dcterms:W3CDTF">2021-10-21T22:51:26Z</dcterms:created>
  <dcterms:modified xsi:type="dcterms:W3CDTF">2021-10-21T23:50:17Z</dcterms:modified>
</cp:coreProperties>
</file>