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99" r:id="rId2"/>
    <p:sldId id="301" r:id="rId3"/>
    <p:sldId id="304" r:id="rId4"/>
    <p:sldId id="305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3" r:id="rId20"/>
    <p:sldId id="321" r:id="rId21"/>
    <p:sldId id="324" r:id="rId22"/>
    <p:sldId id="326" r:id="rId23"/>
    <p:sldId id="327" r:id="rId24"/>
    <p:sldId id="328" r:id="rId25"/>
    <p:sldId id="329" r:id="rId26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28"/>
      <p:bold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Josefin Sans" panose="020B0604020202020204" charset="0"/>
      <p:regular r:id="rId39"/>
      <p:bold r:id="rId40"/>
      <p:italic r:id="rId41"/>
      <p:boldItalic r:id="rId42"/>
    </p:embeddedFont>
    <p:embeddedFont>
      <p:font typeface="Josefin Slab" panose="020B0604020202020204" charset="0"/>
      <p:regular r:id="rId43"/>
      <p:bold r:id="rId44"/>
      <p:italic r:id="rId45"/>
      <p:boldItalic r:id="rId46"/>
    </p:embeddedFont>
    <p:embeddedFont>
      <p:font typeface="Leckerli One" panose="020B0604020202020204" charset="0"/>
      <p:regular r:id="rId47"/>
    </p:embeddedFont>
    <p:embeddedFont>
      <p:font typeface="Roboto Slab Regular" panose="020B0604020202020204" charset="0"/>
      <p:regular r:id="rId48"/>
      <p:bold r:id="rId49"/>
    </p:embeddedFont>
    <p:embeddedFont>
      <p:font typeface="Ubuntu Condensed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046">
          <p15:clr>
            <a:srgbClr val="9AA0A6"/>
          </p15:clr>
        </p15:guide>
        <p15:guide id="2" orient="horz" pos="217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68" y="78"/>
      </p:cViewPr>
      <p:guideLst>
        <p:guide pos="5046"/>
        <p:guide orient="horz" pos="21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Farias do Patrocinio" userId="d900fb38207aabed" providerId="LiveId" clId="{E4DF0B35-9463-4A45-ADF9-86932F1486DC}"/>
    <pc:docChg chg="modSld">
      <pc:chgData name="Rachel Farias do Patrocinio" userId="d900fb38207aabed" providerId="LiveId" clId="{E4DF0B35-9463-4A45-ADF9-86932F1486DC}" dt="2021-08-26T14:17:17.315" v="0" actId="115"/>
      <pc:docMkLst>
        <pc:docMk/>
      </pc:docMkLst>
      <pc:sldChg chg="modSp mod">
        <pc:chgData name="Rachel Farias do Patrocinio" userId="d900fb38207aabed" providerId="LiveId" clId="{E4DF0B35-9463-4A45-ADF9-86932F1486DC}" dt="2021-08-26T14:17:17.315" v="0" actId="115"/>
        <pc:sldMkLst>
          <pc:docMk/>
          <pc:sldMk cId="1961483185" sldId="328"/>
        </pc:sldMkLst>
        <pc:spChg chg="mod">
          <ac:chgData name="Rachel Farias do Patrocinio" userId="d900fb38207aabed" providerId="LiveId" clId="{E4DF0B35-9463-4A45-ADF9-86932F1486DC}" dt="2021-08-26T14:17:17.315" v="0" actId="115"/>
          <ac:spMkLst>
            <pc:docMk/>
            <pc:sldMk cId="1961483185" sldId="328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187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57473f0d57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57473f0d57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7473f0d57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7473f0d57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7473f0d57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7473f0d57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57473f0d57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57473f0d57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b148c61d_1_24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b148c61d_1_24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7473f0d57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7473f0d57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57473f0d57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57473f0d57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b80be55a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b80be55a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57473f0d5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57473f0d5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7473f0d57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7473f0d57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57473f0d57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57473f0d57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ad7467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ad7467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3F3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 rot="-5400000">
            <a:off x="7506588" y="228283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625961">
            <a:off x="452028" y="3550831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259812" y="327844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3" hasCustomPrompt="1"/>
          </p:nvPr>
        </p:nvSpPr>
        <p:spPr>
          <a:xfrm>
            <a:off x="2409262" y="327844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 idx="4" hasCustomPrompt="1"/>
          </p:nvPr>
        </p:nvSpPr>
        <p:spPr>
          <a:xfrm>
            <a:off x="259812" y="1866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5" hasCustomPrompt="1"/>
          </p:nvPr>
        </p:nvSpPr>
        <p:spPr>
          <a:xfrm>
            <a:off x="2409262" y="1866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6" hasCustomPrompt="1"/>
          </p:nvPr>
        </p:nvSpPr>
        <p:spPr>
          <a:xfrm>
            <a:off x="259812" y="427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7" hasCustomPrompt="1"/>
          </p:nvPr>
        </p:nvSpPr>
        <p:spPr>
          <a:xfrm>
            <a:off x="2409262" y="427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" name="Google Shape;104;p3"/>
          <p:cNvGrpSpPr/>
          <p:nvPr/>
        </p:nvGrpSpPr>
        <p:grpSpPr>
          <a:xfrm>
            <a:off x="7759126" y="2781682"/>
            <a:ext cx="605427" cy="1277024"/>
            <a:chOff x="943400" y="1912425"/>
            <a:chExt cx="1050724" cy="2216286"/>
          </a:xfrm>
        </p:grpSpPr>
        <p:sp>
          <p:nvSpPr>
            <p:cNvPr id="105" name="Google Shape;105;p3"/>
            <p:cNvSpPr/>
            <p:nvPr/>
          </p:nvSpPr>
          <p:spPr>
            <a:xfrm>
              <a:off x="1334174" y="1912425"/>
              <a:ext cx="343052" cy="2216286"/>
            </a:xfrm>
            <a:custGeom>
              <a:avLst/>
              <a:gdLst/>
              <a:ahLst/>
              <a:cxnLst/>
              <a:rect l="l" t="t" r="r" b="b"/>
              <a:pathLst>
                <a:path w="3961" h="25590" extrusionOk="0">
                  <a:moveTo>
                    <a:pt x="3760" y="0"/>
                  </a:moveTo>
                  <a:cubicBezTo>
                    <a:pt x="3534" y="101"/>
                    <a:pt x="3233" y="201"/>
                    <a:pt x="3008" y="326"/>
                  </a:cubicBezTo>
                  <a:cubicBezTo>
                    <a:pt x="2381" y="527"/>
                    <a:pt x="1880" y="627"/>
                    <a:pt x="1253" y="727"/>
                  </a:cubicBezTo>
                  <a:cubicBezTo>
                    <a:pt x="627" y="953"/>
                    <a:pt x="201" y="1254"/>
                    <a:pt x="0" y="1880"/>
                  </a:cubicBezTo>
                  <a:cubicBezTo>
                    <a:pt x="101" y="2306"/>
                    <a:pt x="401" y="2507"/>
                    <a:pt x="727" y="2607"/>
                  </a:cubicBezTo>
                  <a:cubicBezTo>
                    <a:pt x="1253" y="2707"/>
                    <a:pt x="1654" y="2707"/>
                    <a:pt x="2181" y="2833"/>
                  </a:cubicBezTo>
                  <a:cubicBezTo>
                    <a:pt x="2381" y="2833"/>
                    <a:pt x="2607" y="2833"/>
                    <a:pt x="2707" y="3133"/>
                  </a:cubicBezTo>
                  <a:cubicBezTo>
                    <a:pt x="2507" y="3234"/>
                    <a:pt x="2281" y="3234"/>
                    <a:pt x="2181" y="3334"/>
                  </a:cubicBezTo>
                  <a:cubicBezTo>
                    <a:pt x="1654" y="3559"/>
                    <a:pt x="1128" y="3760"/>
                    <a:pt x="727" y="4086"/>
                  </a:cubicBezTo>
                  <a:cubicBezTo>
                    <a:pt x="502" y="4186"/>
                    <a:pt x="401" y="4386"/>
                    <a:pt x="201" y="4587"/>
                  </a:cubicBezTo>
                  <a:cubicBezTo>
                    <a:pt x="301" y="5013"/>
                    <a:pt x="627" y="5214"/>
                    <a:pt x="928" y="5214"/>
                  </a:cubicBezTo>
                  <a:cubicBezTo>
                    <a:pt x="1354" y="5339"/>
                    <a:pt x="1654" y="5439"/>
                    <a:pt x="1980" y="5439"/>
                  </a:cubicBezTo>
                  <a:cubicBezTo>
                    <a:pt x="2281" y="5439"/>
                    <a:pt x="2507" y="5640"/>
                    <a:pt x="2707" y="5840"/>
                  </a:cubicBezTo>
                  <a:cubicBezTo>
                    <a:pt x="2381" y="6066"/>
                    <a:pt x="2080" y="6266"/>
                    <a:pt x="1654" y="6366"/>
                  </a:cubicBezTo>
                  <a:cubicBezTo>
                    <a:pt x="1354" y="6592"/>
                    <a:pt x="928" y="6692"/>
                    <a:pt x="627" y="6893"/>
                  </a:cubicBezTo>
                  <a:cubicBezTo>
                    <a:pt x="201" y="7093"/>
                    <a:pt x="201" y="7419"/>
                    <a:pt x="401" y="7720"/>
                  </a:cubicBezTo>
                  <a:cubicBezTo>
                    <a:pt x="1028" y="7845"/>
                    <a:pt x="1554" y="8046"/>
                    <a:pt x="2080" y="8146"/>
                  </a:cubicBezTo>
                  <a:cubicBezTo>
                    <a:pt x="2381" y="8346"/>
                    <a:pt x="2607" y="8472"/>
                    <a:pt x="2908" y="8672"/>
                  </a:cubicBezTo>
                  <a:cubicBezTo>
                    <a:pt x="2707" y="9098"/>
                    <a:pt x="2381" y="9098"/>
                    <a:pt x="2080" y="9199"/>
                  </a:cubicBezTo>
                  <a:cubicBezTo>
                    <a:pt x="1755" y="9299"/>
                    <a:pt x="1354" y="9399"/>
                    <a:pt x="1028" y="9499"/>
                  </a:cubicBezTo>
                  <a:cubicBezTo>
                    <a:pt x="727" y="9600"/>
                    <a:pt x="401" y="9725"/>
                    <a:pt x="301" y="10126"/>
                  </a:cubicBezTo>
                  <a:cubicBezTo>
                    <a:pt x="401" y="10226"/>
                    <a:pt x="401" y="10452"/>
                    <a:pt x="502" y="10552"/>
                  </a:cubicBezTo>
                  <a:cubicBezTo>
                    <a:pt x="1354" y="10853"/>
                    <a:pt x="2281" y="10978"/>
                    <a:pt x="2908" y="11705"/>
                  </a:cubicBezTo>
                  <a:cubicBezTo>
                    <a:pt x="2181" y="11805"/>
                    <a:pt x="1554" y="12006"/>
                    <a:pt x="928" y="12106"/>
                  </a:cubicBezTo>
                  <a:cubicBezTo>
                    <a:pt x="727" y="12331"/>
                    <a:pt x="627" y="12432"/>
                    <a:pt x="401" y="12632"/>
                  </a:cubicBezTo>
                  <a:cubicBezTo>
                    <a:pt x="627" y="12858"/>
                    <a:pt x="827" y="12958"/>
                    <a:pt x="1028" y="13058"/>
                  </a:cubicBezTo>
                  <a:cubicBezTo>
                    <a:pt x="1454" y="13259"/>
                    <a:pt x="1880" y="13359"/>
                    <a:pt x="2281" y="13484"/>
                  </a:cubicBezTo>
                  <a:cubicBezTo>
                    <a:pt x="2607" y="13685"/>
                    <a:pt x="2908" y="13785"/>
                    <a:pt x="3133" y="14211"/>
                  </a:cubicBezTo>
                  <a:cubicBezTo>
                    <a:pt x="2281" y="14512"/>
                    <a:pt x="1454" y="14512"/>
                    <a:pt x="627" y="14838"/>
                  </a:cubicBezTo>
                  <a:cubicBezTo>
                    <a:pt x="502" y="14938"/>
                    <a:pt x="301" y="15138"/>
                    <a:pt x="101" y="15239"/>
                  </a:cubicBezTo>
                  <a:cubicBezTo>
                    <a:pt x="301" y="15665"/>
                    <a:pt x="627" y="15865"/>
                    <a:pt x="928" y="15991"/>
                  </a:cubicBezTo>
                  <a:cubicBezTo>
                    <a:pt x="1454" y="16091"/>
                    <a:pt x="1880" y="16191"/>
                    <a:pt x="2281" y="16392"/>
                  </a:cubicBezTo>
                  <a:cubicBezTo>
                    <a:pt x="2607" y="16617"/>
                    <a:pt x="2807" y="16717"/>
                    <a:pt x="2807" y="17118"/>
                  </a:cubicBezTo>
                  <a:cubicBezTo>
                    <a:pt x="2707" y="17244"/>
                    <a:pt x="2507" y="17444"/>
                    <a:pt x="2381" y="17444"/>
                  </a:cubicBezTo>
                  <a:cubicBezTo>
                    <a:pt x="1980" y="17645"/>
                    <a:pt x="1554" y="17745"/>
                    <a:pt x="1128" y="17870"/>
                  </a:cubicBezTo>
                  <a:cubicBezTo>
                    <a:pt x="727" y="17970"/>
                    <a:pt x="502" y="18271"/>
                    <a:pt x="401" y="18597"/>
                  </a:cubicBezTo>
                  <a:cubicBezTo>
                    <a:pt x="827" y="19324"/>
                    <a:pt x="1654" y="19224"/>
                    <a:pt x="2381" y="19524"/>
                  </a:cubicBezTo>
                  <a:cubicBezTo>
                    <a:pt x="2507" y="19750"/>
                    <a:pt x="2707" y="20051"/>
                    <a:pt x="2908" y="20377"/>
                  </a:cubicBezTo>
                  <a:cubicBezTo>
                    <a:pt x="2707" y="21003"/>
                    <a:pt x="2181" y="21204"/>
                    <a:pt x="1654" y="21304"/>
                  </a:cubicBezTo>
                  <a:cubicBezTo>
                    <a:pt x="1253" y="21504"/>
                    <a:pt x="827" y="21630"/>
                    <a:pt x="627" y="22131"/>
                  </a:cubicBezTo>
                  <a:cubicBezTo>
                    <a:pt x="827" y="22557"/>
                    <a:pt x="1253" y="22657"/>
                    <a:pt x="1654" y="22883"/>
                  </a:cubicBezTo>
                  <a:cubicBezTo>
                    <a:pt x="1880" y="22883"/>
                    <a:pt x="2080" y="22983"/>
                    <a:pt x="2281" y="23083"/>
                  </a:cubicBezTo>
                  <a:cubicBezTo>
                    <a:pt x="2707" y="23184"/>
                    <a:pt x="2707" y="23610"/>
                    <a:pt x="2381" y="23810"/>
                  </a:cubicBezTo>
                  <a:cubicBezTo>
                    <a:pt x="2181" y="24011"/>
                    <a:pt x="1980" y="24136"/>
                    <a:pt x="1755" y="24336"/>
                  </a:cubicBezTo>
                  <a:cubicBezTo>
                    <a:pt x="1554" y="24537"/>
                    <a:pt x="1354" y="24762"/>
                    <a:pt x="1253" y="25063"/>
                  </a:cubicBezTo>
                  <a:cubicBezTo>
                    <a:pt x="1354" y="25389"/>
                    <a:pt x="1654" y="25489"/>
                    <a:pt x="1980" y="25590"/>
                  </a:cubicBezTo>
                  <a:cubicBezTo>
                    <a:pt x="1980" y="25063"/>
                    <a:pt x="2080" y="24963"/>
                    <a:pt x="2381" y="24637"/>
                  </a:cubicBezTo>
                  <a:cubicBezTo>
                    <a:pt x="2807" y="24437"/>
                    <a:pt x="3008" y="24136"/>
                    <a:pt x="3233" y="23610"/>
                  </a:cubicBezTo>
                  <a:cubicBezTo>
                    <a:pt x="3133" y="23384"/>
                    <a:pt x="3008" y="23083"/>
                    <a:pt x="2908" y="22883"/>
                  </a:cubicBezTo>
                  <a:cubicBezTo>
                    <a:pt x="2507" y="22557"/>
                    <a:pt x="2181" y="22256"/>
                    <a:pt x="1880" y="21930"/>
                  </a:cubicBezTo>
                  <a:cubicBezTo>
                    <a:pt x="2607" y="21630"/>
                    <a:pt x="3434" y="21304"/>
                    <a:pt x="3534" y="20477"/>
                  </a:cubicBezTo>
                  <a:cubicBezTo>
                    <a:pt x="3434" y="20251"/>
                    <a:pt x="3233" y="20151"/>
                    <a:pt x="3434" y="19950"/>
                  </a:cubicBezTo>
                  <a:lnTo>
                    <a:pt x="3334" y="19950"/>
                  </a:lnTo>
                  <a:cubicBezTo>
                    <a:pt x="3008" y="19324"/>
                    <a:pt x="2381" y="18898"/>
                    <a:pt x="1880" y="18371"/>
                  </a:cubicBezTo>
                  <a:cubicBezTo>
                    <a:pt x="2181" y="18271"/>
                    <a:pt x="2507" y="18071"/>
                    <a:pt x="2807" y="17870"/>
                  </a:cubicBezTo>
                  <a:cubicBezTo>
                    <a:pt x="3133" y="17870"/>
                    <a:pt x="3334" y="17645"/>
                    <a:pt x="3434" y="17344"/>
                  </a:cubicBezTo>
                  <a:cubicBezTo>
                    <a:pt x="3534" y="16918"/>
                    <a:pt x="3434" y="16492"/>
                    <a:pt x="3133" y="16291"/>
                  </a:cubicBezTo>
                  <a:cubicBezTo>
                    <a:pt x="2707" y="15865"/>
                    <a:pt x="2281" y="15564"/>
                    <a:pt x="1880" y="15239"/>
                  </a:cubicBezTo>
                  <a:cubicBezTo>
                    <a:pt x="2507" y="15038"/>
                    <a:pt x="3233" y="15138"/>
                    <a:pt x="3634" y="14412"/>
                  </a:cubicBezTo>
                  <a:cubicBezTo>
                    <a:pt x="3760" y="14111"/>
                    <a:pt x="3634" y="13785"/>
                    <a:pt x="3334" y="13584"/>
                  </a:cubicBezTo>
                  <a:cubicBezTo>
                    <a:pt x="3133" y="13484"/>
                    <a:pt x="2908" y="13259"/>
                    <a:pt x="2707" y="13158"/>
                  </a:cubicBezTo>
                  <a:cubicBezTo>
                    <a:pt x="2381" y="12958"/>
                    <a:pt x="2181" y="12858"/>
                    <a:pt x="1755" y="12532"/>
                  </a:cubicBezTo>
                  <a:cubicBezTo>
                    <a:pt x="1980" y="12532"/>
                    <a:pt x="2181" y="12432"/>
                    <a:pt x="2381" y="12432"/>
                  </a:cubicBezTo>
                  <a:cubicBezTo>
                    <a:pt x="2507" y="12331"/>
                    <a:pt x="2707" y="12331"/>
                    <a:pt x="2908" y="12331"/>
                  </a:cubicBezTo>
                  <a:cubicBezTo>
                    <a:pt x="3434" y="12106"/>
                    <a:pt x="3534" y="11805"/>
                    <a:pt x="3434" y="11279"/>
                  </a:cubicBezTo>
                  <a:cubicBezTo>
                    <a:pt x="2707" y="10853"/>
                    <a:pt x="1980" y="10452"/>
                    <a:pt x="1128" y="10026"/>
                  </a:cubicBezTo>
                  <a:cubicBezTo>
                    <a:pt x="1454" y="9925"/>
                    <a:pt x="1755" y="9925"/>
                    <a:pt x="1980" y="9825"/>
                  </a:cubicBezTo>
                  <a:cubicBezTo>
                    <a:pt x="2281" y="9725"/>
                    <a:pt x="2707" y="9499"/>
                    <a:pt x="3008" y="9299"/>
                  </a:cubicBezTo>
                  <a:cubicBezTo>
                    <a:pt x="3334" y="9098"/>
                    <a:pt x="3434" y="8772"/>
                    <a:pt x="3233" y="8572"/>
                  </a:cubicBezTo>
                  <a:cubicBezTo>
                    <a:pt x="3008" y="8246"/>
                    <a:pt x="2807" y="8046"/>
                    <a:pt x="2607" y="7845"/>
                  </a:cubicBezTo>
                  <a:cubicBezTo>
                    <a:pt x="2181" y="7620"/>
                    <a:pt x="1654" y="7419"/>
                    <a:pt x="1128" y="7219"/>
                  </a:cubicBezTo>
                  <a:cubicBezTo>
                    <a:pt x="1554" y="6993"/>
                    <a:pt x="1980" y="6893"/>
                    <a:pt x="2281" y="6792"/>
                  </a:cubicBezTo>
                  <a:cubicBezTo>
                    <a:pt x="2707" y="6592"/>
                    <a:pt x="3008" y="6366"/>
                    <a:pt x="3233" y="5840"/>
                  </a:cubicBezTo>
                  <a:cubicBezTo>
                    <a:pt x="3133" y="5740"/>
                    <a:pt x="3008" y="5539"/>
                    <a:pt x="2908" y="5339"/>
                  </a:cubicBezTo>
                  <a:cubicBezTo>
                    <a:pt x="2281" y="5013"/>
                    <a:pt x="1654" y="4813"/>
                    <a:pt x="1028" y="4487"/>
                  </a:cubicBezTo>
                  <a:cubicBezTo>
                    <a:pt x="1354" y="4186"/>
                    <a:pt x="2080" y="3860"/>
                    <a:pt x="2507" y="3860"/>
                  </a:cubicBezTo>
                  <a:cubicBezTo>
                    <a:pt x="3133" y="3660"/>
                    <a:pt x="3334" y="3234"/>
                    <a:pt x="3008" y="2607"/>
                  </a:cubicBezTo>
                  <a:cubicBezTo>
                    <a:pt x="2807" y="2607"/>
                    <a:pt x="2707" y="2406"/>
                    <a:pt x="2381" y="2406"/>
                  </a:cubicBezTo>
                  <a:cubicBezTo>
                    <a:pt x="1980" y="2206"/>
                    <a:pt x="1454" y="2206"/>
                    <a:pt x="928" y="1980"/>
                  </a:cubicBezTo>
                  <a:cubicBezTo>
                    <a:pt x="727" y="1980"/>
                    <a:pt x="627" y="1880"/>
                    <a:pt x="502" y="1780"/>
                  </a:cubicBezTo>
                  <a:cubicBezTo>
                    <a:pt x="727" y="1454"/>
                    <a:pt x="1028" y="1254"/>
                    <a:pt x="1354" y="1153"/>
                  </a:cubicBezTo>
                  <a:cubicBezTo>
                    <a:pt x="1755" y="1053"/>
                    <a:pt x="2281" y="1053"/>
                    <a:pt x="2707" y="953"/>
                  </a:cubicBezTo>
                  <a:cubicBezTo>
                    <a:pt x="3008" y="828"/>
                    <a:pt x="3334" y="828"/>
                    <a:pt x="3634" y="627"/>
                  </a:cubicBezTo>
                  <a:cubicBezTo>
                    <a:pt x="3960" y="527"/>
                    <a:pt x="3960" y="326"/>
                    <a:pt x="3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43400" y="1912425"/>
              <a:ext cx="371286" cy="1999248"/>
            </a:xfrm>
            <a:custGeom>
              <a:avLst/>
              <a:gdLst/>
              <a:ahLst/>
              <a:cxnLst/>
              <a:rect l="l" t="t" r="r" b="b"/>
              <a:pathLst>
                <a:path w="4287" h="23084" extrusionOk="0">
                  <a:moveTo>
                    <a:pt x="2507" y="11178"/>
                  </a:moveTo>
                  <a:cubicBezTo>
                    <a:pt x="2407" y="11178"/>
                    <a:pt x="2407" y="11279"/>
                    <a:pt x="2407" y="11279"/>
                  </a:cubicBezTo>
                  <a:lnTo>
                    <a:pt x="2407" y="11178"/>
                  </a:lnTo>
                  <a:close/>
                  <a:moveTo>
                    <a:pt x="4086" y="0"/>
                  </a:moveTo>
                  <a:cubicBezTo>
                    <a:pt x="3886" y="101"/>
                    <a:pt x="3760" y="326"/>
                    <a:pt x="3560" y="326"/>
                  </a:cubicBezTo>
                  <a:cubicBezTo>
                    <a:pt x="3359" y="427"/>
                    <a:pt x="3034" y="427"/>
                    <a:pt x="2833" y="527"/>
                  </a:cubicBezTo>
                  <a:cubicBezTo>
                    <a:pt x="2207" y="627"/>
                    <a:pt x="1580" y="727"/>
                    <a:pt x="953" y="953"/>
                  </a:cubicBezTo>
                  <a:cubicBezTo>
                    <a:pt x="628" y="953"/>
                    <a:pt x="327" y="1254"/>
                    <a:pt x="427" y="1454"/>
                  </a:cubicBezTo>
                  <a:cubicBezTo>
                    <a:pt x="427" y="1780"/>
                    <a:pt x="628" y="1880"/>
                    <a:pt x="1054" y="1980"/>
                  </a:cubicBezTo>
                  <a:cubicBezTo>
                    <a:pt x="1379" y="1980"/>
                    <a:pt x="1680" y="1980"/>
                    <a:pt x="1881" y="2081"/>
                  </a:cubicBezTo>
                  <a:cubicBezTo>
                    <a:pt x="2307" y="2206"/>
                    <a:pt x="2733" y="2306"/>
                    <a:pt x="3134" y="2607"/>
                  </a:cubicBezTo>
                  <a:cubicBezTo>
                    <a:pt x="2933" y="2707"/>
                    <a:pt x="2733" y="2833"/>
                    <a:pt x="2507" y="2933"/>
                  </a:cubicBezTo>
                  <a:cubicBezTo>
                    <a:pt x="2106" y="3033"/>
                    <a:pt x="1680" y="3133"/>
                    <a:pt x="1379" y="3334"/>
                  </a:cubicBezTo>
                  <a:cubicBezTo>
                    <a:pt x="853" y="3559"/>
                    <a:pt x="327" y="3660"/>
                    <a:pt x="227" y="4286"/>
                  </a:cubicBezTo>
                  <a:cubicBezTo>
                    <a:pt x="227" y="4386"/>
                    <a:pt x="327" y="4587"/>
                    <a:pt x="427" y="4587"/>
                  </a:cubicBezTo>
                  <a:cubicBezTo>
                    <a:pt x="753" y="4712"/>
                    <a:pt x="1154" y="4813"/>
                    <a:pt x="1480" y="4913"/>
                  </a:cubicBezTo>
                  <a:lnTo>
                    <a:pt x="2507" y="4913"/>
                  </a:lnTo>
                  <a:cubicBezTo>
                    <a:pt x="2933" y="5013"/>
                    <a:pt x="3259" y="5113"/>
                    <a:pt x="3359" y="5640"/>
                  </a:cubicBezTo>
                  <a:cubicBezTo>
                    <a:pt x="3259" y="5740"/>
                    <a:pt x="3134" y="5840"/>
                    <a:pt x="2933" y="5965"/>
                  </a:cubicBezTo>
                  <a:cubicBezTo>
                    <a:pt x="2307" y="6366"/>
                    <a:pt x="1580" y="6366"/>
                    <a:pt x="753" y="6592"/>
                  </a:cubicBezTo>
                  <a:cubicBezTo>
                    <a:pt x="427" y="6592"/>
                    <a:pt x="126" y="6792"/>
                    <a:pt x="1" y="7219"/>
                  </a:cubicBezTo>
                  <a:cubicBezTo>
                    <a:pt x="227" y="7419"/>
                    <a:pt x="527" y="7620"/>
                    <a:pt x="753" y="7720"/>
                  </a:cubicBezTo>
                  <a:cubicBezTo>
                    <a:pt x="953" y="7720"/>
                    <a:pt x="1154" y="7845"/>
                    <a:pt x="1379" y="7845"/>
                  </a:cubicBezTo>
                  <a:cubicBezTo>
                    <a:pt x="2006" y="7945"/>
                    <a:pt x="2933" y="8346"/>
                    <a:pt x="3134" y="8873"/>
                  </a:cubicBezTo>
                  <a:cubicBezTo>
                    <a:pt x="2933" y="8973"/>
                    <a:pt x="2733" y="9199"/>
                    <a:pt x="2507" y="9199"/>
                  </a:cubicBezTo>
                  <a:cubicBezTo>
                    <a:pt x="2106" y="9399"/>
                    <a:pt x="1580" y="9399"/>
                    <a:pt x="1154" y="9600"/>
                  </a:cubicBezTo>
                  <a:cubicBezTo>
                    <a:pt x="753" y="9725"/>
                    <a:pt x="227" y="9825"/>
                    <a:pt x="126" y="10452"/>
                  </a:cubicBezTo>
                  <a:cubicBezTo>
                    <a:pt x="327" y="10752"/>
                    <a:pt x="753" y="10752"/>
                    <a:pt x="953" y="10978"/>
                  </a:cubicBezTo>
                  <a:lnTo>
                    <a:pt x="2006" y="10978"/>
                  </a:lnTo>
                  <a:lnTo>
                    <a:pt x="1780" y="11178"/>
                  </a:lnTo>
                  <a:cubicBezTo>
                    <a:pt x="2207" y="11178"/>
                    <a:pt x="2733" y="11279"/>
                    <a:pt x="2933" y="11805"/>
                  </a:cubicBezTo>
                  <a:cubicBezTo>
                    <a:pt x="2633" y="11905"/>
                    <a:pt x="2407" y="12006"/>
                    <a:pt x="2207" y="12006"/>
                  </a:cubicBezTo>
                  <a:cubicBezTo>
                    <a:pt x="1780" y="12106"/>
                    <a:pt x="1480" y="12231"/>
                    <a:pt x="1154" y="12331"/>
                  </a:cubicBezTo>
                  <a:cubicBezTo>
                    <a:pt x="853" y="12432"/>
                    <a:pt x="628" y="12632"/>
                    <a:pt x="427" y="12958"/>
                  </a:cubicBezTo>
                  <a:cubicBezTo>
                    <a:pt x="853" y="13685"/>
                    <a:pt x="1580" y="13885"/>
                    <a:pt x="2307" y="14211"/>
                  </a:cubicBezTo>
                  <a:cubicBezTo>
                    <a:pt x="2507" y="14211"/>
                    <a:pt x="2733" y="14311"/>
                    <a:pt x="2933" y="14311"/>
                  </a:cubicBezTo>
                  <a:lnTo>
                    <a:pt x="2933" y="14412"/>
                  </a:lnTo>
                  <a:cubicBezTo>
                    <a:pt x="2833" y="14512"/>
                    <a:pt x="2833" y="14512"/>
                    <a:pt x="2733" y="14512"/>
                  </a:cubicBezTo>
                  <a:cubicBezTo>
                    <a:pt x="2933" y="14737"/>
                    <a:pt x="3134" y="14838"/>
                    <a:pt x="3359" y="15138"/>
                  </a:cubicBezTo>
                  <a:cubicBezTo>
                    <a:pt x="2507" y="15564"/>
                    <a:pt x="1580" y="15564"/>
                    <a:pt x="753" y="15865"/>
                  </a:cubicBezTo>
                  <a:cubicBezTo>
                    <a:pt x="427" y="16191"/>
                    <a:pt x="126" y="16392"/>
                    <a:pt x="327" y="16818"/>
                  </a:cubicBezTo>
                  <a:cubicBezTo>
                    <a:pt x="1054" y="16918"/>
                    <a:pt x="1680" y="17018"/>
                    <a:pt x="2307" y="17118"/>
                  </a:cubicBezTo>
                  <a:cubicBezTo>
                    <a:pt x="2507" y="17344"/>
                    <a:pt x="2733" y="17444"/>
                    <a:pt x="2933" y="17645"/>
                  </a:cubicBezTo>
                  <a:cubicBezTo>
                    <a:pt x="2507" y="17745"/>
                    <a:pt x="2207" y="17970"/>
                    <a:pt x="1881" y="17970"/>
                  </a:cubicBezTo>
                  <a:cubicBezTo>
                    <a:pt x="1379" y="18071"/>
                    <a:pt x="953" y="18271"/>
                    <a:pt x="527" y="18497"/>
                  </a:cubicBezTo>
                  <a:cubicBezTo>
                    <a:pt x="527" y="18697"/>
                    <a:pt x="527" y="18798"/>
                    <a:pt x="427" y="18898"/>
                  </a:cubicBezTo>
                  <a:cubicBezTo>
                    <a:pt x="527" y="18998"/>
                    <a:pt x="628" y="19224"/>
                    <a:pt x="753" y="19324"/>
                  </a:cubicBezTo>
                  <a:cubicBezTo>
                    <a:pt x="1254" y="19524"/>
                    <a:pt x="1780" y="19625"/>
                    <a:pt x="2307" y="19850"/>
                  </a:cubicBezTo>
                  <a:cubicBezTo>
                    <a:pt x="2633" y="19950"/>
                    <a:pt x="2833" y="20151"/>
                    <a:pt x="3034" y="20477"/>
                  </a:cubicBezTo>
                  <a:cubicBezTo>
                    <a:pt x="2933" y="20577"/>
                    <a:pt x="2833" y="20677"/>
                    <a:pt x="2733" y="20677"/>
                  </a:cubicBezTo>
                  <a:cubicBezTo>
                    <a:pt x="2407" y="20778"/>
                    <a:pt x="2207" y="20778"/>
                    <a:pt x="2006" y="20778"/>
                  </a:cubicBezTo>
                  <a:cubicBezTo>
                    <a:pt x="1480" y="20778"/>
                    <a:pt x="1154" y="21103"/>
                    <a:pt x="1054" y="21504"/>
                  </a:cubicBezTo>
                  <a:cubicBezTo>
                    <a:pt x="1054" y="21830"/>
                    <a:pt x="1254" y="21930"/>
                    <a:pt x="1580" y="22031"/>
                  </a:cubicBezTo>
                  <a:cubicBezTo>
                    <a:pt x="1780" y="22131"/>
                    <a:pt x="2207" y="22031"/>
                    <a:pt x="2407" y="22457"/>
                  </a:cubicBezTo>
                  <a:cubicBezTo>
                    <a:pt x="2106" y="22557"/>
                    <a:pt x="1881" y="22557"/>
                    <a:pt x="1680" y="22657"/>
                  </a:cubicBezTo>
                  <a:cubicBezTo>
                    <a:pt x="2006" y="23083"/>
                    <a:pt x="2407" y="22883"/>
                    <a:pt x="2733" y="23083"/>
                  </a:cubicBezTo>
                  <a:cubicBezTo>
                    <a:pt x="2933" y="22757"/>
                    <a:pt x="3034" y="22557"/>
                    <a:pt x="3134" y="22356"/>
                  </a:cubicBezTo>
                  <a:lnTo>
                    <a:pt x="3034" y="22356"/>
                  </a:lnTo>
                  <a:cubicBezTo>
                    <a:pt x="2933" y="22031"/>
                    <a:pt x="2833" y="21730"/>
                    <a:pt x="2733" y="21404"/>
                  </a:cubicBezTo>
                  <a:cubicBezTo>
                    <a:pt x="3359" y="21304"/>
                    <a:pt x="3660" y="21103"/>
                    <a:pt x="3560" y="20377"/>
                  </a:cubicBezTo>
                  <a:cubicBezTo>
                    <a:pt x="3034" y="19625"/>
                    <a:pt x="2307" y="19324"/>
                    <a:pt x="1480" y="18798"/>
                  </a:cubicBezTo>
                  <a:cubicBezTo>
                    <a:pt x="1680" y="18697"/>
                    <a:pt x="1780" y="18697"/>
                    <a:pt x="1881" y="18697"/>
                  </a:cubicBezTo>
                  <a:cubicBezTo>
                    <a:pt x="2207" y="18597"/>
                    <a:pt x="2633" y="18371"/>
                    <a:pt x="3034" y="18271"/>
                  </a:cubicBezTo>
                  <a:cubicBezTo>
                    <a:pt x="3359" y="18171"/>
                    <a:pt x="3560" y="17970"/>
                    <a:pt x="3560" y="17645"/>
                  </a:cubicBezTo>
                  <a:cubicBezTo>
                    <a:pt x="3359" y="17244"/>
                    <a:pt x="3359" y="17118"/>
                    <a:pt x="2933" y="16918"/>
                  </a:cubicBezTo>
                  <a:cubicBezTo>
                    <a:pt x="2507" y="16717"/>
                    <a:pt x="2106" y="16617"/>
                    <a:pt x="1881" y="16191"/>
                  </a:cubicBezTo>
                  <a:cubicBezTo>
                    <a:pt x="2207" y="16191"/>
                    <a:pt x="2507" y="16091"/>
                    <a:pt x="2833" y="15991"/>
                  </a:cubicBezTo>
                  <a:cubicBezTo>
                    <a:pt x="3660" y="15765"/>
                    <a:pt x="3760" y="15564"/>
                    <a:pt x="3886" y="14938"/>
                  </a:cubicBezTo>
                  <a:cubicBezTo>
                    <a:pt x="3760" y="14737"/>
                    <a:pt x="3660" y="14612"/>
                    <a:pt x="3560" y="14512"/>
                  </a:cubicBezTo>
                  <a:cubicBezTo>
                    <a:pt x="2833" y="13985"/>
                    <a:pt x="2106" y="13484"/>
                    <a:pt x="1379" y="12958"/>
                  </a:cubicBezTo>
                  <a:cubicBezTo>
                    <a:pt x="1580" y="12858"/>
                    <a:pt x="1680" y="12858"/>
                    <a:pt x="1780" y="12858"/>
                  </a:cubicBezTo>
                  <a:cubicBezTo>
                    <a:pt x="2106" y="12732"/>
                    <a:pt x="2507" y="12732"/>
                    <a:pt x="2833" y="12632"/>
                  </a:cubicBezTo>
                  <a:cubicBezTo>
                    <a:pt x="3359" y="12432"/>
                    <a:pt x="3460" y="12106"/>
                    <a:pt x="3460" y="11605"/>
                  </a:cubicBezTo>
                  <a:cubicBezTo>
                    <a:pt x="3259" y="11178"/>
                    <a:pt x="2933" y="11078"/>
                    <a:pt x="2633" y="10978"/>
                  </a:cubicBezTo>
                  <a:cubicBezTo>
                    <a:pt x="2106" y="10652"/>
                    <a:pt x="1580" y="10452"/>
                    <a:pt x="953" y="10226"/>
                  </a:cubicBezTo>
                  <a:cubicBezTo>
                    <a:pt x="1154" y="10126"/>
                    <a:pt x="1254" y="10026"/>
                    <a:pt x="1480" y="10026"/>
                  </a:cubicBezTo>
                  <a:cubicBezTo>
                    <a:pt x="1780" y="9925"/>
                    <a:pt x="2106" y="9925"/>
                    <a:pt x="2507" y="9825"/>
                  </a:cubicBezTo>
                  <a:cubicBezTo>
                    <a:pt x="3034" y="9725"/>
                    <a:pt x="3359" y="9499"/>
                    <a:pt x="3560" y="8973"/>
                  </a:cubicBezTo>
                  <a:cubicBezTo>
                    <a:pt x="3560" y="8672"/>
                    <a:pt x="3560" y="8472"/>
                    <a:pt x="3259" y="8246"/>
                  </a:cubicBezTo>
                  <a:cubicBezTo>
                    <a:pt x="2933" y="8046"/>
                    <a:pt x="2507" y="7845"/>
                    <a:pt x="2207" y="7720"/>
                  </a:cubicBezTo>
                  <a:cubicBezTo>
                    <a:pt x="1881" y="7519"/>
                    <a:pt x="1580" y="7319"/>
                    <a:pt x="1154" y="7219"/>
                  </a:cubicBezTo>
                  <a:cubicBezTo>
                    <a:pt x="1379" y="7093"/>
                    <a:pt x="1379" y="7093"/>
                    <a:pt x="1480" y="6993"/>
                  </a:cubicBezTo>
                  <a:cubicBezTo>
                    <a:pt x="2006" y="6792"/>
                    <a:pt x="2633" y="6592"/>
                    <a:pt x="3134" y="6366"/>
                  </a:cubicBezTo>
                  <a:cubicBezTo>
                    <a:pt x="3886" y="5965"/>
                    <a:pt x="3886" y="5339"/>
                    <a:pt x="3259" y="4913"/>
                  </a:cubicBezTo>
                  <a:cubicBezTo>
                    <a:pt x="3134" y="4813"/>
                    <a:pt x="3034" y="4813"/>
                    <a:pt x="2933" y="4712"/>
                  </a:cubicBezTo>
                  <a:cubicBezTo>
                    <a:pt x="2307" y="4487"/>
                    <a:pt x="1680" y="4286"/>
                    <a:pt x="1054" y="4086"/>
                  </a:cubicBezTo>
                  <a:cubicBezTo>
                    <a:pt x="1780" y="3459"/>
                    <a:pt x="2833" y="3559"/>
                    <a:pt x="3460" y="3033"/>
                  </a:cubicBezTo>
                  <a:cubicBezTo>
                    <a:pt x="3560" y="2833"/>
                    <a:pt x="3660" y="2607"/>
                    <a:pt x="3660" y="2406"/>
                  </a:cubicBezTo>
                  <a:cubicBezTo>
                    <a:pt x="2933" y="1680"/>
                    <a:pt x="2006" y="1680"/>
                    <a:pt x="1054" y="1254"/>
                  </a:cubicBezTo>
                  <a:cubicBezTo>
                    <a:pt x="1254" y="1153"/>
                    <a:pt x="1379" y="1153"/>
                    <a:pt x="1580" y="1153"/>
                  </a:cubicBezTo>
                  <a:cubicBezTo>
                    <a:pt x="2006" y="1053"/>
                    <a:pt x="2407" y="1053"/>
                    <a:pt x="2833" y="1053"/>
                  </a:cubicBezTo>
                  <a:cubicBezTo>
                    <a:pt x="3359" y="953"/>
                    <a:pt x="3886" y="953"/>
                    <a:pt x="4186" y="527"/>
                  </a:cubicBezTo>
                  <a:cubicBezTo>
                    <a:pt x="4186" y="326"/>
                    <a:pt x="4287" y="101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677141" y="1940659"/>
              <a:ext cx="316983" cy="2016569"/>
            </a:xfrm>
            <a:custGeom>
              <a:avLst/>
              <a:gdLst/>
              <a:ahLst/>
              <a:cxnLst/>
              <a:rect l="l" t="t" r="r" b="b"/>
              <a:pathLst>
                <a:path w="3660" h="23284" extrusionOk="0">
                  <a:moveTo>
                    <a:pt x="2807" y="0"/>
                  </a:moveTo>
                  <a:cubicBezTo>
                    <a:pt x="2506" y="101"/>
                    <a:pt x="2306" y="201"/>
                    <a:pt x="1980" y="201"/>
                  </a:cubicBezTo>
                  <a:cubicBezTo>
                    <a:pt x="1679" y="301"/>
                    <a:pt x="1253" y="401"/>
                    <a:pt x="928" y="502"/>
                  </a:cubicBezTo>
                  <a:cubicBezTo>
                    <a:pt x="527" y="627"/>
                    <a:pt x="201" y="727"/>
                    <a:pt x="100" y="1128"/>
                  </a:cubicBezTo>
                  <a:cubicBezTo>
                    <a:pt x="201" y="1654"/>
                    <a:pt x="527" y="1880"/>
                    <a:pt x="928" y="1980"/>
                  </a:cubicBezTo>
                  <a:cubicBezTo>
                    <a:pt x="1454" y="2080"/>
                    <a:pt x="1980" y="2281"/>
                    <a:pt x="2506" y="2381"/>
                  </a:cubicBezTo>
                  <a:cubicBezTo>
                    <a:pt x="2607" y="2381"/>
                    <a:pt x="2707" y="2507"/>
                    <a:pt x="2807" y="2607"/>
                  </a:cubicBezTo>
                  <a:cubicBezTo>
                    <a:pt x="2506" y="2607"/>
                    <a:pt x="2181" y="2607"/>
                    <a:pt x="1980" y="2707"/>
                  </a:cubicBezTo>
                  <a:cubicBezTo>
                    <a:pt x="1554" y="2807"/>
                    <a:pt x="1153" y="2908"/>
                    <a:pt x="727" y="3133"/>
                  </a:cubicBezTo>
                  <a:cubicBezTo>
                    <a:pt x="426" y="3233"/>
                    <a:pt x="201" y="3434"/>
                    <a:pt x="201" y="3860"/>
                  </a:cubicBezTo>
                  <a:cubicBezTo>
                    <a:pt x="201" y="3860"/>
                    <a:pt x="201" y="3960"/>
                    <a:pt x="301" y="3960"/>
                  </a:cubicBezTo>
                  <a:cubicBezTo>
                    <a:pt x="727" y="4386"/>
                    <a:pt x="1253" y="4687"/>
                    <a:pt x="1880" y="4787"/>
                  </a:cubicBezTo>
                  <a:cubicBezTo>
                    <a:pt x="2181" y="4787"/>
                    <a:pt x="2506" y="4888"/>
                    <a:pt x="2807" y="5213"/>
                  </a:cubicBezTo>
                  <a:cubicBezTo>
                    <a:pt x="2607" y="5314"/>
                    <a:pt x="2306" y="5314"/>
                    <a:pt x="2080" y="5414"/>
                  </a:cubicBezTo>
                  <a:cubicBezTo>
                    <a:pt x="1554" y="5514"/>
                    <a:pt x="1053" y="5740"/>
                    <a:pt x="527" y="5940"/>
                  </a:cubicBezTo>
                  <a:cubicBezTo>
                    <a:pt x="100" y="6040"/>
                    <a:pt x="100" y="6667"/>
                    <a:pt x="527" y="6893"/>
                  </a:cubicBezTo>
                  <a:cubicBezTo>
                    <a:pt x="928" y="6993"/>
                    <a:pt x="1354" y="7093"/>
                    <a:pt x="1780" y="7294"/>
                  </a:cubicBezTo>
                  <a:cubicBezTo>
                    <a:pt x="2080" y="7394"/>
                    <a:pt x="2406" y="7519"/>
                    <a:pt x="2707" y="7619"/>
                  </a:cubicBezTo>
                  <a:lnTo>
                    <a:pt x="2707" y="7720"/>
                  </a:lnTo>
                  <a:cubicBezTo>
                    <a:pt x="2506" y="7720"/>
                    <a:pt x="2406" y="7820"/>
                    <a:pt x="2306" y="7820"/>
                  </a:cubicBezTo>
                  <a:cubicBezTo>
                    <a:pt x="1980" y="7920"/>
                    <a:pt x="1780" y="7920"/>
                    <a:pt x="1454" y="8020"/>
                  </a:cubicBezTo>
                  <a:cubicBezTo>
                    <a:pt x="1153" y="8146"/>
                    <a:pt x="727" y="8246"/>
                    <a:pt x="426" y="8446"/>
                  </a:cubicBezTo>
                  <a:cubicBezTo>
                    <a:pt x="0" y="8772"/>
                    <a:pt x="100" y="9173"/>
                    <a:pt x="527" y="9499"/>
                  </a:cubicBezTo>
                  <a:cubicBezTo>
                    <a:pt x="928" y="9800"/>
                    <a:pt x="1354" y="9900"/>
                    <a:pt x="1880" y="10126"/>
                  </a:cubicBezTo>
                  <a:cubicBezTo>
                    <a:pt x="2181" y="10226"/>
                    <a:pt x="2506" y="10326"/>
                    <a:pt x="2807" y="10527"/>
                  </a:cubicBezTo>
                  <a:cubicBezTo>
                    <a:pt x="2933" y="10527"/>
                    <a:pt x="3033" y="10652"/>
                    <a:pt x="3133" y="10752"/>
                  </a:cubicBezTo>
                  <a:lnTo>
                    <a:pt x="3133" y="10852"/>
                  </a:lnTo>
                  <a:cubicBezTo>
                    <a:pt x="2807" y="10953"/>
                    <a:pt x="2406" y="11053"/>
                    <a:pt x="2080" y="11153"/>
                  </a:cubicBezTo>
                  <a:cubicBezTo>
                    <a:pt x="1554" y="11279"/>
                    <a:pt x="1153" y="11379"/>
                    <a:pt x="727" y="11680"/>
                  </a:cubicBezTo>
                  <a:cubicBezTo>
                    <a:pt x="426" y="11905"/>
                    <a:pt x="301" y="12106"/>
                    <a:pt x="301" y="12532"/>
                  </a:cubicBezTo>
                  <a:cubicBezTo>
                    <a:pt x="426" y="12632"/>
                    <a:pt x="627" y="12832"/>
                    <a:pt x="827" y="12933"/>
                  </a:cubicBezTo>
                  <a:cubicBezTo>
                    <a:pt x="1354" y="13158"/>
                    <a:pt x="1780" y="13258"/>
                    <a:pt x="2306" y="13459"/>
                  </a:cubicBezTo>
                  <a:cubicBezTo>
                    <a:pt x="2506" y="13559"/>
                    <a:pt x="2807" y="13785"/>
                    <a:pt x="3033" y="14086"/>
                  </a:cubicBezTo>
                  <a:cubicBezTo>
                    <a:pt x="2807" y="14186"/>
                    <a:pt x="2607" y="14286"/>
                    <a:pt x="2406" y="14411"/>
                  </a:cubicBezTo>
                  <a:cubicBezTo>
                    <a:pt x="1880" y="14612"/>
                    <a:pt x="1454" y="14712"/>
                    <a:pt x="1053" y="14812"/>
                  </a:cubicBezTo>
                  <a:cubicBezTo>
                    <a:pt x="527" y="15038"/>
                    <a:pt x="201" y="15339"/>
                    <a:pt x="201" y="15965"/>
                  </a:cubicBezTo>
                  <a:cubicBezTo>
                    <a:pt x="426" y="16166"/>
                    <a:pt x="627" y="16391"/>
                    <a:pt x="827" y="16592"/>
                  </a:cubicBezTo>
                  <a:cubicBezTo>
                    <a:pt x="1354" y="16792"/>
                    <a:pt x="1880" y="17018"/>
                    <a:pt x="2306" y="17218"/>
                  </a:cubicBezTo>
                  <a:cubicBezTo>
                    <a:pt x="2607" y="17319"/>
                    <a:pt x="2807" y="17544"/>
                    <a:pt x="3033" y="17745"/>
                  </a:cubicBezTo>
                  <a:lnTo>
                    <a:pt x="3033" y="17845"/>
                  </a:lnTo>
                  <a:cubicBezTo>
                    <a:pt x="2807" y="17945"/>
                    <a:pt x="2506" y="18045"/>
                    <a:pt x="2306" y="18171"/>
                  </a:cubicBezTo>
                  <a:cubicBezTo>
                    <a:pt x="1880" y="18271"/>
                    <a:pt x="1454" y="18472"/>
                    <a:pt x="1053" y="18572"/>
                  </a:cubicBezTo>
                  <a:cubicBezTo>
                    <a:pt x="527" y="18797"/>
                    <a:pt x="301" y="19098"/>
                    <a:pt x="301" y="19624"/>
                  </a:cubicBezTo>
                  <a:cubicBezTo>
                    <a:pt x="527" y="20151"/>
                    <a:pt x="928" y="20351"/>
                    <a:pt x="1354" y="20452"/>
                  </a:cubicBezTo>
                  <a:cubicBezTo>
                    <a:pt x="1780" y="20552"/>
                    <a:pt x="2080" y="20777"/>
                    <a:pt x="2406" y="20978"/>
                  </a:cubicBezTo>
                  <a:cubicBezTo>
                    <a:pt x="2707" y="21078"/>
                    <a:pt x="2933" y="21304"/>
                    <a:pt x="3133" y="21604"/>
                  </a:cubicBezTo>
                  <a:cubicBezTo>
                    <a:pt x="2933" y="21705"/>
                    <a:pt x="2807" y="21805"/>
                    <a:pt x="2607" y="21930"/>
                  </a:cubicBezTo>
                  <a:cubicBezTo>
                    <a:pt x="2181" y="22030"/>
                    <a:pt x="1780" y="22231"/>
                    <a:pt x="1354" y="22331"/>
                  </a:cubicBezTo>
                  <a:cubicBezTo>
                    <a:pt x="1053" y="22557"/>
                    <a:pt x="827" y="22757"/>
                    <a:pt x="727" y="23183"/>
                  </a:cubicBezTo>
                  <a:lnTo>
                    <a:pt x="827" y="23284"/>
                  </a:lnTo>
                  <a:cubicBezTo>
                    <a:pt x="1253" y="23183"/>
                    <a:pt x="1554" y="22958"/>
                    <a:pt x="1880" y="22858"/>
                  </a:cubicBezTo>
                  <a:cubicBezTo>
                    <a:pt x="2306" y="22657"/>
                    <a:pt x="2807" y="22557"/>
                    <a:pt x="3233" y="22331"/>
                  </a:cubicBezTo>
                  <a:cubicBezTo>
                    <a:pt x="3559" y="22131"/>
                    <a:pt x="3659" y="21930"/>
                    <a:pt x="3559" y="21604"/>
                  </a:cubicBezTo>
                  <a:cubicBezTo>
                    <a:pt x="3559" y="21078"/>
                    <a:pt x="3133" y="20878"/>
                    <a:pt x="2807" y="20552"/>
                  </a:cubicBezTo>
                  <a:cubicBezTo>
                    <a:pt x="2406" y="20151"/>
                    <a:pt x="1780" y="19925"/>
                    <a:pt x="1253" y="19524"/>
                  </a:cubicBezTo>
                  <a:cubicBezTo>
                    <a:pt x="1153" y="19524"/>
                    <a:pt x="1153" y="19424"/>
                    <a:pt x="928" y="19299"/>
                  </a:cubicBezTo>
                  <a:cubicBezTo>
                    <a:pt x="1153" y="19198"/>
                    <a:pt x="1354" y="18998"/>
                    <a:pt x="1554" y="18998"/>
                  </a:cubicBezTo>
                  <a:cubicBezTo>
                    <a:pt x="1980" y="18797"/>
                    <a:pt x="2406" y="18797"/>
                    <a:pt x="2707" y="18672"/>
                  </a:cubicBezTo>
                  <a:cubicBezTo>
                    <a:pt x="3133" y="18472"/>
                    <a:pt x="3434" y="18271"/>
                    <a:pt x="3559" y="17845"/>
                  </a:cubicBezTo>
                  <a:cubicBezTo>
                    <a:pt x="3559" y="17644"/>
                    <a:pt x="3559" y="17544"/>
                    <a:pt x="3434" y="17319"/>
                  </a:cubicBezTo>
                  <a:cubicBezTo>
                    <a:pt x="2607" y="16792"/>
                    <a:pt x="1780" y="16291"/>
                    <a:pt x="827" y="15765"/>
                  </a:cubicBezTo>
                  <a:cubicBezTo>
                    <a:pt x="928" y="15339"/>
                    <a:pt x="1253" y="15238"/>
                    <a:pt x="1554" y="15238"/>
                  </a:cubicBezTo>
                  <a:cubicBezTo>
                    <a:pt x="1980" y="15038"/>
                    <a:pt x="2406" y="15038"/>
                    <a:pt x="2707" y="14812"/>
                  </a:cubicBezTo>
                  <a:cubicBezTo>
                    <a:pt x="3133" y="14712"/>
                    <a:pt x="3559" y="14512"/>
                    <a:pt x="3559" y="13985"/>
                  </a:cubicBezTo>
                  <a:cubicBezTo>
                    <a:pt x="3559" y="13785"/>
                    <a:pt x="3434" y="13559"/>
                    <a:pt x="3334" y="13459"/>
                  </a:cubicBezTo>
                  <a:cubicBezTo>
                    <a:pt x="2506" y="13033"/>
                    <a:pt x="1780" y="12632"/>
                    <a:pt x="928" y="12206"/>
                  </a:cubicBezTo>
                  <a:lnTo>
                    <a:pt x="928" y="12106"/>
                  </a:lnTo>
                  <a:cubicBezTo>
                    <a:pt x="1253" y="12005"/>
                    <a:pt x="1454" y="11905"/>
                    <a:pt x="1780" y="11780"/>
                  </a:cubicBezTo>
                  <a:cubicBezTo>
                    <a:pt x="2080" y="11680"/>
                    <a:pt x="2506" y="11579"/>
                    <a:pt x="2933" y="11479"/>
                  </a:cubicBezTo>
                  <a:cubicBezTo>
                    <a:pt x="3233" y="11379"/>
                    <a:pt x="3559" y="11279"/>
                    <a:pt x="3559" y="10852"/>
                  </a:cubicBezTo>
                  <a:cubicBezTo>
                    <a:pt x="3559" y="10326"/>
                    <a:pt x="3133" y="10226"/>
                    <a:pt x="2807" y="10025"/>
                  </a:cubicBezTo>
                  <a:cubicBezTo>
                    <a:pt x="2306" y="9700"/>
                    <a:pt x="1679" y="9499"/>
                    <a:pt x="1153" y="9173"/>
                  </a:cubicBezTo>
                  <a:cubicBezTo>
                    <a:pt x="1053" y="9173"/>
                    <a:pt x="928" y="9073"/>
                    <a:pt x="727" y="8873"/>
                  </a:cubicBezTo>
                  <a:cubicBezTo>
                    <a:pt x="928" y="8772"/>
                    <a:pt x="1053" y="8647"/>
                    <a:pt x="1253" y="8647"/>
                  </a:cubicBezTo>
                  <a:cubicBezTo>
                    <a:pt x="1354" y="8547"/>
                    <a:pt x="1454" y="8547"/>
                    <a:pt x="1679" y="8547"/>
                  </a:cubicBezTo>
                  <a:cubicBezTo>
                    <a:pt x="1980" y="8446"/>
                    <a:pt x="2406" y="8346"/>
                    <a:pt x="2807" y="8246"/>
                  </a:cubicBezTo>
                  <a:cubicBezTo>
                    <a:pt x="3233" y="8020"/>
                    <a:pt x="3334" y="7720"/>
                    <a:pt x="3133" y="7519"/>
                  </a:cubicBezTo>
                  <a:cubicBezTo>
                    <a:pt x="3033" y="7294"/>
                    <a:pt x="2807" y="7193"/>
                    <a:pt x="2607" y="7093"/>
                  </a:cubicBezTo>
                  <a:cubicBezTo>
                    <a:pt x="2306" y="6893"/>
                    <a:pt x="1980" y="6767"/>
                    <a:pt x="1679" y="6667"/>
                  </a:cubicBezTo>
                  <a:cubicBezTo>
                    <a:pt x="1454" y="6567"/>
                    <a:pt x="1153" y="6466"/>
                    <a:pt x="827" y="6366"/>
                  </a:cubicBezTo>
                  <a:cubicBezTo>
                    <a:pt x="1679" y="5940"/>
                    <a:pt x="2607" y="6040"/>
                    <a:pt x="3233" y="5514"/>
                  </a:cubicBezTo>
                  <a:cubicBezTo>
                    <a:pt x="3334" y="5013"/>
                    <a:pt x="3334" y="4888"/>
                    <a:pt x="2933" y="4787"/>
                  </a:cubicBezTo>
                  <a:cubicBezTo>
                    <a:pt x="2506" y="4487"/>
                    <a:pt x="2080" y="4386"/>
                    <a:pt x="1679" y="4161"/>
                  </a:cubicBezTo>
                  <a:cubicBezTo>
                    <a:pt x="1354" y="3960"/>
                    <a:pt x="1053" y="3860"/>
                    <a:pt x="827" y="3634"/>
                  </a:cubicBezTo>
                  <a:lnTo>
                    <a:pt x="827" y="3534"/>
                  </a:lnTo>
                  <a:cubicBezTo>
                    <a:pt x="928" y="3434"/>
                    <a:pt x="1153" y="3334"/>
                    <a:pt x="1354" y="3334"/>
                  </a:cubicBezTo>
                  <a:cubicBezTo>
                    <a:pt x="1780" y="3233"/>
                    <a:pt x="2306" y="3133"/>
                    <a:pt x="2707" y="3133"/>
                  </a:cubicBezTo>
                  <a:cubicBezTo>
                    <a:pt x="3033" y="3008"/>
                    <a:pt x="3233" y="2908"/>
                    <a:pt x="3559" y="2908"/>
                  </a:cubicBezTo>
                  <a:cubicBezTo>
                    <a:pt x="3559" y="2381"/>
                    <a:pt x="3434" y="2181"/>
                    <a:pt x="3033" y="2080"/>
                  </a:cubicBezTo>
                  <a:cubicBezTo>
                    <a:pt x="2506" y="1880"/>
                    <a:pt x="1780" y="1654"/>
                    <a:pt x="1253" y="1454"/>
                  </a:cubicBezTo>
                  <a:cubicBezTo>
                    <a:pt x="928" y="1354"/>
                    <a:pt x="727" y="1253"/>
                    <a:pt x="527" y="1128"/>
                  </a:cubicBezTo>
                  <a:lnTo>
                    <a:pt x="627" y="1028"/>
                  </a:lnTo>
                  <a:cubicBezTo>
                    <a:pt x="827" y="928"/>
                    <a:pt x="1053" y="827"/>
                    <a:pt x="1253" y="827"/>
                  </a:cubicBezTo>
                  <a:cubicBezTo>
                    <a:pt x="1554" y="727"/>
                    <a:pt x="1880" y="727"/>
                    <a:pt x="2181" y="727"/>
                  </a:cubicBezTo>
                  <a:cubicBezTo>
                    <a:pt x="2406" y="627"/>
                    <a:pt x="2707" y="627"/>
                    <a:pt x="2933" y="301"/>
                  </a:cubicBezTo>
                  <a:cubicBezTo>
                    <a:pt x="2933" y="201"/>
                    <a:pt x="2807" y="101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 txBox="1">
            <a:spLocks noGrp="1"/>
          </p:cNvSpPr>
          <p:nvPr>
            <p:ph type="ctrTitle" idx="8"/>
          </p:nvPr>
        </p:nvSpPr>
        <p:spPr>
          <a:xfrm>
            <a:off x="889962" y="336612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889951" y="3827573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ctrTitle" idx="9"/>
          </p:nvPr>
        </p:nvSpPr>
        <p:spPr>
          <a:xfrm>
            <a:off x="3032360" y="336612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3"/>
          </p:nvPr>
        </p:nvSpPr>
        <p:spPr>
          <a:xfrm>
            <a:off x="3032351" y="3827573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 idx="14"/>
          </p:nvPr>
        </p:nvSpPr>
        <p:spPr>
          <a:xfrm>
            <a:off x="889962" y="1953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5"/>
          </p:nvPr>
        </p:nvSpPr>
        <p:spPr>
          <a:xfrm>
            <a:off x="889951" y="2415430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ctrTitle" idx="16"/>
          </p:nvPr>
        </p:nvSpPr>
        <p:spPr>
          <a:xfrm>
            <a:off x="3032360" y="1953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7"/>
          </p:nvPr>
        </p:nvSpPr>
        <p:spPr>
          <a:xfrm>
            <a:off x="3032351" y="2415430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ctrTitle" idx="18"/>
          </p:nvPr>
        </p:nvSpPr>
        <p:spPr>
          <a:xfrm>
            <a:off x="889962" y="514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ubTitle" idx="19"/>
          </p:nvPr>
        </p:nvSpPr>
        <p:spPr>
          <a:xfrm>
            <a:off x="889951" y="976425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ctrTitle" idx="20"/>
          </p:nvPr>
        </p:nvSpPr>
        <p:spPr>
          <a:xfrm>
            <a:off x="3032360" y="514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21"/>
          </p:nvPr>
        </p:nvSpPr>
        <p:spPr>
          <a:xfrm>
            <a:off x="3032351" y="976425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259787" y="4058699"/>
            <a:ext cx="1127109" cy="958530"/>
          </a:xfrm>
          <a:custGeom>
            <a:avLst/>
            <a:gdLst/>
            <a:ahLst/>
            <a:cxnLst/>
            <a:rect l="l" t="t" r="r" b="b"/>
            <a:pathLst>
              <a:path w="33510" h="28498" extrusionOk="0">
                <a:moveTo>
                  <a:pt x="16491" y="7419"/>
                </a:moveTo>
                <a:cubicBezTo>
                  <a:pt x="17218" y="7820"/>
                  <a:pt x="17218" y="7820"/>
                  <a:pt x="17218" y="8873"/>
                </a:cubicBezTo>
                <a:lnTo>
                  <a:pt x="17018" y="8873"/>
                </a:lnTo>
                <a:cubicBezTo>
                  <a:pt x="16817" y="8447"/>
                  <a:pt x="16717" y="8046"/>
                  <a:pt x="16491" y="7419"/>
                </a:cubicBezTo>
                <a:close/>
                <a:moveTo>
                  <a:pt x="12331" y="9399"/>
                </a:moveTo>
                <a:lnTo>
                  <a:pt x="12331" y="10753"/>
                </a:lnTo>
                <a:lnTo>
                  <a:pt x="12105" y="10753"/>
                </a:lnTo>
                <a:cubicBezTo>
                  <a:pt x="12105" y="10226"/>
                  <a:pt x="12005" y="9800"/>
                  <a:pt x="12005" y="9399"/>
                </a:cubicBezTo>
                <a:close/>
                <a:moveTo>
                  <a:pt x="25364" y="8547"/>
                </a:moveTo>
                <a:lnTo>
                  <a:pt x="25364" y="8547"/>
                </a:lnTo>
                <a:cubicBezTo>
                  <a:pt x="25489" y="9400"/>
                  <a:pt x="25589" y="10226"/>
                  <a:pt x="25689" y="11053"/>
                </a:cubicBezTo>
                <a:cubicBezTo>
                  <a:pt x="25790" y="10953"/>
                  <a:pt x="25890" y="10853"/>
                  <a:pt x="26216" y="10552"/>
                </a:cubicBezTo>
                <a:lnTo>
                  <a:pt x="26216" y="10552"/>
                </a:lnTo>
                <a:cubicBezTo>
                  <a:pt x="26216" y="11279"/>
                  <a:pt x="26116" y="11805"/>
                  <a:pt x="25990" y="12307"/>
                </a:cubicBezTo>
                <a:lnTo>
                  <a:pt x="25689" y="12307"/>
                </a:lnTo>
                <a:lnTo>
                  <a:pt x="25689" y="11053"/>
                </a:lnTo>
                <a:cubicBezTo>
                  <a:pt x="24862" y="10327"/>
                  <a:pt x="25489" y="9400"/>
                  <a:pt x="25364" y="8547"/>
                </a:cubicBezTo>
                <a:close/>
                <a:moveTo>
                  <a:pt x="13058" y="10652"/>
                </a:moveTo>
                <a:cubicBezTo>
                  <a:pt x="13058" y="11279"/>
                  <a:pt x="13158" y="11805"/>
                  <a:pt x="13158" y="12307"/>
                </a:cubicBezTo>
                <a:cubicBezTo>
                  <a:pt x="13058" y="12307"/>
                  <a:pt x="12958" y="12307"/>
                  <a:pt x="12832" y="12432"/>
                </a:cubicBezTo>
                <a:lnTo>
                  <a:pt x="12832" y="10652"/>
                </a:lnTo>
                <a:close/>
                <a:moveTo>
                  <a:pt x="25163" y="14512"/>
                </a:moveTo>
                <a:cubicBezTo>
                  <a:pt x="25163" y="14612"/>
                  <a:pt x="25263" y="14612"/>
                  <a:pt x="25263" y="14612"/>
                </a:cubicBezTo>
                <a:lnTo>
                  <a:pt x="25163" y="14713"/>
                </a:lnTo>
                <a:lnTo>
                  <a:pt x="25163" y="14512"/>
                </a:lnTo>
                <a:close/>
                <a:moveTo>
                  <a:pt x="22456" y="7294"/>
                </a:moveTo>
                <a:cubicBezTo>
                  <a:pt x="23183" y="8347"/>
                  <a:pt x="23183" y="13785"/>
                  <a:pt x="22456" y="15439"/>
                </a:cubicBezTo>
                <a:lnTo>
                  <a:pt x="22456" y="7294"/>
                </a:lnTo>
                <a:close/>
                <a:moveTo>
                  <a:pt x="28722" y="15439"/>
                </a:moveTo>
                <a:lnTo>
                  <a:pt x="28722" y="15665"/>
                </a:lnTo>
                <a:lnTo>
                  <a:pt x="28622" y="15665"/>
                </a:lnTo>
                <a:lnTo>
                  <a:pt x="28622" y="15439"/>
                </a:lnTo>
                <a:close/>
                <a:moveTo>
                  <a:pt x="18797" y="20151"/>
                </a:moveTo>
                <a:cubicBezTo>
                  <a:pt x="18722" y="20301"/>
                  <a:pt x="18703" y="20465"/>
                  <a:pt x="18657" y="20580"/>
                </a:cubicBezTo>
                <a:lnTo>
                  <a:pt x="18657" y="20580"/>
                </a:lnTo>
                <a:cubicBezTo>
                  <a:pt x="18597" y="20418"/>
                  <a:pt x="18597" y="20320"/>
                  <a:pt x="18597" y="20151"/>
                </a:cubicBezTo>
                <a:close/>
                <a:moveTo>
                  <a:pt x="31003" y="1"/>
                </a:moveTo>
                <a:cubicBezTo>
                  <a:pt x="30502" y="302"/>
                  <a:pt x="29975" y="527"/>
                  <a:pt x="29449" y="828"/>
                </a:cubicBezTo>
                <a:lnTo>
                  <a:pt x="29449" y="1655"/>
                </a:lnTo>
                <a:cubicBezTo>
                  <a:pt x="29023" y="2081"/>
                  <a:pt x="28722" y="2507"/>
                  <a:pt x="28296" y="3033"/>
                </a:cubicBezTo>
                <a:cubicBezTo>
                  <a:pt x="27995" y="2708"/>
                  <a:pt x="27770" y="2507"/>
                  <a:pt x="27469" y="2282"/>
                </a:cubicBezTo>
                <a:cubicBezTo>
                  <a:pt x="27043" y="2607"/>
                  <a:pt x="26742" y="2908"/>
                  <a:pt x="26316" y="3334"/>
                </a:cubicBezTo>
                <a:cubicBezTo>
                  <a:pt x="26116" y="2808"/>
                  <a:pt x="25890" y="2507"/>
                  <a:pt x="25689" y="2081"/>
                </a:cubicBezTo>
                <a:cubicBezTo>
                  <a:pt x="25080" y="1834"/>
                  <a:pt x="24824" y="1731"/>
                  <a:pt x="24613" y="1731"/>
                </a:cubicBezTo>
                <a:cubicBezTo>
                  <a:pt x="24460" y="1731"/>
                  <a:pt x="24332" y="1785"/>
                  <a:pt x="24110" y="1880"/>
                </a:cubicBezTo>
                <a:cubicBezTo>
                  <a:pt x="24010" y="2282"/>
                  <a:pt x="23810" y="2708"/>
                  <a:pt x="23709" y="3334"/>
                </a:cubicBezTo>
                <a:cubicBezTo>
                  <a:pt x="23484" y="2908"/>
                  <a:pt x="23384" y="2708"/>
                  <a:pt x="23283" y="2507"/>
                </a:cubicBezTo>
                <a:cubicBezTo>
                  <a:pt x="23083" y="2507"/>
                  <a:pt x="22983" y="2607"/>
                  <a:pt x="22857" y="2708"/>
                </a:cubicBezTo>
                <a:lnTo>
                  <a:pt x="22857" y="5540"/>
                </a:lnTo>
                <a:cubicBezTo>
                  <a:pt x="22857" y="5941"/>
                  <a:pt x="22657" y="6367"/>
                  <a:pt x="22557" y="6793"/>
                </a:cubicBezTo>
                <a:cubicBezTo>
                  <a:pt x="22456" y="5740"/>
                  <a:pt x="22356" y="4688"/>
                  <a:pt x="22231" y="3535"/>
                </a:cubicBezTo>
                <a:cubicBezTo>
                  <a:pt x="22131" y="2507"/>
                  <a:pt x="22131" y="1555"/>
                  <a:pt x="22131" y="527"/>
                </a:cubicBezTo>
                <a:lnTo>
                  <a:pt x="21830" y="527"/>
                </a:lnTo>
                <a:cubicBezTo>
                  <a:pt x="21604" y="728"/>
                  <a:pt x="21404" y="1028"/>
                  <a:pt x="21203" y="1254"/>
                </a:cubicBezTo>
                <a:cubicBezTo>
                  <a:pt x="20978" y="1154"/>
                  <a:pt x="20877" y="1154"/>
                  <a:pt x="20677" y="1028"/>
                </a:cubicBezTo>
                <a:cubicBezTo>
                  <a:pt x="20476" y="1981"/>
                  <a:pt x="20351" y="2908"/>
                  <a:pt x="20251" y="3660"/>
                </a:cubicBezTo>
                <a:cubicBezTo>
                  <a:pt x="20351" y="4061"/>
                  <a:pt x="20577" y="4387"/>
                  <a:pt x="20577" y="4688"/>
                </a:cubicBezTo>
                <a:cubicBezTo>
                  <a:pt x="20677" y="7419"/>
                  <a:pt x="20677" y="10026"/>
                  <a:pt x="20677" y="12733"/>
                </a:cubicBezTo>
                <a:cubicBezTo>
                  <a:pt x="20577" y="12833"/>
                  <a:pt x="20476" y="12833"/>
                  <a:pt x="20351" y="12833"/>
                </a:cubicBezTo>
                <a:cubicBezTo>
                  <a:pt x="20251" y="12106"/>
                  <a:pt x="19950" y="11379"/>
                  <a:pt x="19850" y="10652"/>
                </a:cubicBezTo>
                <a:cubicBezTo>
                  <a:pt x="19624" y="9299"/>
                  <a:pt x="19424" y="7921"/>
                  <a:pt x="19323" y="6467"/>
                </a:cubicBezTo>
                <a:cubicBezTo>
                  <a:pt x="19223" y="5840"/>
                  <a:pt x="19223" y="5214"/>
                  <a:pt x="19098" y="4387"/>
                </a:cubicBezTo>
                <a:cubicBezTo>
                  <a:pt x="19098" y="4387"/>
                  <a:pt x="18998" y="4161"/>
                  <a:pt x="18897" y="4061"/>
                </a:cubicBezTo>
                <a:cubicBezTo>
                  <a:pt x="17970" y="4161"/>
                  <a:pt x="18471" y="5314"/>
                  <a:pt x="17745" y="5640"/>
                </a:cubicBezTo>
                <a:cubicBezTo>
                  <a:pt x="17544" y="5640"/>
                  <a:pt x="17218" y="5540"/>
                  <a:pt x="16917" y="5540"/>
                </a:cubicBezTo>
                <a:cubicBezTo>
                  <a:pt x="16817" y="5640"/>
                  <a:pt x="16491" y="6793"/>
                  <a:pt x="16491" y="6793"/>
                </a:cubicBezTo>
                <a:lnTo>
                  <a:pt x="16491" y="6893"/>
                </a:lnTo>
                <a:cubicBezTo>
                  <a:pt x="16291" y="6367"/>
                  <a:pt x="16090" y="5840"/>
                  <a:pt x="15865" y="5314"/>
                </a:cubicBezTo>
                <a:cubicBezTo>
                  <a:pt x="15664" y="5840"/>
                  <a:pt x="15464" y="6467"/>
                  <a:pt x="15138" y="7194"/>
                </a:cubicBezTo>
                <a:cubicBezTo>
                  <a:pt x="14837" y="6567"/>
                  <a:pt x="14612" y="6041"/>
                  <a:pt x="14311" y="5414"/>
                </a:cubicBezTo>
                <a:cubicBezTo>
                  <a:pt x="14085" y="5740"/>
                  <a:pt x="13885" y="6041"/>
                  <a:pt x="13785" y="6266"/>
                </a:cubicBezTo>
                <a:cubicBezTo>
                  <a:pt x="13459" y="5840"/>
                  <a:pt x="13158" y="5414"/>
                  <a:pt x="12832" y="5013"/>
                </a:cubicBezTo>
                <a:cubicBezTo>
                  <a:pt x="12732" y="5013"/>
                  <a:pt x="12632" y="5013"/>
                  <a:pt x="12531" y="5114"/>
                </a:cubicBezTo>
                <a:cubicBezTo>
                  <a:pt x="12632" y="5414"/>
                  <a:pt x="12632" y="5740"/>
                  <a:pt x="12732" y="6266"/>
                </a:cubicBezTo>
                <a:cubicBezTo>
                  <a:pt x="12105" y="6166"/>
                  <a:pt x="11579" y="6041"/>
                  <a:pt x="10953" y="5941"/>
                </a:cubicBezTo>
                <a:cubicBezTo>
                  <a:pt x="10652" y="6367"/>
                  <a:pt x="10326" y="6893"/>
                  <a:pt x="10025" y="7520"/>
                </a:cubicBezTo>
                <a:cubicBezTo>
                  <a:pt x="9399" y="7419"/>
                  <a:pt x="8872" y="7294"/>
                  <a:pt x="8246" y="7194"/>
                </a:cubicBezTo>
                <a:cubicBezTo>
                  <a:pt x="8246" y="7419"/>
                  <a:pt x="8145" y="7620"/>
                  <a:pt x="8145" y="7820"/>
                </a:cubicBezTo>
                <a:cubicBezTo>
                  <a:pt x="7719" y="8046"/>
                  <a:pt x="7519" y="8146"/>
                  <a:pt x="7193" y="8347"/>
                </a:cubicBezTo>
                <a:cubicBezTo>
                  <a:pt x="6792" y="7720"/>
                  <a:pt x="6466" y="7294"/>
                  <a:pt x="6065" y="6667"/>
                </a:cubicBezTo>
                <a:cubicBezTo>
                  <a:pt x="5213" y="6993"/>
                  <a:pt x="4587" y="7294"/>
                  <a:pt x="3960" y="7520"/>
                </a:cubicBezTo>
                <a:cubicBezTo>
                  <a:pt x="3559" y="8347"/>
                  <a:pt x="3133" y="9074"/>
                  <a:pt x="2707" y="10026"/>
                </a:cubicBezTo>
                <a:cubicBezTo>
                  <a:pt x="1880" y="9926"/>
                  <a:pt x="1053" y="9800"/>
                  <a:pt x="100" y="9700"/>
                </a:cubicBezTo>
                <a:cubicBezTo>
                  <a:pt x="100" y="10126"/>
                  <a:pt x="0" y="10427"/>
                  <a:pt x="100" y="10753"/>
                </a:cubicBezTo>
                <a:cubicBezTo>
                  <a:pt x="201" y="11379"/>
                  <a:pt x="526" y="12006"/>
                  <a:pt x="627" y="12733"/>
                </a:cubicBezTo>
                <a:cubicBezTo>
                  <a:pt x="927" y="14186"/>
                  <a:pt x="1153" y="15665"/>
                  <a:pt x="1454" y="17119"/>
                </a:cubicBezTo>
                <a:cubicBezTo>
                  <a:pt x="1780" y="18572"/>
                  <a:pt x="2306" y="20151"/>
                  <a:pt x="2707" y="21605"/>
                </a:cubicBezTo>
                <a:cubicBezTo>
                  <a:pt x="3033" y="22557"/>
                  <a:pt x="3333" y="23485"/>
                  <a:pt x="3559" y="24537"/>
                </a:cubicBezTo>
                <a:cubicBezTo>
                  <a:pt x="3760" y="25264"/>
                  <a:pt x="3760" y="26091"/>
                  <a:pt x="3860" y="26843"/>
                </a:cubicBezTo>
                <a:cubicBezTo>
                  <a:pt x="3960" y="27244"/>
                  <a:pt x="4186" y="27670"/>
                  <a:pt x="4286" y="28096"/>
                </a:cubicBezTo>
                <a:cubicBezTo>
                  <a:pt x="4486" y="27971"/>
                  <a:pt x="4687" y="27971"/>
                  <a:pt x="4687" y="27871"/>
                </a:cubicBezTo>
                <a:cubicBezTo>
                  <a:pt x="5113" y="28196"/>
                  <a:pt x="5539" y="28397"/>
                  <a:pt x="5840" y="28497"/>
                </a:cubicBezTo>
                <a:cubicBezTo>
                  <a:pt x="6173" y="28243"/>
                  <a:pt x="6507" y="27979"/>
                  <a:pt x="6840" y="27979"/>
                </a:cubicBezTo>
                <a:cubicBezTo>
                  <a:pt x="7033" y="27979"/>
                  <a:pt x="7226" y="28067"/>
                  <a:pt x="7419" y="28297"/>
                </a:cubicBezTo>
                <a:cubicBezTo>
                  <a:pt x="8145" y="28096"/>
                  <a:pt x="8772" y="27871"/>
                  <a:pt x="9499" y="27670"/>
                </a:cubicBezTo>
                <a:cubicBezTo>
                  <a:pt x="10226" y="27144"/>
                  <a:pt x="11078" y="26617"/>
                  <a:pt x="11805" y="26091"/>
                </a:cubicBezTo>
                <a:cubicBezTo>
                  <a:pt x="12331" y="26216"/>
                  <a:pt x="12632" y="26317"/>
                  <a:pt x="12958" y="26417"/>
                </a:cubicBezTo>
                <a:cubicBezTo>
                  <a:pt x="13058" y="26216"/>
                  <a:pt x="13158" y="25991"/>
                  <a:pt x="13158" y="25790"/>
                </a:cubicBezTo>
                <a:cubicBezTo>
                  <a:pt x="13584" y="25891"/>
                  <a:pt x="13985" y="25891"/>
                  <a:pt x="14411" y="25991"/>
                </a:cubicBezTo>
                <a:cubicBezTo>
                  <a:pt x="14667" y="26717"/>
                  <a:pt x="15087" y="27188"/>
                  <a:pt x="15732" y="27188"/>
                </a:cubicBezTo>
                <a:cubicBezTo>
                  <a:pt x="15845" y="27188"/>
                  <a:pt x="15964" y="27174"/>
                  <a:pt x="16090" y="27144"/>
                </a:cubicBezTo>
                <a:cubicBezTo>
                  <a:pt x="16291" y="26517"/>
                  <a:pt x="16491" y="25991"/>
                  <a:pt x="16717" y="25465"/>
                </a:cubicBezTo>
                <a:cubicBezTo>
                  <a:pt x="16717" y="25465"/>
                  <a:pt x="16817" y="25364"/>
                  <a:pt x="16917" y="25364"/>
                </a:cubicBezTo>
                <a:cubicBezTo>
                  <a:pt x="16917" y="26417"/>
                  <a:pt x="17845" y="26091"/>
                  <a:pt x="18271" y="26617"/>
                </a:cubicBezTo>
                <a:cubicBezTo>
                  <a:pt x="18371" y="26317"/>
                  <a:pt x="18371" y="26216"/>
                  <a:pt x="18471" y="26091"/>
                </a:cubicBezTo>
                <a:cubicBezTo>
                  <a:pt x="18371" y="25891"/>
                  <a:pt x="18171" y="25590"/>
                  <a:pt x="18171" y="25465"/>
                </a:cubicBezTo>
                <a:cubicBezTo>
                  <a:pt x="18998" y="24537"/>
                  <a:pt x="19223" y="23485"/>
                  <a:pt x="18897" y="22231"/>
                </a:cubicBezTo>
                <a:cubicBezTo>
                  <a:pt x="18702" y="21718"/>
                  <a:pt x="18697" y="21229"/>
                  <a:pt x="18697" y="20717"/>
                </a:cubicBezTo>
                <a:lnTo>
                  <a:pt x="18697" y="20717"/>
                </a:lnTo>
                <a:cubicBezTo>
                  <a:pt x="19156" y="20892"/>
                  <a:pt x="19566" y="20994"/>
                  <a:pt x="20151" y="21204"/>
                </a:cubicBezTo>
                <a:cubicBezTo>
                  <a:pt x="20577" y="22131"/>
                  <a:pt x="21103" y="23184"/>
                  <a:pt x="21604" y="24337"/>
                </a:cubicBezTo>
                <a:cubicBezTo>
                  <a:pt x="22231" y="24437"/>
                  <a:pt x="22857" y="24537"/>
                  <a:pt x="23484" y="24537"/>
                </a:cubicBezTo>
                <a:cubicBezTo>
                  <a:pt x="23609" y="24537"/>
                  <a:pt x="23609" y="24437"/>
                  <a:pt x="23609" y="24337"/>
                </a:cubicBezTo>
                <a:cubicBezTo>
                  <a:pt x="23384" y="24011"/>
                  <a:pt x="23183" y="23810"/>
                  <a:pt x="22857" y="23384"/>
                </a:cubicBezTo>
                <a:cubicBezTo>
                  <a:pt x="23083" y="23284"/>
                  <a:pt x="23283" y="23184"/>
                  <a:pt x="23484" y="22958"/>
                </a:cubicBezTo>
                <a:lnTo>
                  <a:pt x="23484" y="22231"/>
                </a:lnTo>
                <a:cubicBezTo>
                  <a:pt x="24157" y="22613"/>
                  <a:pt x="24549" y="23315"/>
                  <a:pt x="25072" y="23315"/>
                </a:cubicBezTo>
                <a:cubicBezTo>
                  <a:pt x="25134" y="23315"/>
                  <a:pt x="25197" y="23305"/>
                  <a:pt x="25263" y="23284"/>
                </a:cubicBezTo>
                <a:cubicBezTo>
                  <a:pt x="26742" y="22031"/>
                  <a:pt x="25890" y="20452"/>
                  <a:pt x="26416" y="18998"/>
                </a:cubicBezTo>
                <a:lnTo>
                  <a:pt x="26416" y="18998"/>
                </a:lnTo>
                <a:cubicBezTo>
                  <a:pt x="27369" y="20778"/>
                  <a:pt x="28095" y="22457"/>
                  <a:pt x="29023" y="24111"/>
                </a:cubicBezTo>
                <a:cubicBezTo>
                  <a:pt x="29349" y="24211"/>
                  <a:pt x="29875" y="24211"/>
                  <a:pt x="30376" y="24337"/>
                </a:cubicBezTo>
                <a:lnTo>
                  <a:pt x="30376" y="21830"/>
                </a:lnTo>
                <a:cubicBezTo>
                  <a:pt x="30176" y="22031"/>
                  <a:pt x="29975" y="22031"/>
                  <a:pt x="29750" y="22231"/>
                </a:cubicBezTo>
                <a:cubicBezTo>
                  <a:pt x="29649" y="20577"/>
                  <a:pt x="29349" y="18898"/>
                  <a:pt x="29349" y="17319"/>
                </a:cubicBezTo>
                <a:cubicBezTo>
                  <a:pt x="29449" y="16066"/>
                  <a:pt x="29549" y="14938"/>
                  <a:pt x="28822" y="13785"/>
                </a:cubicBezTo>
                <a:cubicBezTo>
                  <a:pt x="28822" y="14086"/>
                  <a:pt x="28722" y="14412"/>
                  <a:pt x="28722" y="14938"/>
                </a:cubicBezTo>
                <a:cubicBezTo>
                  <a:pt x="27995" y="13159"/>
                  <a:pt x="27870" y="7294"/>
                  <a:pt x="28496" y="6266"/>
                </a:cubicBezTo>
                <a:lnTo>
                  <a:pt x="28496" y="6266"/>
                </a:lnTo>
                <a:cubicBezTo>
                  <a:pt x="28722" y="6567"/>
                  <a:pt x="28822" y="6893"/>
                  <a:pt x="28822" y="6893"/>
                </a:cubicBezTo>
                <a:cubicBezTo>
                  <a:pt x="29248" y="7194"/>
                  <a:pt x="29549" y="7419"/>
                  <a:pt x="29750" y="7620"/>
                </a:cubicBezTo>
                <a:cubicBezTo>
                  <a:pt x="30602" y="8246"/>
                  <a:pt x="30502" y="9174"/>
                  <a:pt x="30502" y="9926"/>
                </a:cubicBezTo>
                <a:cubicBezTo>
                  <a:pt x="30376" y="11279"/>
                  <a:pt x="30276" y="12632"/>
                  <a:pt x="30176" y="13886"/>
                </a:cubicBezTo>
                <a:cubicBezTo>
                  <a:pt x="30176" y="14512"/>
                  <a:pt x="30276" y="15239"/>
                  <a:pt x="30176" y="15765"/>
                </a:cubicBezTo>
                <a:cubicBezTo>
                  <a:pt x="29875" y="17745"/>
                  <a:pt x="30176" y="19525"/>
                  <a:pt x="30802" y="21304"/>
                </a:cubicBezTo>
                <a:cubicBezTo>
                  <a:pt x="30877" y="21288"/>
                  <a:pt x="30945" y="21281"/>
                  <a:pt x="31007" y="21281"/>
                </a:cubicBezTo>
                <a:cubicBezTo>
                  <a:pt x="31829" y="21281"/>
                  <a:pt x="31697" y="22564"/>
                  <a:pt x="32582" y="22658"/>
                </a:cubicBezTo>
                <a:cubicBezTo>
                  <a:pt x="33409" y="20878"/>
                  <a:pt x="33208" y="17845"/>
                  <a:pt x="32481" y="15966"/>
                </a:cubicBezTo>
                <a:cubicBezTo>
                  <a:pt x="32256" y="15139"/>
                  <a:pt x="32055" y="14412"/>
                  <a:pt x="31855" y="13560"/>
                </a:cubicBezTo>
                <a:cubicBezTo>
                  <a:pt x="31855" y="13560"/>
                  <a:pt x="31755" y="13560"/>
                  <a:pt x="31755" y="13685"/>
                </a:cubicBezTo>
                <a:cubicBezTo>
                  <a:pt x="31755" y="13359"/>
                  <a:pt x="31855" y="13159"/>
                  <a:pt x="31855" y="12933"/>
                </a:cubicBezTo>
                <a:cubicBezTo>
                  <a:pt x="31855" y="12833"/>
                  <a:pt x="31755" y="12833"/>
                  <a:pt x="31629" y="12833"/>
                </a:cubicBezTo>
                <a:cubicBezTo>
                  <a:pt x="31529" y="13059"/>
                  <a:pt x="31429" y="13259"/>
                  <a:pt x="31228" y="13560"/>
                </a:cubicBezTo>
                <a:cubicBezTo>
                  <a:pt x="31329" y="12006"/>
                  <a:pt x="30376" y="10427"/>
                  <a:pt x="31429" y="8973"/>
                </a:cubicBezTo>
                <a:cubicBezTo>
                  <a:pt x="31855" y="10853"/>
                  <a:pt x="32256" y="12632"/>
                  <a:pt x="32582" y="14412"/>
                </a:cubicBezTo>
                <a:cubicBezTo>
                  <a:pt x="32882" y="11179"/>
                  <a:pt x="33509" y="7921"/>
                  <a:pt x="33008" y="4688"/>
                </a:cubicBezTo>
                <a:cubicBezTo>
                  <a:pt x="32682" y="3535"/>
                  <a:pt x="32481" y="2407"/>
                  <a:pt x="31955" y="1454"/>
                </a:cubicBezTo>
                <a:cubicBezTo>
                  <a:pt x="31629" y="1454"/>
                  <a:pt x="31529" y="1555"/>
                  <a:pt x="31329" y="1555"/>
                </a:cubicBezTo>
                <a:cubicBezTo>
                  <a:pt x="31228" y="1028"/>
                  <a:pt x="31128" y="627"/>
                  <a:pt x="3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7287834" y="237092"/>
            <a:ext cx="1448803" cy="465173"/>
            <a:chOff x="1721900" y="303502"/>
            <a:chExt cx="1930707" cy="619900"/>
          </a:xfrm>
        </p:grpSpPr>
        <p:sp>
          <p:nvSpPr>
            <p:cNvPr id="124" name="Google Shape;124;p3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1">
    <p:bg>
      <p:bgPr>
        <a:solidFill>
          <a:srgbClr val="F3F3F3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9"/>
          <p:cNvGrpSpPr/>
          <p:nvPr/>
        </p:nvGrpSpPr>
        <p:grpSpPr>
          <a:xfrm rot="10800000">
            <a:off x="-976441" y="-1655123"/>
            <a:ext cx="11179181" cy="5643321"/>
            <a:chOff x="-976460" y="1593188"/>
            <a:chExt cx="11179181" cy="5038229"/>
          </a:xfrm>
        </p:grpSpPr>
        <p:sp>
          <p:nvSpPr>
            <p:cNvPr id="493" name="Google Shape;493;p9"/>
            <p:cNvSpPr/>
            <p:nvPr/>
          </p:nvSpPr>
          <p:spPr>
            <a:xfrm rot="3727620" flipH="1">
              <a:off x="-208009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 rot="3727620" flipH="1">
              <a:off x="-276618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 rot="-1211916">
              <a:off x="3035516" y="2818526"/>
              <a:ext cx="2985866" cy="2638177"/>
            </a:xfrm>
            <a:custGeom>
              <a:avLst/>
              <a:gdLst/>
              <a:ahLst/>
              <a:cxnLst/>
              <a:rect l="l" t="t" r="r" b="b"/>
              <a:pathLst>
                <a:path w="43454" h="38394" extrusionOk="0">
                  <a:moveTo>
                    <a:pt x="7756" y="1"/>
                  </a:moveTo>
                  <a:cubicBezTo>
                    <a:pt x="5607" y="1"/>
                    <a:pt x="3572" y="601"/>
                    <a:pt x="2138" y="2501"/>
                  </a:cubicBezTo>
                  <a:cubicBezTo>
                    <a:pt x="1" y="5259"/>
                    <a:pt x="1326" y="8828"/>
                    <a:pt x="2843" y="11585"/>
                  </a:cubicBezTo>
                  <a:cubicBezTo>
                    <a:pt x="4446" y="14428"/>
                    <a:pt x="5964" y="16843"/>
                    <a:pt x="5344" y="20220"/>
                  </a:cubicBezTo>
                  <a:cubicBezTo>
                    <a:pt x="4981" y="22080"/>
                    <a:pt x="4275" y="23875"/>
                    <a:pt x="4190" y="25820"/>
                  </a:cubicBezTo>
                  <a:cubicBezTo>
                    <a:pt x="4190" y="29668"/>
                    <a:pt x="6413" y="33216"/>
                    <a:pt x="9426" y="35353"/>
                  </a:cubicBezTo>
                  <a:cubicBezTo>
                    <a:pt x="12422" y="37473"/>
                    <a:pt x="16135" y="38394"/>
                    <a:pt x="19934" y="38394"/>
                  </a:cubicBezTo>
                  <a:cubicBezTo>
                    <a:pt x="25405" y="38394"/>
                    <a:pt x="31054" y="36484"/>
                    <a:pt x="34990" y="33494"/>
                  </a:cubicBezTo>
                  <a:cubicBezTo>
                    <a:pt x="40248" y="29475"/>
                    <a:pt x="43454" y="21460"/>
                    <a:pt x="40248" y="15497"/>
                  </a:cubicBezTo>
                  <a:cubicBezTo>
                    <a:pt x="40248" y="15411"/>
                    <a:pt x="40333" y="15326"/>
                    <a:pt x="40248" y="15240"/>
                  </a:cubicBezTo>
                  <a:cubicBezTo>
                    <a:pt x="39885" y="10239"/>
                    <a:pt x="35888" y="7396"/>
                    <a:pt x="31613" y="5964"/>
                  </a:cubicBezTo>
                  <a:cubicBezTo>
                    <a:pt x="25735" y="3912"/>
                    <a:pt x="19579" y="2587"/>
                    <a:pt x="13616" y="984"/>
                  </a:cubicBezTo>
                  <a:cubicBezTo>
                    <a:pt x="11820" y="512"/>
                    <a:pt x="9739" y="1"/>
                    <a:pt x="7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 rot="-1211916">
              <a:off x="2980440" y="2700991"/>
              <a:ext cx="3047571" cy="2886026"/>
            </a:xfrm>
            <a:custGeom>
              <a:avLst/>
              <a:gdLst/>
              <a:ahLst/>
              <a:cxnLst/>
              <a:rect l="l" t="t" r="r" b="b"/>
              <a:pathLst>
                <a:path w="44352" h="42001" extrusionOk="0">
                  <a:moveTo>
                    <a:pt x="37113" y="11338"/>
                  </a:moveTo>
                  <a:cubicBezTo>
                    <a:pt x="37021" y="11338"/>
                    <a:pt x="36985" y="11417"/>
                    <a:pt x="37063" y="11542"/>
                  </a:cubicBezTo>
                  <a:cubicBezTo>
                    <a:pt x="37148" y="11735"/>
                    <a:pt x="37405" y="11991"/>
                    <a:pt x="37768" y="12526"/>
                  </a:cubicBezTo>
                  <a:cubicBezTo>
                    <a:pt x="38025" y="12975"/>
                    <a:pt x="38559" y="13594"/>
                    <a:pt x="38922" y="14407"/>
                  </a:cubicBezTo>
                  <a:cubicBezTo>
                    <a:pt x="39008" y="14578"/>
                    <a:pt x="39093" y="14834"/>
                    <a:pt x="39200" y="15026"/>
                  </a:cubicBezTo>
                  <a:cubicBezTo>
                    <a:pt x="39286" y="15283"/>
                    <a:pt x="39371" y="15561"/>
                    <a:pt x="39457" y="15732"/>
                  </a:cubicBezTo>
                  <a:cubicBezTo>
                    <a:pt x="39457" y="15903"/>
                    <a:pt x="39542" y="16010"/>
                    <a:pt x="39542" y="16181"/>
                  </a:cubicBezTo>
                  <a:cubicBezTo>
                    <a:pt x="39542" y="16266"/>
                    <a:pt x="39628" y="16437"/>
                    <a:pt x="39628" y="16544"/>
                  </a:cubicBezTo>
                  <a:lnTo>
                    <a:pt x="39628" y="16971"/>
                  </a:lnTo>
                  <a:lnTo>
                    <a:pt x="39628" y="17078"/>
                  </a:lnTo>
                  <a:lnTo>
                    <a:pt x="39694" y="17131"/>
                  </a:lnTo>
                  <a:lnTo>
                    <a:pt x="39694" y="17131"/>
                  </a:lnTo>
                  <a:cubicBezTo>
                    <a:pt x="39759" y="17119"/>
                    <a:pt x="39898" y="17102"/>
                    <a:pt x="40162" y="17078"/>
                  </a:cubicBezTo>
                  <a:lnTo>
                    <a:pt x="40269" y="17078"/>
                  </a:lnTo>
                  <a:lnTo>
                    <a:pt x="40269" y="16971"/>
                  </a:lnTo>
                  <a:lnTo>
                    <a:pt x="40162" y="16544"/>
                  </a:lnTo>
                  <a:cubicBezTo>
                    <a:pt x="40162" y="16266"/>
                    <a:pt x="40077" y="16010"/>
                    <a:pt x="39991" y="15646"/>
                  </a:cubicBezTo>
                  <a:cubicBezTo>
                    <a:pt x="39991" y="15368"/>
                    <a:pt x="39820" y="15112"/>
                    <a:pt x="39735" y="14834"/>
                  </a:cubicBezTo>
                  <a:cubicBezTo>
                    <a:pt x="39628" y="14578"/>
                    <a:pt x="39542" y="14300"/>
                    <a:pt x="39371" y="14043"/>
                  </a:cubicBezTo>
                  <a:cubicBezTo>
                    <a:pt x="38922" y="13060"/>
                    <a:pt x="38132" y="12077"/>
                    <a:pt x="37234" y="11371"/>
                  </a:cubicBezTo>
                  <a:cubicBezTo>
                    <a:pt x="37188" y="11349"/>
                    <a:pt x="37147" y="11338"/>
                    <a:pt x="37113" y="11338"/>
                  </a:cubicBezTo>
                  <a:close/>
                  <a:moveTo>
                    <a:pt x="39694" y="17131"/>
                  </a:moveTo>
                  <a:cubicBezTo>
                    <a:pt x="39585" y="17152"/>
                    <a:pt x="39680" y="17159"/>
                    <a:pt x="39733" y="17162"/>
                  </a:cubicBezTo>
                  <a:lnTo>
                    <a:pt x="39733" y="17162"/>
                  </a:lnTo>
                  <a:lnTo>
                    <a:pt x="39694" y="17131"/>
                  </a:lnTo>
                  <a:close/>
                  <a:moveTo>
                    <a:pt x="39733" y="17162"/>
                  </a:moveTo>
                  <a:lnTo>
                    <a:pt x="39735" y="17164"/>
                  </a:lnTo>
                  <a:cubicBezTo>
                    <a:pt x="39780" y="17164"/>
                    <a:pt x="39764" y="17164"/>
                    <a:pt x="39733" y="17162"/>
                  </a:cubicBezTo>
                  <a:close/>
                  <a:moveTo>
                    <a:pt x="39820" y="29005"/>
                  </a:moveTo>
                  <a:lnTo>
                    <a:pt x="39820" y="29005"/>
                  </a:lnTo>
                  <a:cubicBezTo>
                    <a:pt x="39735" y="29262"/>
                    <a:pt x="39542" y="29539"/>
                    <a:pt x="39457" y="29710"/>
                  </a:cubicBezTo>
                  <a:lnTo>
                    <a:pt x="39200" y="30074"/>
                  </a:lnTo>
                  <a:lnTo>
                    <a:pt x="39371" y="29710"/>
                  </a:lnTo>
                  <a:lnTo>
                    <a:pt x="39820" y="29005"/>
                  </a:lnTo>
                  <a:close/>
                  <a:moveTo>
                    <a:pt x="39628" y="34178"/>
                  </a:moveTo>
                  <a:lnTo>
                    <a:pt x="39008" y="34797"/>
                  </a:lnTo>
                  <a:cubicBezTo>
                    <a:pt x="38837" y="34968"/>
                    <a:pt x="38666" y="35246"/>
                    <a:pt x="38388" y="35417"/>
                  </a:cubicBezTo>
                  <a:cubicBezTo>
                    <a:pt x="38230" y="35576"/>
                    <a:pt x="38059" y="35730"/>
                    <a:pt x="37880" y="35884"/>
                  </a:cubicBezTo>
                  <a:lnTo>
                    <a:pt x="37880" y="35884"/>
                  </a:lnTo>
                  <a:cubicBezTo>
                    <a:pt x="38505" y="35385"/>
                    <a:pt x="39066" y="34817"/>
                    <a:pt x="39628" y="34178"/>
                  </a:cubicBezTo>
                  <a:close/>
                  <a:moveTo>
                    <a:pt x="37880" y="35884"/>
                  </a:moveTo>
                  <a:lnTo>
                    <a:pt x="37880" y="35884"/>
                  </a:lnTo>
                  <a:cubicBezTo>
                    <a:pt x="37815" y="35936"/>
                    <a:pt x="37749" y="35987"/>
                    <a:pt x="37683" y="36037"/>
                  </a:cubicBezTo>
                  <a:cubicBezTo>
                    <a:pt x="37655" y="36064"/>
                    <a:pt x="37628" y="36092"/>
                    <a:pt x="37600" y="36119"/>
                  </a:cubicBezTo>
                  <a:lnTo>
                    <a:pt x="37600" y="36119"/>
                  </a:lnTo>
                  <a:cubicBezTo>
                    <a:pt x="37695" y="36040"/>
                    <a:pt x="37789" y="35962"/>
                    <a:pt x="37880" y="35884"/>
                  </a:cubicBezTo>
                  <a:close/>
                  <a:moveTo>
                    <a:pt x="36148" y="33786"/>
                  </a:moveTo>
                  <a:cubicBezTo>
                    <a:pt x="35659" y="34232"/>
                    <a:pt x="35132" y="34660"/>
                    <a:pt x="34562" y="35054"/>
                  </a:cubicBezTo>
                  <a:cubicBezTo>
                    <a:pt x="33055" y="36035"/>
                    <a:pt x="31408" y="36892"/>
                    <a:pt x="29689" y="37508"/>
                  </a:cubicBezTo>
                  <a:lnTo>
                    <a:pt x="29689" y="37508"/>
                  </a:lnTo>
                  <a:cubicBezTo>
                    <a:pt x="31439" y="36835"/>
                    <a:pt x="33115" y="35965"/>
                    <a:pt x="34648" y="34968"/>
                  </a:cubicBezTo>
                  <a:cubicBezTo>
                    <a:pt x="35197" y="34589"/>
                    <a:pt x="35674" y="34210"/>
                    <a:pt x="36148" y="33786"/>
                  </a:cubicBezTo>
                  <a:close/>
                  <a:moveTo>
                    <a:pt x="26544" y="38438"/>
                  </a:moveTo>
                  <a:cubicBezTo>
                    <a:pt x="24724" y="38866"/>
                    <a:pt x="22876" y="39095"/>
                    <a:pt x="21052" y="39095"/>
                  </a:cubicBezTo>
                  <a:cubicBezTo>
                    <a:pt x="19441" y="39095"/>
                    <a:pt x="17848" y="38917"/>
                    <a:pt x="16309" y="38538"/>
                  </a:cubicBezTo>
                  <a:lnTo>
                    <a:pt x="16309" y="38538"/>
                  </a:lnTo>
                  <a:cubicBezTo>
                    <a:pt x="17835" y="38872"/>
                    <a:pt x="19409" y="39052"/>
                    <a:pt x="20994" y="39052"/>
                  </a:cubicBezTo>
                  <a:cubicBezTo>
                    <a:pt x="21540" y="39052"/>
                    <a:pt x="22088" y="39031"/>
                    <a:pt x="22635" y="38987"/>
                  </a:cubicBezTo>
                  <a:cubicBezTo>
                    <a:pt x="23970" y="38920"/>
                    <a:pt x="25262" y="38728"/>
                    <a:pt x="26544" y="38438"/>
                  </a:cubicBezTo>
                  <a:close/>
                  <a:moveTo>
                    <a:pt x="36482" y="36213"/>
                  </a:moveTo>
                  <a:cubicBezTo>
                    <a:pt x="36322" y="36335"/>
                    <a:pt x="36159" y="36455"/>
                    <a:pt x="35994" y="36571"/>
                  </a:cubicBezTo>
                  <a:cubicBezTo>
                    <a:pt x="35097" y="37191"/>
                    <a:pt x="34199" y="37726"/>
                    <a:pt x="33322" y="38260"/>
                  </a:cubicBezTo>
                  <a:cubicBezTo>
                    <a:pt x="31442" y="39243"/>
                    <a:pt x="29475" y="39949"/>
                    <a:pt x="27445" y="40483"/>
                  </a:cubicBezTo>
                  <a:cubicBezTo>
                    <a:pt x="25393" y="40932"/>
                    <a:pt x="23341" y="41295"/>
                    <a:pt x="21203" y="41295"/>
                  </a:cubicBezTo>
                  <a:cubicBezTo>
                    <a:pt x="20944" y="41306"/>
                    <a:pt x="20683" y="41311"/>
                    <a:pt x="20421" y="41311"/>
                  </a:cubicBezTo>
                  <a:cubicBezTo>
                    <a:pt x="18612" y="41311"/>
                    <a:pt x="16754" y="41057"/>
                    <a:pt x="14962" y="40590"/>
                  </a:cubicBezTo>
                  <a:cubicBezTo>
                    <a:pt x="13025" y="39951"/>
                    <a:pt x="11066" y="39079"/>
                    <a:pt x="9382" y="37742"/>
                  </a:cubicBezTo>
                  <a:lnTo>
                    <a:pt x="9382" y="37742"/>
                  </a:lnTo>
                  <a:cubicBezTo>
                    <a:pt x="11066" y="39079"/>
                    <a:pt x="13026" y="39951"/>
                    <a:pt x="15155" y="40483"/>
                  </a:cubicBezTo>
                  <a:cubicBezTo>
                    <a:pt x="16957" y="41024"/>
                    <a:pt x="18760" y="41230"/>
                    <a:pt x="20615" y="41230"/>
                  </a:cubicBezTo>
                  <a:cubicBezTo>
                    <a:pt x="20959" y="41230"/>
                    <a:pt x="21304" y="41223"/>
                    <a:pt x="21652" y="41210"/>
                  </a:cubicBezTo>
                  <a:cubicBezTo>
                    <a:pt x="26013" y="41017"/>
                    <a:pt x="30287" y="39778"/>
                    <a:pt x="33942" y="37811"/>
                  </a:cubicBezTo>
                  <a:cubicBezTo>
                    <a:pt x="34776" y="37303"/>
                    <a:pt x="35628" y="36795"/>
                    <a:pt x="36482" y="36213"/>
                  </a:cubicBezTo>
                  <a:close/>
                  <a:moveTo>
                    <a:pt x="8732" y="0"/>
                  </a:moveTo>
                  <a:cubicBezTo>
                    <a:pt x="8267" y="0"/>
                    <a:pt x="7802" y="22"/>
                    <a:pt x="7310" y="65"/>
                  </a:cubicBezTo>
                  <a:cubicBezTo>
                    <a:pt x="6327" y="150"/>
                    <a:pt x="5344" y="407"/>
                    <a:pt x="4361" y="855"/>
                  </a:cubicBezTo>
                  <a:cubicBezTo>
                    <a:pt x="4104" y="1048"/>
                    <a:pt x="3933" y="1133"/>
                    <a:pt x="3655" y="1219"/>
                  </a:cubicBezTo>
                  <a:lnTo>
                    <a:pt x="3035" y="1668"/>
                  </a:lnTo>
                  <a:cubicBezTo>
                    <a:pt x="2758" y="1839"/>
                    <a:pt x="2587" y="2010"/>
                    <a:pt x="2416" y="2202"/>
                  </a:cubicBezTo>
                  <a:cubicBezTo>
                    <a:pt x="2223" y="2373"/>
                    <a:pt x="2052" y="2544"/>
                    <a:pt x="1881" y="2822"/>
                  </a:cubicBezTo>
                  <a:cubicBezTo>
                    <a:pt x="1155" y="3527"/>
                    <a:pt x="620" y="4596"/>
                    <a:pt x="364" y="5579"/>
                  </a:cubicBezTo>
                  <a:cubicBezTo>
                    <a:pt x="0" y="6648"/>
                    <a:pt x="0" y="7716"/>
                    <a:pt x="86" y="8700"/>
                  </a:cubicBezTo>
                  <a:cubicBezTo>
                    <a:pt x="364" y="10666"/>
                    <a:pt x="1069" y="12355"/>
                    <a:pt x="1881" y="13872"/>
                  </a:cubicBezTo>
                  <a:cubicBezTo>
                    <a:pt x="2223" y="14663"/>
                    <a:pt x="2672" y="15283"/>
                    <a:pt x="3035" y="16010"/>
                  </a:cubicBezTo>
                  <a:cubicBezTo>
                    <a:pt x="3399" y="16629"/>
                    <a:pt x="3741" y="17335"/>
                    <a:pt x="4019" y="17955"/>
                  </a:cubicBezTo>
                  <a:cubicBezTo>
                    <a:pt x="4467" y="19216"/>
                    <a:pt x="4638" y="20455"/>
                    <a:pt x="4467" y="21695"/>
                  </a:cubicBezTo>
                  <a:cubicBezTo>
                    <a:pt x="4190" y="23042"/>
                    <a:pt x="3570" y="24559"/>
                    <a:pt x="3399" y="26419"/>
                  </a:cubicBezTo>
                  <a:cubicBezTo>
                    <a:pt x="3121" y="28300"/>
                    <a:pt x="3399" y="30245"/>
                    <a:pt x="4019" y="31933"/>
                  </a:cubicBezTo>
                  <a:cubicBezTo>
                    <a:pt x="4638" y="33643"/>
                    <a:pt x="5707" y="35246"/>
                    <a:pt x="6861" y="36486"/>
                  </a:cubicBezTo>
                  <a:cubicBezTo>
                    <a:pt x="8101" y="37811"/>
                    <a:pt x="9533" y="38987"/>
                    <a:pt x="11136" y="39778"/>
                  </a:cubicBezTo>
                  <a:cubicBezTo>
                    <a:pt x="12654" y="40590"/>
                    <a:pt x="14342" y="41124"/>
                    <a:pt x="16031" y="41552"/>
                  </a:cubicBezTo>
                  <a:cubicBezTo>
                    <a:pt x="17719" y="41829"/>
                    <a:pt x="19429" y="42000"/>
                    <a:pt x="21118" y="42000"/>
                  </a:cubicBezTo>
                  <a:cubicBezTo>
                    <a:pt x="24495" y="41915"/>
                    <a:pt x="27872" y="41210"/>
                    <a:pt x="31078" y="39949"/>
                  </a:cubicBezTo>
                  <a:cubicBezTo>
                    <a:pt x="32596" y="39329"/>
                    <a:pt x="34113" y="38538"/>
                    <a:pt x="35631" y="37640"/>
                  </a:cubicBezTo>
                  <a:cubicBezTo>
                    <a:pt x="36305" y="37211"/>
                    <a:pt x="36999" y="36704"/>
                    <a:pt x="37600" y="36119"/>
                  </a:cubicBezTo>
                  <a:lnTo>
                    <a:pt x="37600" y="36119"/>
                  </a:lnTo>
                  <a:cubicBezTo>
                    <a:pt x="37453" y="36240"/>
                    <a:pt x="37302" y="36362"/>
                    <a:pt x="37148" y="36486"/>
                  </a:cubicBezTo>
                  <a:cubicBezTo>
                    <a:pt x="36251" y="37191"/>
                    <a:pt x="35268" y="37811"/>
                    <a:pt x="34391" y="38346"/>
                  </a:cubicBezTo>
                  <a:cubicBezTo>
                    <a:pt x="32425" y="39414"/>
                    <a:pt x="30458" y="40226"/>
                    <a:pt x="28321" y="40846"/>
                  </a:cubicBezTo>
                  <a:cubicBezTo>
                    <a:pt x="26269" y="41381"/>
                    <a:pt x="24132" y="41744"/>
                    <a:pt x="21994" y="41915"/>
                  </a:cubicBezTo>
                  <a:cubicBezTo>
                    <a:pt x="21650" y="41929"/>
                    <a:pt x="21305" y="41936"/>
                    <a:pt x="20960" y="41936"/>
                  </a:cubicBezTo>
                  <a:cubicBezTo>
                    <a:pt x="19168" y="41936"/>
                    <a:pt x="17375" y="41743"/>
                    <a:pt x="15582" y="41295"/>
                  </a:cubicBezTo>
                  <a:cubicBezTo>
                    <a:pt x="13445" y="40846"/>
                    <a:pt x="11414" y="39949"/>
                    <a:pt x="9533" y="38709"/>
                  </a:cubicBezTo>
                  <a:cubicBezTo>
                    <a:pt x="7759" y="37469"/>
                    <a:pt x="6156" y="35781"/>
                    <a:pt x="5002" y="33729"/>
                  </a:cubicBezTo>
                  <a:cubicBezTo>
                    <a:pt x="3933" y="31762"/>
                    <a:pt x="3292" y="29454"/>
                    <a:pt x="3399" y="27039"/>
                  </a:cubicBezTo>
                  <a:cubicBezTo>
                    <a:pt x="3484" y="25799"/>
                    <a:pt x="3826" y="24730"/>
                    <a:pt x="4104" y="23662"/>
                  </a:cubicBezTo>
                  <a:cubicBezTo>
                    <a:pt x="4361" y="22678"/>
                    <a:pt x="4553" y="21781"/>
                    <a:pt x="4638" y="20990"/>
                  </a:cubicBezTo>
                  <a:cubicBezTo>
                    <a:pt x="4638" y="21039"/>
                    <a:pt x="4667" y="21153"/>
                    <a:pt x="4708" y="21153"/>
                  </a:cubicBezTo>
                  <a:cubicBezTo>
                    <a:pt x="4738" y="21153"/>
                    <a:pt x="4773" y="21093"/>
                    <a:pt x="4809" y="20904"/>
                  </a:cubicBezTo>
                  <a:lnTo>
                    <a:pt x="4809" y="20904"/>
                  </a:lnTo>
                  <a:cubicBezTo>
                    <a:pt x="4724" y="21695"/>
                    <a:pt x="4553" y="22678"/>
                    <a:pt x="4275" y="23662"/>
                  </a:cubicBezTo>
                  <a:cubicBezTo>
                    <a:pt x="4019" y="24730"/>
                    <a:pt x="3741" y="25799"/>
                    <a:pt x="3655" y="26953"/>
                  </a:cubicBezTo>
                  <a:cubicBezTo>
                    <a:pt x="3484" y="29454"/>
                    <a:pt x="4190" y="31762"/>
                    <a:pt x="5258" y="33729"/>
                  </a:cubicBezTo>
                  <a:cubicBezTo>
                    <a:pt x="6413" y="35674"/>
                    <a:pt x="8016" y="37384"/>
                    <a:pt x="9896" y="38623"/>
                  </a:cubicBezTo>
                  <a:cubicBezTo>
                    <a:pt x="11756" y="39863"/>
                    <a:pt x="13808" y="40675"/>
                    <a:pt x="15945" y="41210"/>
                  </a:cubicBezTo>
                  <a:cubicBezTo>
                    <a:pt x="17557" y="41540"/>
                    <a:pt x="19194" y="41697"/>
                    <a:pt x="20827" y="41697"/>
                  </a:cubicBezTo>
                  <a:cubicBezTo>
                    <a:pt x="23525" y="41697"/>
                    <a:pt x="26214" y="41268"/>
                    <a:pt x="28770" y="40483"/>
                  </a:cubicBezTo>
                  <a:cubicBezTo>
                    <a:pt x="30822" y="39863"/>
                    <a:pt x="32874" y="39072"/>
                    <a:pt x="34733" y="37918"/>
                  </a:cubicBezTo>
                  <a:cubicBezTo>
                    <a:pt x="36614" y="36742"/>
                    <a:pt x="38474" y="35246"/>
                    <a:pt x="39820" y="33365"/>
                  </a:cubicBezTo>
                  <a:cubicBezTo>
                    <a:pt x="39906" y="33451"/>
                    <a:pt x="39991" y="33536"/>
                    <a:pt x="40077" y="33643"/>
                  </a:cubicBezTo>
                  <a:cubicBezTo>
                    <a:pt x="41060" y="32468"/>
                    <a:pt x="41765" y="31228"/>
                    <a:pt x="42406" y="29903"/>
                  </a:cubicBezTo>
                  <a:cubicBezTo>
                    <a:pt x="43112" y="28556"/>
                    <a:pt x="43561" y="27124"/>
                    <a:pt x="43903" y="25628"/>
                  </a:cubicBezTo>
                  <a:cubicBezTo>
                    <a:pt x="44181" y="24110"/>
                    <a:pt x="44352" y="22593"/>
                    <a:pt x="44095" y="20990"/>
                  </a:cubicBezTo>
                  <a:cubicBezTo>
                    <a:pt x="44020" y="19655"/>
                    <a:pt x="43664" y="18254"/>
                    <a:pt x="43026" y="16962"/>
                  </a:cubicBezTo>
                  <a:lnTo>
                    <a:pt x="43026" y="16962"/>
                  </a:lnTo>
                  <a:lnTo>
                    <a:pt x="43026" y="16886"/>
                  </a:lnTo>
                  <a:lnTo>
                    <a:pt x="43026" y="16715"/>
                  </a:lnTo>
                  <a:lnTo>
                    <a:pt x="42941" y="16181"/>
                  </a:lnTo>
                  <a:cubicBezTo>
                    <a:pt x="42941" y="15817"/>
                    <a:pt x="42834" y="15475"/>
                    <a:pt x="42748" y="15112"/>
                  </a:cubicBezTo>
                  <a:cubicBezTo>
                    <a:pt x="42406" y="13594"/>
                    <a:pt x="41680" y="12355"/>
                    <a:pt x="40889" y="11371"/>
                  </a:cubicBezTo>
                  <a:cubicBezTo>
                    <a:pt x="40077" y="10303"/>
                    <a:pt x="39200" y="9597"/>
                    <a:pt x="38303" y="9063"/>
                  </a:cubicBezTo>
                  <a:lnTo>
                    <a:pt x="38303" y="9063"/>
                  </a:lnTo>
                  <a:cubicBezTo>
                    <a:pt x="38922" y="9491"/>
                    <a:pt x="39457" y="10132"/>
                    <a:pt x="39991" y="10666"/>
                  </a:cubicBezTo>
                  <a:cubicBezTo>
                    <a:pt x="40526" y="11286"/>
                    <a:pt x="40974" y="11906"/>
                    <a:pt x="41338" y="12611"/>
                  </a:cubicBezTo>
                  <a:cubicBezTo>
                    <a:pt x="41680" y="13338"/>
                    <a:pt x="41958" y="14129"/>
                    <a:pt x="42214" y="14941"/>
                  </a:cubicBezTo>
                  <a:cubicBezTo>
                    <a:pt x="42300" y="15283"/>
                    <a:pt x="42406" y="15732"/>
                    <a:pt x="42406" y="16095"/>
                  </a:cubicBezTo>
                  <a:lnTo>
                    <a:pt x="42492" y="16715"/>
                  </a:lnTo>
                  <a:lnTo>
                    <a:pt x="42492" y="16886"/>
                  </a:lnTo>
                  <a:lnTo>
                    <a:pt x="42492" y="17078"/>
                  </a:lnTo>
                  <a:cubicBezTo>
                    <a:pt x="42492" y="17091"/>
                    <a:pt x="42492" y="17105"/>
                    <a:pt x="42492" y="17118"/>
                  </a:cubicBezTo>
                  <a:lnTo>
                    <a:pt x="42492" y="17118"/>
                  </a:lnTo>
                  <a:cubicBezTo>
                    <a:pt x="43341" y="18982"/>
                    <a:pt x="43726" y="21049"/>
                    <a:pt x="43646" y="23042"/>
                  </a:cubicBezTo>
                  <a:cubicBezTo>
                    <a:pt x="43561" y="25265"/>
                    <a:pt x="42941" y="27317"/>
                    <a:pt x="42043" y="29262"/>
                  </a:cubicBezTo>
                  <a:cubicBezTo>
                    <a:pt x="41145" y="31228"/>
                    <a:pt x="39906" y="33002"/>
                    <a:pt x="38474" y="34520"/>
                  </a:cubicBezTo>
                  <a:cubicBezTo>
                    <a:pt x="37903" y="35044"/>
                    <a:pt x="37321" y="35558"/>
                    <a:pt x="36712" y="36036"/>
                  </a:cubicBezTo>
                  <a:lnTo>
                    <a:pt x="36712" y="36036"/>
                  </a:lnTo>
                  <a:cubicBezTo>
                    <a:pt x="37471" y="35359"/>
                    <a:pt x="38246" y="34679"/>
                    <a:pt x="38922" y="33900"/>
                  </a:cubicBezTo>
                  <a:cubicBezTo>
                    <a:pt x="40355" y="32382"/>
                    <a:pt x="41423" y="30608"/>
                    <a:pt x="42214" y="28727"/>
                  </a:cubicBezTo>
                  <a:cubicBezTo>
                    <a:pt x="43026" y="26868"/>
                    <a:pt x="43475" y="24816"/>
                    <a:pt x="43561" y="22764"/>
                  </a:cubicBezTo>
                  <a:cubicBezTo>
                    <a:pt x="43561" y="20974"/>
                    <a:pt x="43219" y="19119"/>
                    <a:pt x="42479" y="17497"/>
                  </a:cubicBezTo>
                  <a:lnTo>
                    <a:pt x="42479" y="17497"/>
                  </a:lnTo>
                  <a:cubicBezTo>
                    <a:pt x="42468" y="17623"/>
                    <a:pt x="42447" y="17748"/>
                    <a:pt x="42406" y="17869"/>
                  </a:cubicBezTo>
                  <a:lnTo>
                    <a:pt x="42360" y="17368"/>
                  </a:lnTo>
                  <a:lnTo>
                    <a:pt x="42360" y="17368"/>
                  </a:lnTo>
                  <a:cubicBezTo>
                    <a:pt x="42368" y="17342"/>
                    <a:pt x="42375" y="17316"/>
                    <a:pt x="42382" y="17289"/>
                  </a:cubicBezTo>
                  <a:lnTo>
                    <a:pt x="42382" y="17289"/>
                  </a:lnTo>
                  <a:cubicBezTo>
                    <a:pt x="42370" y="17265"/>
                    <a:pt x="42358" y="17240"/>
                    <a:pt x="42346" y="17216"/>
                  </a:cubicBezTo>
                  <a:lnTo>
                    <a:pt x="42346" y="17216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406" y="16988"/>
                    <a:pt x="42406" y="17078"/>
                    <a:pt x="42406" y="17078"/>
                  </a:cubicBezTo>
                  <a:cubicBezTo>
                    <a:pt x="42406" y="17154"/>
                    <a:pt x="42397" y="17223"/>
                    <a:pt x="42382" y="17289"/>
                  </a:cubicBezTo>
                  <a:lnTo>
                    <a:pt x="42382" y="17289"/>
                  </a:lnTo>
                  <a:cubicBezTo>
                    <a:pt x="42415" y="17358"/>
                    <a:pt x="42447" y="17427"/>
                    <a:pt x="42479" y="17497"/>
                  </a:cubicBezTo>
                  <a:lnTo>
                    <a:pt x="42479" y="17497"/>
                  </a:lnTo>
                  <a:cubicBezTo>
                    <a:pt x="42491" y="17369"/>
                    <a:pt x="42492" y="17241"/>
                    <a:pt x="42492" y="17118"/>
                  </a:cubicBezTo>
                  <a:lnTo>
                    <a:pt x="42492" y="17118"/>
                  </a:lnTo>
                  <a:cubicBezTo>
                    <a:pt x="42430" y="16982"/>
                    <a:pt x="42366" y="16848"/>
                    <a:pt x="42300" y="16715"/>
                  </a:cubicBezTo>
                  <a:lnTo>
                    <a:pt x="42300" y="16715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316" y="16972"/>
                    <a:pt x="42308" y="16971"/>
                    <a:pt x="42300" y="16971"/>
                  </a:cubicBezTo>
                  <a:lnTo>
                    <a:pt x="42300" y="16886"/>
                  </a:lnTo>
                  <a:lnTo>
                    <a:pt x="42300" y="16715"/>
                  </a:lnTo>
                  <a:lnTo>
                    <a:pt x="42214" y="16181"/>
                  </a:lnTo>
                  <a:cubicBezTo>
                    <a:pt x="42214" y="15732"/>
                    <a:pt x="42129" y="15368"/>
                    <a:pt x="42043" y="14941"/>
                  </a:cubicBezTo>
                  <a:cubicBezTo>
                    <a:pt x="41765" y="14214"/>
                    <a:pt x="41509" y="13423"/>
                    <a:pt x="41145" y="12804"/>
                  </a:cubicBezTo>
                  <a:cubicBezTo>
                    <a:pt x="40803" y="12077"/>
                    <a:pt x="40269" y="11457"/>
                    <a:pt x="39820" y="10837"/>
                  </a:cubicBezTo>
                  <a:cubicBezTo>
                    <a:pt x="39286" y="10217"/>
                    <a:pt x="38751" y="9683"/>
                    <a:pt x="38132" y="9234"/>
                  </a:cubicBezTo>
                  <a:lnTo>
                    <a:pt x="37768" y="8956"/>
                  </a:lnTo>
                  <a:lnTo>
                    <a:pt x="37405" y="8700"/>
                  </a:lnTo>
                  <a:cubicBezTo>
                    <a:pt x="37148" y="8529"/>
                    <a:pt x="36871" y="8336"/>
                    <a:pt x="36700" y="8165"/>
                  </a:cubicBezTo>
                  <a:cubicBezTo>
                    <a:pt x="35887" y="7802"/>
                    <a:pt x="35268" y="7631"/>
                    <a:pt x="34648" y="7460"/>
                  </a:cubicBezTo>
                  <a:cubicBezTo>
                    <a:pt x="33963" y="7244"/>
                    <a:pt x="33369" y="7157"/>
                    <a:pt x="32981" y="7157"/>
                  </a:cubicBezTo>
                  <a:cubicBezTo>
                    <a:pt x="32714" y="7157"/>
                    <a:pt x="32545" y="7198"/>
                    <a:pt x="32510" y="7268"/>
                  </a:cubicBezTo>
                  <a:cubicBezTo>
                    <a:pt x="32510" y="7460"/>
                    <a:pt x="32681" y="7631"/>
                    <a:pt x="33130" y="7887"/>
                  </a:cubicBezTo>
                  <a:cubicBezTo>
                    <a:pt x="33493" y="8165"/>
                    <a:pt x="34199" y="8529"/>
                    <a:pt x="35097" y="9149"/>
                  </a:cubicBezTo>
                  <a:cubicBezTo>
                    <a:pt x="35631" y="9405"/>
                    <a:pt x="36336" y="9854"/>
                    <a:pt x="36871" y="10217"/>
                  </a:cubicBezTo>
                  <a:cubicBezTo>
                    <a:pt x="37148" y="10474"/>
                    <a:pt x="37405" y="10666"/>
                    <a:pt x="37597" y="10837"/>
                  </a:cubicBezTo>
                  <a:cubicBezTo>
                    <a:pt x="37768" y="10923"/>
                    <a:pt x="37854" y="11008"/>
                    <a:pt x="37854" y="11008"/>
                  </a:cubicBezTo>
                  <a:cubicBezTo>
                    <a:pt x="37978" y="11333"/>
                    <a:pt x="37877" y="11378"/>
                    <a:pt x="37707" y="11378"/>
                  </a:cubicBezTo>
                  <a:cubicBezTo>
                    <a:pt x="37642" y="11378"/>
                    <a:pt x="37567" y="11371"/>
                    <a:pt x="37490" y="11371"/>
                  </a:cubicBezTo>
                  <a:cubicBezTo>
                    <a:pt x="38303" y="12162"/>
                    <a:pt x="39093" y="13060"/>
                    <a:pt x="39542" y="14129"/>
                  </a:cubicBezTo>
                  <a:cubicBezTo>
                    <a:pt x="39628" y="14407"/>
                    <a:pt x="39820" y="14578"/>
                    <a:pt x="39906" y="14834"/>
                  </a:cubicBezTo>
                  <a:lnTo>
                    <a:pt x="39991" y="15283"/>
                  </a:lnTo>
                  <a:lnTo>
                    <a:pt x="40077" y="15475"/>
                  </a:lnTo>
                  <a:lnTo>
                    <a:pt x="40077" y="15732"/>
                  </a:lnTo>
                  <a:cubicBezTo>
                    <a:pt x="40162" y="16010"/>
                    <a:pt x="40269" y="16266"/>
                    <a:pt x="40269" y="16544"/>
                  </a:cubicBezTo>
                  <a:lnTo>
                    <a:pt x="40355" y="16971"/>
                  </a:lnTo>
                  <a:lnTo>
                    <a:pt x="40355" y="17078"/>
                  </a:lnTo>
                  <a:lnTo>
                    <a:pt x="40440" y="17164"/>
                  </a:lnTo>
                  <a:lnTo>
                    <a:pt x="40355" y="17698"/>
                  </a:lnTo>
                  <a:cubicBezTo>
                    <a:pt x="40889" y="18681"/>
                    <a:pt x="41231" y="19750"/>
                    <a:pt x="41423" y="20904"/>
                  </a:cubicBezTo>
                  <a:cubicBezTo>
                    <a:pt x="41423" y="21161"/>
                    <a:pt x="41423" y="21439"/>
                    <a:pt x="41509" y="21695"/>
                  </a:cubicBezTo>
                  <a:lnTo>
                    <a:pt x="41509" y="22144"/>
                  </a:lnTo>
                  <a:lnTo>
                    <a:pt x="41509" y="22507"/>
                  </a:lnTo>
                  <a:lnTo>
                    <a:pt x="41509" y="23384"/>
                  </a:lnTo>
                  <a:lnTo>
                    <a:pt x="41423" y="24196"/>
                  </a:lnTo>
                  <a:cubicBezTo>
                    <a:pt x="41231" y="25265"/>
                    <a:pt x="40974" y="26419"/>
                    <a:pt x="40526" y="27488"/>
                  </a:cubicBezTo>
                  <a:cubicBezTo>
                    <a:pt x="40889" y="26419"/>
                    <a:pt x="41145" y="25350"/>
                    <a:pt x="41338" y="24196"/>
                  </a:cubicBezTo>
                  <a:lnTo>
                    <a:pt x="41423" y="23384"/>
                  </a:lnTo>
                  <a:lnTo>
                    <a:pt x="41423" y="22593"/>
                  </a:lnTo>
                  <a:lnTo>
                    <a:pt x="41423" y="22144"/>
                  </a:lnTo>
                  <a:lnTo>
                    <a:pt x="41423" y="21695"/>
                  </a:lnTo>
                  <a:cubicBezTo>
                    <a:pt x="41338" y="21439"/>
                    <a:pt x="41338" y="21161"/>
                    <a:pt x="41338" y="20904"/>
                  </a:cubicBezTo>
                  <a:cubicBezTo>
                    <a:pt x="41145" y="19836"/>
                    <a:pt x="40803" y="18767"/>
                    <a:pt x="40269" y="17784"/>
                  </a:cubicBezTo>
                  <a:lnTo>
                    <a:pt x="40440" y="17164"/>
                  </a:lnTo>
                  <a:lnTo>
                    <a:pt x="39820" y="18040"/>
                  </a:lnTo>
                  <a:cubicBezTo>
                    <a:pt x="40355" y="19109"/>
                    <a:pt x="40803" y="20370"/>
                    <a:pt x="40889" y="21610"/>
                  </a:cubicBezTo>
                  <a:cubicBezTo>
                    <a:pt x="40974" y="22956"/>
                    <a:pt x="40889" y="24196"/>
                    <a:pt x="40611" y="25179"/>
                  </a:cubicBezTo>
                  <a:cubicBezTo>
                    <a:pt x="39991" y="27851"/>
                    <a:pt x="38474" y="30523"/>
                    <a:pt x="36529" y="32575"/>
                  </a:cubicBezTo>
                  <a:lnTo>
                    <a:pt x="35716" y="33365"/>
                  </a:lnTo>
                  <a:lnTo>
                    <a:pt x="34926" y="33985"/>
                  </a:lnTo>
                  <a:cubicBezTo>
                    <a:pt x="34284" y="34434"/>
                    <a:pt x="33664" y="34883"/>
                    <a:pt x="33045" y="35246"/>
                  </a:cubicBezTo>
                  <a:cubicBezTo>
                    <a:pt x="31719" y="35952"/>
                    <a:pt x="30373" y="36571"/>
                    <a:pt x="28941" y="37106"/>
                  </a:cubicBezTo>
                  <a:cubicBezTo>
                    <a:pt x="26296" y="38021"/>
                    <a:pt x="23485" y="38547"/>
                    <a:pt x="20679" y="38547"/>
                  </a:cubicBezTo>
                  <a:cubicBezTo>
                    <a:pt x="20469" y="38547"/>
                    <a:pt x="20259" y="38544"/>
                    <a:pt x="20049" y="38538"/>
                  </a:cubicBezTo>
                  <a:cubicBezTo>
                    <a:pt x="17100" y="38346"/>
                    <a:pt x="14257" y="37640"/>
                    <a:pt x="12034" y="36123"/>
                  </a:cubicBezTo>
                  <a:cubicBezTo>
                    <a:pt x="11222" y="35588"/>
                    <a:pt x="10516" y="34968"/>
                    <a:pt x="9811" y="34263"/>
                  </a:cubicBezTo>
                  <a:cubicBezTo>
                    <a:pt x="9170" y="33643"/>
                    <a:pt x="8550" y="32831"/>
                    <a:pt x="8101" y="32040"/>
                  </a:cubicBezTo>
                  <a:cubicBezTo>
                    <a:pt x="7674" y="31142"/>
                    <a:pt x="7396" y="30245"/>
                    <a:pt x="7139" y="29368"/>
                  </a:cubicBezTo>
                  <a:cubicBezTo>
                    <a:pt x="7032" y="28920"/>
                    <a:pt x="7032" y="28471"/>
                    <a:pt x="7032" y="28022"/>
                  </a:cubicBezTo>
                  <a:cubicBezTo>
                    <a:pt x="6947" y="27573"/>
                    <a:pt x="7032" y="27231"/>
                    <a:pt x="7032" y="26782"/>
                  </a:cubicBezTo>
                  <a:cubicBezTo>
                    <a:pt x="7225" y="25799"/>
                    <a:pt x="7481" y="24816"/>
                    <a:pt x="7759" y="23662"/>
                  </a:cubicBezTo>
                  <a:cubicBezTo>
                    <a:pt x="7930" y="23042"/>
                    <a:pt x="8101" y="22507"/>
                    <a:pt x="8101" y="21781"/>
                  </a:cubicBezTo>
                  <a:cubicBezTo>
                    <a:pt x="8208" y="21075"/>
                    <a:pt x="8293" y="20370"/>
                    <a:pt x="8208" y="19643"/>
                  </a:cubicBezTo>
                  <a:cubicBezTo>
                    <a:pt x="8101" y="18318"/>
                    <a:pt x="7567" y="16971"/>
                    <a:pt x="7139" y="15817"/>
                  </a:cubicBezTo>
                  <a:cubicBezTo>
                    <a:pt x="6605" y="14663"/>
                    <a:pt x="5964" y="13680"/>
                    <a:pt x="5429" y="12697"/>
                  </a:cubicBezTo>
                  <a:cubicBezTo>
                    <a:pt x="5087" y="12077"/>
                    <a:pt x="4724" y="11457"/>
                    <a:pt x="4467" y="10837"/>
                  </a:cubicBezTo>
                  <a:cubicBezTo>
                    <a:pt x="4190" y="10217"/>
                    <a:pt x="3933" y="9597"/>
                    <a:pt x="3826" y="8956"/>
                  </a:cubicBezTo>
                  <a:cubicBezTo>
                    <a:pt x="3655" y="8336"/>
                    <a:pt x="3655" y="7716"/>
                    <a:pt x="3655" y="7182"/>
                  </a:cubicBezTo>
                  <a:cubicBezTo>
                    <a:pt x="3741" y="6648"/>
                    <a:pt x="3933" y="6199"/>
                    <a:pt x="4190" y="5750"/>
                  </a:cubicBezTo>
                  <a:cubicBezTo>
                    <a:pt x="4275" y="5579"/>
                    <a:pt x="4361" y="5494"/>
                    <a:pt x="4467" y="5408"/>
                  </a:cubicBezTo>
                  <a:cubicBezTo>
                    <a:pt x="4553" y="5323"/>
                    <a:pt x="4638" y="5216"/>
                    <a:pt x="4724" y="5045"/>
                  </a:cubicBezTo>
                  <a:lnTo>
                    <a:pt x="5002" y="4788"/>
                  </a:lnTo>
                  <a:lnTo>
                    <a:pt x="5258" y="4510"/>
                  </a:lnTo>
                  <a:cubicBezTo>
                    <a:pt x="5707" y="4254"/>
                    <a:pt x="6242" y="3976"/>
                    <a:pt x="6776" y="3891"/>
                  </a:cubicBezTo>
                  <a:cubicBezTo>
                    <a:pt x="7032" y="3805"/>
                    <a:pt x="7396" y="3720"/>
                    <a:pt x="7674" y="3720"/>
                  </a:cubicBezTo>
                  <a:cubicBezTo>
                    <a:pt x="8016" y="3720"/>
                    <a:pt x="8293" y="3613"/>
                    <a:pt x="8635" y="3613"/>
                  </a:cubicBezTo>
                  <a:cubicBezTo>
                    <a:pt x="9277" y="3613"/>
                    <a:pt x="9982" y="3720"/>
                    <a:pt x="10687" y="3891"/>
                  </a:cubicBezTo>
                  <a:cubicBezTo>
                    <a:pt x="11414" y="3976"/>
                    <a:pt x="12119" y="4147"/>
                    <a:pt x="12825" y="4339"/>
                  </a:cubicBezTo>
                  <a:cubicBezTo>
                    <a:pt x="13445" y="4510"/>
                    <a:pt x="14257" y="4681"/>
                    <a:pt x="14962" y="4874"/>
                  </a:cubicBezTo>
                  <a:cubicBezTo>
                    <a:pt x="16394" y="5216"/>
                    <a:pt x="17826" y="5665"/>
                    <a:pt x="19237" y="5942"/>
                  </a:cubicBezTo>
                  <a:cubicBezTo>
                    <a:pt x="21994" y="6648"/>
                    <a:pt x="24666" y="7268"/>
                    <a:pt x="27081" y="7887"/>
                  </a:cubicBezTo>
                  <a:cubicBezTo>
                    <a:pt x="29219" y="8422"/>
                    <a:pt x="30651" y="8785"/>
                    <a:pt x="31442" y="8871"/>
                  </a:cubicBezTo>
                  <a:cubicBezTo>
                    <a:pt x="31633" y="8891"/>
                    <a:pt x="31789" y="8902"/>
                    <a:pt x="31912" y="8902"/>
                  </a:cubicBezTo>
                  <a:cubicBezTo>
                    <a:pt x="32309" y="8902"/>
                    <a:pt x="32359" y="8790"/>
                    <a:pt x="32147" y="8529"/>
                  </a:cubicBezTo>
                  <a:cubicBezTo>
                    <a:pt x="31442" y="7887"/>
                    <a:pt x="28684" y="6562"/>
                    <a:pt x="24324" y="5216"/>
                  </a:cubicBezTo>
                  <a:cubicBezTo>
                    <a:pt x="24409" y="5130"/>
                    <a:pt x="24409" y="5045"/>
                    <a:pt x="24409" y="4959"/>
                  </a:cubicBezTo>
                  <a:cubicBezTo>
                    <a:pt x="27848" y="5937"/>
                    <a:pt x="29239" y="6263"/>
                    <a:pt x="29810" y="6263"/>
                  </a:cubicBezTo>
                  <a:cubicBezTo>
                    <a:pt x="29963" y="6263"/>
                    <a:pt x="30058" y="6240"/>
                    <a:pt x="30116" y="6199"/>
                  </a:cubicBezTo>
                  <a:cubicBezTo>
                    <a:pt x="30287" y="6028"/>
                    <a:pt x="29582" y="5494"/>
                    <a:pt x="30202" y="5494"/>
                  </a:cubicBezTo>
                  <a:cubicBezTo>
                    <a:pt x="25842" y="4147"/>
                    <a:pt x="21460" y="2993"/>
                    <a:pt x="17185" y="1668"/>
                  </a:cubicBezTo>
                  <a:cubicBezTo>
                    <a:pt x="16651" y="1475"/>
                    <a:pt x="15860" y="1304"/>
                    <a:pt x="15048" y="1133"/>
                  </a:cubicBezTo>
                  <a:cubicBezTo>
                    <a:pt x="14171" y="855"/>
                    <a:pt x="13359" y="684"/>
                    <a:pt x="12739" y="513"/>
                  </a:cubicBezTo>
                  <a:cubicBezTo>
                    <a:pt x="11948" y="321"/>
                    <a:pt x="11051" y="150"/>
                    <a:pt x="10153" y="65"/>
                  </a:cubicBezTo>
                  <a:cubicBezTo>
                    <a:pt x="9661" y="22"/>
                    <a:pt x="9196" y="0"/>
                    <a:pt x="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 rot="-3727620">
              <a:off x="5891784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 rot="-3727620">
              <a:off x="5815532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9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0" name="Google Shape;500;p9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5406820" y="1024698"/>
            <a:ext cx="673905" cy="549549"/>
            <a:chOff x="6741375" y="2285650"/>
            <a:chExt cx="603425" cy="492075"/>
          </a:xfrm>
        </p:grpSpPr>
        <p:sp>
          <p:nvSpPr>
            <p:cNvPr id="503" name="Google Shape;503;p9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9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8">
  <p:cSld name="CUSTOM_11_1_1_1_1_1_1_1">
    <p:bg>
      <p:bgPr>
        <a:solidFill>
          <a:srgbClr val="F3F3F3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6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6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17" name="Google Shape;817;p16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818" name="Google Shape;818;p16"/>
          <p:cNvGrpSpPr/>
          <p:nvPr/>
        </p:nvGrpSpPr>
        <p:grpSpPr>
          <a:xfrm rot="10800000" flipH="1">
            <a:off x="5677453" y="442766"/>
            <a:ext cx="539040" cy="439571"/>
            <a:chOff x="6741375" y="2285650"/>
            <a:chExt cx="603425" cy="492075"/>
          </a:xfrm>
        </p:grpSpPr>
        <p:sp>
          <p:nvSpPr>
            <p:cNvPr id="819" name="Google Shape;819;p16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16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9" name="Google Shape;839;p16"/>
          <p:cNvSpPr/>
          <p:nvPr/>
        </p:nvSpPr>
        <p:spPr>
          <a:xfrm rot="1675472">
            <a:off x="-436452" y="3026557"/>
            <a:ext cx="2247318" cy="2273631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6"/>
          <p:cNvSpPr/>
          <p:nvPr/>
        </p:nvSpPr>
        <p:spPr>
          <a:xfrm rot="1675472">
            <a:off x="-508859" y="2954148"/>
            <a:ext cx="2339215" cy="2413552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6"/>
          <p:cNvSpPr/>
          <p:nvPr/>
        </p:nvSpPr>
        <p:spPr>
          <a:xfrm>
            <a:off x="7186919" y="106421"/>
            <a:ext cx="1643175" cy="1305375"/>
          </a:xfrm>
          <a:custGeom>
            <a:avLst/>
            <a:gdLst/>
            <a:ahLst/>
            <a:cxnLst/>
            <a:rect l="l" t="t" r="r" b="b"/>
            <a:pathLst>
              <a:path w="65727" h="52215" extrusionOk="0">
                <a:moveTo>
                  <a:pt x="16829" y="0"/>
                </a:moveTo>
                <a:cubicBezTo>
                  <a:pt x="14848" y="0"/>
                  <a:pt x="12535" y="360"/>
                  <a:pt x="9790" y="1171"/>
                </a:cubicBezTo>
                <a:cubicBezTo>
                  <a:pt x="2395" y="3394"/>
                  <a:pt x="1" y="12221"/>
                  <a:pt x="4361" y="20130"/>
                </a:cubicBezTo>
                <a:cubicBezTo>
                  <a:pt x="8024" y="26738"/>
                  <a:pt x="12403" y="27306"/>
                  <a:pt x="16943" y="27306"/>
                </a:cubicBezTo>
                <a:cubicBezTo>
                  <a:pt x="17887" y="27306"/>
                  <a:pt x="18838" y="27282"/>
                  <a:pt x="19791" y="27282"/>
                </a:cubicBezTo>
                <a:cubicBezTo>
                  <a:pt x="22171" y="27282"/>
                  <a:pt x="24563" y="27435"/>
                  <a:pt x="26889" y="28508"/>
                </a:cubicBezTo>
                <a:cubicBezTo>
                  <a:pt x="36786" y="33061"/>
                  <a:pt x="24218" y="46056"/>
                  <a:pt x="40697" y="51122"/>
                </a:cubicBezTo>
                <a:cubicBezTo>
                  <a:pt x="43178" y="51873"/>
                  <a:pt x="45188" y="52214"/>
                  <a:pt x="46827" y="52214"/>
                </a:cubicBezTo>
                <a:cubicBezTo>
                  <a:pt x="52601" y="52214"/>
                  <a:pt x="53758" y="47983"/>
                  <a:pt x="54590" y="42573"/>
                </a:cubicBezTo>
                <a:cubicBezTo>
                  <a:pt x="54954" y="40008"/>
                  <a:pt x="57347" y="38405"/>
                  <a:pt x="60105" y="36887"/>
                </a:cubicBezTo>
                <a:cubicBezTo>
                  <a:pt x="65726" y="33681"/>
                  <a:pt x="64123" y="25131"/>
                  <a:pt x="57711" y="24234"/>
                </a:cubicBezTo>
                <a:cubicBezTo>
                  <a:pt x="55830" y="23977"/>
                  <a:pt x="53885" y="23250"/>
                  <a:pt x="52004" y="23250"/>
                </a:cubicBezTo>
                <a:cubicBezTo>
                  <a:pt x="27299" y="23174"/>
                  <a:pt x="32721" y="0"/>
                  <a:pt x="16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6"/>
          <p:cNvSpPr/>
          <p:nvPr/>
        </p:nvSpPr>
        <p:spPr>
          <a:xfrm>
            <a:off x="7208844" y="80471"/>
            <a:ext cx="1594525" cy="1360000"/>
          </a:xfrm>
          <a:custGeom>
            <a:avLst/>
            <a:gdLst/>
            <a:ahLst/>
            <a:cxnLst/>
            <a:rect l="l" t="t" r="r" b="b"/>
            <a:pathLst>
              <a:path w="63781" h="54400" extrusionOk="0">
                <a:moveTo>
                  <a:pt x="8293" y="25720"/>
                </a:moveTo>
                <a:lnTo>
                  <a:pt x="8293" y="25720"/>
                </a:lnTo>
                <a:cubicBezTo>
                  <a:pt x="8657" y="25977"/>
                  <a:pt x="8913" y="26169"/>
                  <a:pt x="9277" y="26340"/>
                </a:cubicBezTo>
                <a:cubicBezTo>
                  <a:pt x="9896" y="26704"/>
                  <a:pt x="10602" y="26960"/>
                  <a:pt x="11222" y="27152"/>
                </a:cubicBezTo>
                <a:cubicBezTo>
                  <a:pt x="10516" y="26960"/>
                  <a:pt x="9811" y="26704"/>
                  <a:pt x="9191" y="26340"/>
                </a:cubicBezTo>
                <a:cubicBezTo>
                  <a:pt x="8913" y="26169"/>
                  <a:pt x="8550" y="25977"/>
                  <a:pt x="8293" y="25720"/>
                </a:cubicBezTo>
                <a:close/>
                <a:moveTo>
                  <a:pt x="11222" y="27152"/>
                </a:moveTo>
                <a:cubicBezTo>
                  <a:pt x="12654" y="27494"/>
                  <a:pt x="14171" y="27687"/>
                  <a:pt x="15774" y="27687"/>
                </a:cubicBezTo>
                <a:lnTo>
                  <a:pt x="15603" y="27687"/>
                </a:lnTo>
                <a:cubicBezTo>
                  <a:pt x="14086" y="27687"/>
                  <a:pt x="12568" y="27494"/>
                  <a:pt x="11222" y="27152"/>
                </a:cubicBezTo>
                <a:close/>
                <a:moveTo>
                  <a:pt x="18898" y="27639"/>
                </a:moveTo>
                <a:cubicBezTo>
                  <a:pt x="19429" y="27639"/>
                  <a:pt x="19964" y="27651"/>
                  <a:pt x="20498" y="27687"/>
                </a:cubicBezTo>
                <a:cubicBezTo>
                  <a:pt x="21033" y="27715"/>
                  <a:pt x="21568" y="27763"/>
                  <a:pt x="22104" y="27834"/>
                </a:cubicBezTo>
                <a:lnTo>
                  <a:pt x="22104" y="27834"/>
                </a:lnTo>
                <a:cubicBezTo>
                  <a:pt x="21507" y="27763"/>
                  <a:pt x="20906" y="27719"/>
                  <a:pt x="20306" y="27687"/>
                </a:cubicBezTo>
                <a:lnTo>
                  <a:pt x="15774" y="27687"/>
                </a:lnTo>
                <a:cubicBezTo>
                  <a:pt x="16786" y="27687"/>
                  <a:pt x="17836" y="27639"/>
                  <a:pt x="18898" y="27639"/>
                </a:cubicBezTo>
                <a:close/>
                <a:moveTo>
                  <a:pt x="3120" y="21754"/>
                </a:moveTo>
                <a:lnTo>
                  <a:pt x="3120" y="21754"/>
                </a:lnTo>
                <a:cubicBezTo>
                  <a:pt x="3148" y="21801"/>
                  <a:pt x="3177" y="21848"/>
                  <a:pt x="3206" y="21894"/>
                </a:cubicBezTo>
                <a:cubicBezTo>
                  <a:pt x="3933" y="23134"/>
                  <a:pt x="4809" y="24374"/>
                  <a:pt x="5878" y="25443"/>
                </a:cubicBezTo>
                <a:cubicBezTo>
                  <a:pt x="6412" y="25977"/>
                  <a:pt x="7054" y="26426"/>
                  <a:pt x="7673" y="26875"/>
                </a:cubicBezTo>
                <a:cubicBezTo>
                  <a:pt x="8293" y="27323"/>
                  <a:pt x="8999" y="27687"/>
                  <a:pt x="9725" y="27943"/>
                </a:cubicBezTo>
                <a:cubicBezTo>
                  <a:pt x="10221" y="28199"/>
                  <a:pt x="10717" y="28359"/>
                  <a:pt x="11249" y="28491"/>
                </a:cubicBezTo>
                <a:lnTo>
                  <a:pt x="11249" y="28491"/>
                </a:lnTo>
                <a:cubicBezTo>
                  <a:pt x="10546" y="28339"/>
                  <a:pt x="9783" y="28159"/>
                  <a:pt x="9084" y="27772"/>
                </a:cubicBezTo>
                <a:cubicBezTo>
                  <a:pt x="8293" y="27409"/>
                  <a:pt x="7588" y="26960"/>
                  <a:pt x="6861" y="26426"/>
                </a:cubicBezTo>
                <a:cubicBezTo>
                  <a:pt x="5536" y="25272"/>
                  <a:pt x="4467" y="23946"/>
                  <a:pt x="3570" y="22514"/>
                </a:cubicBezTo>
                <a:cubicBezTo>
                  <a:pt x="3414" y="22266"/>
                  <a:pt x="3264" y="22012"/>
                  <a:pt x="3120" y="21754"/>
                </a:cubicBezTo>
                <a:close/>
                <a:moveTo>
                  <a:pt x="23359" y="29745"/>
                </a:moveTo>
                <a:lnTo>
                  <a:pt x="23359" y="29745"/>
                </a:lnTo>
                <a:cubicBezTo>
                  <a:pt x="23558" y="29803"/>
                  <a:pt x="23755" y="29859"/>
                  <a:pt x="23951" y="29914"/>
                </a:cubicBezTo>
                <a:lnTo>
                  <a:pt x="23951" y="29914"/>
                </a:lnTo>
                <a:cubicBezTo>
                  <a:pt x="23757" y="29855"/>
                  <a:pt x="23559" y="29798"/>
                  <a:pt x="23359" y="29745"/>
                </a:cubicBezTo>
                <a:close/>
                <a:moveTo>
                  <a:pt x="23951" y="29914"/>
                </a:moveTo>
                <a:cubicBezTo>
                  <a:pt x="24749" y="30159"/>
                  <a:pt x="25482" y="30453"/>
                  <a:pt x="26098" y="30786"/>
                </a:cubicBezTo>
                <a:cubicBezTo>
                  <a:pt x="26909" y="31269"/>
                  <a:pt x="27563" y="31839"/>
                  <a:pt x="28076" y="32465"/>
                </a:cubicBezTo>
                <a:lnTo>
                  <a:pt x="28076" y="32465"/>
                </a:lnTo>
                <a:cubicBezTo>
                  <a:pt x="28015" y="32380"/>
                  <a:pt x="27954" y="32298"/>
                  <a:pt x="27893" y="32218"/>
                </a:cubicBezTo>
                <a:cubicBezTo>
                  <a:pt x="27701" y="32047"/>
                  <a:pt x="27530" y="31769"/>
                  <a:pt x="27252" y="31598"/>
                </a:cubicBezTo>
                <a:cubicBezTo>
                  <a:pt x="27167" y="31513"/>
                  <a:pt x="27081" y="31427"/>
                  <a:pt x="26910" y="31320"/>
                </a:cubicBezTo>
                <a:lnTo>
                  <a:pt x="26547" y="31064"/>
                </a:lnTo>
                <a:cubicBezTo>
                  <a:pt x="26012" y="30701"/>
                  <a:pt x="25478" y="30444"/>
                  <a:pt x="24858" y="30166"/>
                </a:cubicBezTo>
                <a:cubicBezTo>
                  <a:pt x="24557" y="30083"/>
                  <a:pt x="24255" y="30000"/>
                  <a:pt x="23951" y="29914"/>
                </a:cubicBezTo>
                <a:close/>
                <a:moveTo>
                  <a:pt x="28076" y="32465"/>
                </a:moveTo>
                <a:cubicBezTo>
                  <a:pt x="28168" y="32593"/>
                  <a:pt x="28259" y="32728"/>
                  <a:pt x="28344" y="32868"/>
                </a:cubicBezTo>
                <a:lnTo>
                  <a:pt x="28344" y="32868"/>
                </a:lnTo>
                <a:cubicBezTo>
                  <a:pt x="28309" y="32800"/>
                  <a:pt x="28273" y="32733"/>
                  <a:pt x="28235" y="32667"/>
                </a:cubicBezTo>
                <a:cubicBezTo>
                  <a:pt x="28184" y="32599"/>
                  <a:pt x="28131" y="32531"/>
                  <a:pt x="28076" y="32465"/>
                </a:cubicBezTo>
                <a:close/>
                <a:moveTo>
                  <a:pt x="24908" y="28436"/>
                </a:moveTo>
                <a:lnTo>
                  <a:pt x="24908" y="28436"/>
                </a:lnTo>
                <a:cubicBezTo>
                  <a:pt x="25041" y="28476"/>
                  <a:pt x="25174" y="28519"/>
                  <a:pt x="25307" y="28563"/>
                </a:cubicBezTo>
                <a:cubicBezTo>
                  <a:pt x="26012" y="28841"/>
                  <a:pt x="26825" y="29183"/>
                  <a:pt x="27530" y="29632"/>
                </a:cubicBezTo>
                <a:cubicBezTo>
                  <a:pt x="28235" y="30081"/>
                  <a:pt x="28855" y="30701"/>
                  <a:pt x="29390" y="31427"/>
                </a:cubicBezTo>
                <a:cubicBezTo>
                  <a:pt x="29924" y="32133"/>
                  <a:pt x="30202" y="32923"/>
                  <a:pt x="30458" y="33736"/>
                </a:cubicBezTo>
                <a:cubicBezTo>
                  <a:pt x="30736" y="34527"/>
                  <a:pt x="30822" y="35339"/>
                  <a:pt x="30907" y="36130"/>
                </a:cubicBezTo>
                <a:cubicBezTo>
                  <a:pt x="30970" y="37318"/>
                  <a:pt x="30940" y="38507"/>
                  <a:pt x="30955" y="39661"/>
                </a:cubicBezTo>
                <a:lnTo>
                  <a:pt x="30955" y="39661"/>
                </a:lnTo>
                <a:cubicBezTo>
                  <a:pt x="30933" y="38481"/>
                  <a:pt x="30952" y="37262"/>
                  <a:pt x="30822" y="36044"/>
                </a:cubicBezTo>
                <a:cubicBezTo>
                  <a:pt x="30736" y="35253"/>
                  <a:pt x="30651" y="34356"/>
                  <a:pt x="30373" y="33565"/>
                </a:cubicBezTo>
                <a:cubicBezTo>
                  <a:pt x="30116" y="32752"/>
                  <a:pt x="29753" y="31962"/>
                  <a:pt x="29219" y="31235"/>
                </a:cubicBezTo>
                <a:cubicBezTo>
                  <a:pt x="28150" y="29910"/>
                  <a:pt x="26632" y="29012"/>
                  <a:pt x="25029" y="28478"/>
                </a:cubicBezTo>
                <a:cubicBezTo>
                  <a:pt x="24989" y="28463"/>
                  <a:pt x="24949" y="28450"/>
                  <a:pt x="24908" y="28436"/>
                </a:cubicBezTo>
                <a:close/>
                <a:moveTo>
                  <a:pt x="28344" y="32868"/>
                </a:moveTo>
                <a:cubicBezTo>
                  <a:pt x="28730" y="33622"/>
                  <a:pt x="28976" y="34523"/>
                  <a:pt x="29133" y="35424"/>
                </a:cubicBezTo>
                <a:cubicBezTo>
                  <a:pt x="29390" y="37476"/>
                  <a:pt x="29219" y="39785"/>
                  <a:pt x="29390" y="42114"/>
                </a:cubicBezTo>
                <a:cubicBezTo>
                  <a:pt x="29304" y="40597"/>
                  <a:pt x="29304" y="39165"/>
                  <a:pt x="29304" y="37733"/>
                </a:cubicBezTo>
                <a:cubicBezTo>
                  <a:pt x="29304" y="36322"/>
                  <a:pt x="29133" y="34975"/>
                  <a:pt x="28770" y="33821"/>
                </a:cubicBezTo>
                <a:cubicBezTo>
                  <a:pt x="28675" y="33477"/>
                  <a:pt x="28521" y="33160"/>
                  <a:pt x="28344" y="32868"/>
                </a:cubicBezTo>
                <a:close/>
                <a:moveTo>
                  <a:pt x="31817" y="45355"/>
                </a:moveTo>
                <a:cubicBezTo>
                  <a:pt x="32616" y="47562"/>
                  <a:pt x="34574" y="49323"/>
                  <a:pt x="36785" y="50386"/>
                </a:cubicBezTo>
                <a:cubicBezTo>
                  <a:pt x="37319" y="50664"/>
                  <a:pt x="37939" y="50835"/>
                  <a:pt x="38474" y="51091"/>
                </a:cubicBezTo>
                <a:cubicBezTo>
                  <a:pt x="37854" y="50835"/>
                  <a:pt x="37319" y="50664"/>
                  <a:pt x="36699" y="50386"/>
                </a:cubicBezTo>
                <a:cubicBezTo>
                  <a:pt x="34573" y="49323"/>
                  <a:pt x="32616" y="47562"/>
                  <a:pt x="31817" y="45355"/>
                </a:cubicBezTo>
                <a:close/>
                <a:moveTo>
                  <a:pt x="38474" y="51091"/>
                </a:moveTo>
                <a:lnTo>
                  <a:pt x="38474" y="51091"/>
                </a:lnTo>
                <a:cubicBezTo>
                  <a:pt x="39115" y="51284"/>
                  <a:pt x="39649" y="51540"/>
                  <a:pt x="40269" y="51733"/>
                </a:cubicBezTo>
                <a:cubicBezTo>
                  <a:pt x="41509" y="52075"/>
                  <a:pt x="42748" y="52353"/>
                  <a:pt x="44009" y="52523"/>
                </a:cubicBezTo>
                <a:cubicBezTo>
                  <a:pt x="44781" y="52630"/>
                  <a:pt x="45553" y="52712"/>
                  <a:pt x="46310" y="52712"/>
                </a:cubicBezTo>
                <a:cubicBezTo>
                  <a:pt x="46655" y="52712"/>
                  <a:pt x="46997" y="52695"/>
                  <a:pt x="47334" y="52655"/>
                </a:cubicBezTo>
                <a:lnTo>
                  <a:pt x="47334" y="52655"/>
                </a:lnTo>
                <a:cubicBezTo>
                  <a:pt x="46844" y="52748"/>
                  <a:pt x="46353" y="52787"/>
                  <a:pt x="45861" y="52787"/>
                </a:cubicBezTo>
                <a:cubicBezTo>
                  <a:pt x="45184" y="52787"/>
                  <a:pt x="44504" y="52714"/>
                  <a:pt x="43817" y="52609"/>
                </a:cubicBezTo>
                <a:cubicBezTo>
                  <a:pt x="42663" y="52438"/>
                  <a:pt x="41423" y="52075"/>
                  <a:pt x="40183" y="51733"/>
                </a:cubicBezTo>
                <a:cubicBezTo>
                  <a:pt x="39649" y="51540"/>
                  <a:pt x="39008" y="51369"/>
                  <a:pt x="38474" y="51091"/>
                </a:cubicBezTo>
                <a:close/>
                <a:moveTo>
                  <a:pt x="15794" y="0"/>
                </a:moveTo>
                <a:cubicBezTo>
                  <a:pt x="14900" y="0"/>
                  <a:pt x="14024" y="61"/>
                  <a:pt x="13188" y="157"/>
                </a:cubicBezTo>
                <a:cubicBezTo>
                  <a:pt x="12034" y="435"/>
                  <a:pt x="10880" y="606"/>
                  <a:pt x="9725" y="862"/>
                </a:cubicBezTo>
                <a:cubicBezTo>
                  <a:pt x="9191" y="1055"/>
                  <a:pt x="8657" y="1140"/>
                  <a:pt x="8015" y="1397"/>
                </a:cubicBezTo>
                <a:cubicBezTo>
                  <a:pt x="7759" y="1504"/>
                  <a:pt x="7481" y="1589"/>
                  <a:pt x="7225" y="1760"/>
                </a:cubicBezTo>
                <a:cubicBezTo>
                  <a:pt x="6947" y="1846"/>
                  <a:pt x="6605" y="1931"/>
                  <a:pt x="6327" y="2123"/>
                </a:cubicBezTo>
                <a:cubicBezTo>
                  <a:pt x="5258" y="2743"/>
                  <a:pt x="4275" y="3449"/>
                  <a:pt x="3484" y="4346"/>
                </a:cubicBezTo>
                <a:cubicBezTo>
                  <a:pt x="2586" y="5330"/>
                  <a:pt x="1967" y="6313"/>
                  <a:pt x="1432" y="7467"/>
                </a:cubicBezTo>
                <a:cubicBezTo>
                  <a:pt x="449" y="9690"/>
                  <a:pt x="107" y="12084"/>
                  <a:pt x="278" y="14499"/>
                </a:cubicBezTo>
                <a:cubicBezTo>
                  <a:pt x="535" y="16893"/>
                  <a:pt x="1261" y="19137"/>
                  <a:pt x="2330" y="21275"/>
                </a:cubicBezTo>
                <a:cubicBezTo>
                  <a:pt x="2586" y="21809"/>
                  <a:pt x="2864" y="22236"/>
                  <a:pt x="3206" y="22771"/>
                </a:cubicBezTo>
                <a:cubicBezTo>
                  <a:pt x="3484" y="23220"/>
                  <a:pt x="3848" y="23754"/>
                  <a:pt x="4190" y="24203"/>
                </a:cubicBezTo>
                <a:cubicBezTo>
                  <a:pt x="4916" y="25186"/>
                  <a:pt x="5707" y="26084"/>
                  <a:pt x="6690" y="26789"/>
                </a:cubicBezTo>
                <a:cubicBezTo>
                  <a:pt x="7673" y="27494"/>
                  <a:pt x="8742" y="28114"/>
                  <a:pt x="9896" y="28563"/>
                </a:cubicBezTo>
                <a:cubicBezTo>
                  <a:pt x="11051" y="28927"/>
                  <a:pt x="12205" y="29183"/>
                  <a:pt x="13466" y="29290"/>
                </a:cubicBezTo>
                <a:cubicBezTo>
                  <a:pt x="14319" y="29353"/>
                  <a:pt x="15160" y="29370"/>
                  <a:pt x="15989" y="29370"/>
                </a:cubicBezTo>
                <a:cubicBezTo>
                  <a:pt x="16896" y="29370"/>
                  <a:pt x="17789" y="29350"/>
                  <a:pt x="18669" y="29350"/>
                </a:cubicBezTo>
                <a:cubicBezTo>
                  <a:pt x="19162" y="29350"/>
                  <a:pt x="19650" y="29356"/>
                  <a:pt x="20135" y="29375"/>
                </a:cubicBezTo>
                <a:cubicBezTo>
                  <a:pt x="21203" y="29461"/>
                  <a:pt x="22272" y="29546"/>
                  <a:pt x="23255" y="29717"/>
                </a:cubicBezTo>
                <a:cubicBezTo>
                  <a:pt x="23290" y="29726"/>
                  <a:pt x="23324" y="29735"/>
                  <a:pt x="23359" y="29745"/>
                </a:cubicBezTo>
                <a:lnTo>
                  <a:pt x="23359" y="29745"/>
                </a:lnTo>
                <a:cubicBezTo>
                  <a:pt x="23232" y="29708"/>
                  <a:pt x="23105" y="29670"/>
                  <a:pt x="22977" y="29632"/>
                </a:cubicBezTo>
                <a:cubicBezTo>
                  <a:pt x="21731" y="29372"/>
                  <a:pt x="20413" y="29325"/>
                  <a:pt x="19062" y="29325"/>
                </a:cubicBezTo>
                <a:cubicBezTo>
                  <a:pt x="18279" y="29325"/>
                  <a:pt x="17485" y="29341"/>
                  <a:pt x="16686" y="29341"/>
                </a:cubicBezTo>
                <a:cubicBezTo>
                  <a:pt x="16028" y="29341"/>
                  <a:pt x="15366" y="29330"/>
                  <a:pt x="14706" y="29290"/>
                </a:cubicBezTo>
                <a:cubicBezTo>
                  <a:pt x="13188" y="29290"/>
                  <a:pt x="11670" y="29098"/>
                  <a:pt x="10260" y="28649"/>
                </a:cubicBezTo>
                <a:cubicBezTo>
                  <a:pt x="9533" y="28392"/>
                  <a:pt x="8828" y="28029"/>
                  <a:pt x="8122" y="27687"/>
                </a:cubicBezTo>
                <a:cubicBezTo>
                  <a:pt x="7481" y="27323"/>
                  <a:pt x="6861" y="26875"/>
                  <a:pt x="6241" y="26340"/>
                </a:cubicBezTo>
                <a:cubicBezTo>
                  <a:pt x="5087" y="25357"/>
                  <a:pt x="4190" y="24117"/>
                  <a:pt x="3399" y="22878"/>
                </a:cubicBezTo>
                <a:cubicBezTo>
                  <a:pt x="2586" y="21702"/>
                  <a:pt x="1881" y="20377"/>
                  <a:pt x="1432" y="18945"/>
                </a:cubicBezTo>
                <a:cubicBezTo>
                  <a:pt x="364" y="16188"/>
                  <a:pt x="0" y="13067"/>
                  <a:pt x="641" y="10053"/>
                </a:cubicBezTo>
                <a:cubicBezTo>
                  <a:pt x="812" y="9327"/>
                  <a:pt x="983" y="8621"/>
                  <a:pt x="1347" y="7916"/>
                </a:cubicBezTo>
                <a:cubicBezTo>
                  <a:pt x="1603" y="7189"/>
                  <a:pt x="1967" y="6484"/>
                  <a:pt x="2415" y="5864"/>
                </a:cubicBezTo>
                <a:cubicBezTo>
                  <a:pt x="3313" y="4517"/>
                  <a:pt x="4467" y="3363"/>
                  <a:pt x="5793" y="2572"/>
                </a:cubicBezTo>
                <a:cubicBezTo>
                  <a:pt x="6412" y="2123"/>
                  <a:pt x="7139" y="1846"/>
                  <a:pt x="7844" y="1504"/>
                </a:cubicBezTo>
                <a:cubicBezTo>
                  <a:pt x="8657" y="1226"/>
                  <a:pt x="9362" y="1140"/>
                  <a:pt x="10067" y="862"/>
                </a:cubicBezTo>
                <a:cubicBezTo>
                  <a:pt x="10431" y="777"/>
                  <a:pt x="10794" y="691"/>
                  <a:pt x="11136" y="606"/>
                </a:cubicBezTo>
                <a:lnTo>
                  <a:pt x="12205" y="435"/>
                </a:lnTo>
                <a:cubicBezTo>
                  <a:pt x="12931" y="263"/>
                  <a:pt x="13572" y="245"/>
                  <a:pt x="14280" y="182"/>
                </a:cubicBezTo>
                <a:lnTo>
                  <a:pt x="14280" y="182"/>
                </a:lnTo>
                <a:cubicBezTo>
                  <a:pt x="14143" y="207"/>
                  <a:pt x="14126" y="243"/>
                  <a:pt x="14706" y="243"/>
                </a:cubicBezTo>
                <a:lnTo>
                  <a:pt x="13551" y="328"/>
                </a:lnTo>
                <a:cubicBezTo>
                  <a:pt x="13359" y="328"/>
                  <a:pt x="13102" y="328"/>
                  <a:pt x="12931" y="435"/>
                </a:cubicBezTo>
                <a:lnTo>
                  <a:pt x="12397" y="520"/>
                </a:lnTo>
                <a:cubicBezTo>
                  <a:pt x="11670" y="691"/>
                  <a:pt x="10880" y="777"/>
                  <a:pt x="10153" y="1055"/>
                </a:cubicBezTo>
                <a:cubicBezTo>
                  <a:pt x="9448" y="1226"/>
                  <a:pt x="8742" y="1397"/>
                  <a:pt x="8015" y="1675"/>
                </a:cubicBezTo>
                <a:cubicBezTo>
                  <a:pt x="7225" y="1931"/>
                  <a:pt x="6519" y="2294"/>
                  <a:pt x="5878" y="2658"/>
                </a:cubicBezTo>
                <a:cubicBezTo>
                  <a:pt x="4553" y="3534"/>
                  <a:pt x="3399" y="4603"/>
                  <a:pt x="2501" y="5949"/>
                </a:cubicBezTo>
                <a:cubicBezTo>
                  <a:pt x="2052" y="6569"/>
                  <a:pt x="1710" y="7275"/>
                  <a:pt x="1432" y="8001"/>
                </a:cubicBezTo>
                <a:cubicBezTo>
                  <a:pt x="1176" y="8707"/>
                  <a:pt x="898" y="9519"/>
                  <a:pt x="812" y="10224"/>
                </a:cubicBezTo>
                <a:cubicBezTo>
                  <a:pt x="193" y="13259"/>
                  <a:pt x="535" y="16359"/>
                  <a:pt x="1603" y="19137"/>
                </a:cubicBezTo>
                <a:cubicBezTo>
                  <a:pt x="2138" y="20548"/>
                  <a:pt x="2864" y="21894"/>
                  <a:pt x="3655" y="23134"/>
                </a:cubicBezTo>
                <a:cubicBezTo>
                  <a:pt x="4467" y="24374"/>
                  <a:pt x="5451" y="25549"/>
                  <a:pt x="6690" y="26511"/>
                </a:cubicBezTo>
                <a:cubicBezTo>
                  <a:pt x="7844" y="27494"/>
                  <a:pt x="9277" y="28221"/>
                  <a:pt x="10687" y="28649"/>
                </a:cubicBezTo>
                <a:cubicBezTo>
                  <a:pt x="11499" y="28841"/>
                  <a:pt x="12205" y="29012"/>
                  <a:pt x="13017" y="29098"/>
                </a:cubicBezTo>
                <a:cubicBezTo>
                  <a:pt x="13722" y="29183"/>
                  <a:pt x="14428" y="29183"/>
                  <a:pt x="15240" y="29183"/>
                </a:cubicBezTo>
                <a:cubicBezTo>
                  <a:pt x="15879" y="29206"/>
                  <a:pt x="16512" y="29211"/>
                  <a:pt x="17137" y="29211"/>
                </a:cubicBezTo>
                <a:cubicBezTo>
                  <a:pt x="17605" y="29211"/>
                  <a:pt x="18069" y="29209"/>
                  <a:pt x="18530" y="29209"/>
                </a:cubicBezTo>
                <a:cubicBezTo>
                  <a:pt x="20274" y="29209"/>
                  <a:pt x="21966" y="29249"/>
                  <a:pt x="23619" y="29632"/>
                </a:cubicBezTo>
                <a:cubicBezTo>
                  <a:pt x="24858" y="29995"/>
                  <a:pt x="26183" y="30530"/>
                  <a:pt x="27167" y="31320"/>
                </a:cubicBezTo>
                <a:cubicBezTo>
                  <a:pt x="27359" y="31513"/>
                  <a:pt x="27615" y="31684"/>
                  <a:pt x="27786" y="31962"/>
                </a:cubicBezTo>
                <a:cubicBezTo>
                  <a:pt x="28064" y="32133"/>
                  <a:pt x="28150" y="32389"/>
                  <a:pt x="28321" y="32667"/>
                </a:cubicBezTo>
                <a:cubicBezTo>
                  <a:pt x="28684" y="33201"/>
                  <a:pt x="28962" y="33821"/>
                  <a:pt x="29048" y="34441"/>
                </a:cubicBezTo>
                <a:cubicBezTo>
                  <a:pt x="29390" y="35702"/>
                  <a:pt x="29496" y="37113"/>
                  <a:pt x="29496" y="38545"/>
                </a:cubicBezTo>
                <a:cubicBezTo>
                  <a:pt x="29496" y="40062"/>
                  <a:pt x="29496" y="41580"/>
                  <a:pt x="29753" y="43076"/>
                </a:cubicBezTo>
                <a:cubicBezTo>
                  <a:pt x="29667" y="43076"/>
                  <a:pt x="29582" y="43076"/>
                  <a:pt x="29582" y="43183"/>
                </a:cubicBezTo>
                <a:cubicBezTo>
                  <a:pt x="29667" y="44252"/>
                  <a:pt x="30031" y="45406"/>
                  <a:pt x="30458" y="46475"/>
                </a:cubicBezTo>
                <a:cubicBezTo>
                  <a:pt x="30993" y="47458"/>
                  <a:pt x="31634" y="48527"/>
                  <a:pt x="32425" y="49317"/>
                </a:cubicBezTo>
                <a:cubicBezTo>
                  <a:pt x="34113" y="50920"/>
                  <a:pt x="36165" y="51989"/>
                  <a:pt x="38217" y="52801"/>
                </a:cubicBezTo>
                <a:cubicBezTo>
                  <a:pt x="39286" y="53143"/>
                  <a:pt x="40269" y="53507"/>
                  <a:pt x="41338" y="53763"/>
                </a:cubicBezTo>
                <a:cubicBezTo>
                  <a:pt x="42406" y="54041"/>
                  <a:pt x="43475" y="54212"/>
                  <a:pt x="44629" y="54298"/>
                </a:cubicBezTo>
                <a:cubicBezTo>
                  <a:pt x="45206" y="54351"/>
                  <a:pt x="45783" y="54399"/>
                  <a:pt x="46361" y="54399"/>
                </a:cubicBezTo>
                <a:cubicBezTo>
                  <a:pt x="46938" y="54399"/>
                  <a:pt x="47515" y="54351"/>
                  <a:pt x="48092" y="54212"/>
                </a:cubicBezTo>
                <a:cubicBezTo>
                  <a:pt x="48733" y="54041"/>
                  <a:pt x="49353" y="53870"/>
                  <a:pt x="49887" y="53592"/>
                </a:cubicBezTo>
                <a:cubicBezTo>
                  <a:pt x="50507" y="53336"/>
                  <a:pt x="51041" y="52972"/>
                  <a:pt x="51490" y="52523"/>
                </a:cubicBezTo>
                <a:cubicBezTo>
                  <a:pt x="52281" y="51733"/>
                  <a:pt x="52816" y="50920"/>
                  <a:pt x="53264" y="50023"/>
                </a:cubicBezTo>
                <a:cubicBezTo>
                  <a:pt x="53628" y="49232"/>
                  <a:pt x="53884" y="48420"/>
                  <a:pt x="54077" y="47629"/>
                </a:cubicBezTo>
                <a:cubicBezTo>
                  <a:pt x="54248" y="46817"/>
                  <a:pt x="54333" y="46111"/>
                  <a:pt x="54504" y="45406"/>
                </a:cubicBezTo>
                <a:cubicBezTo>
                  <a:pt x="54504" y="45043"/>
                  <a:pt x="54611" y="44679"/>
                  <a:pt x="54611" y="44337"/>
                </a:cubicBezTo>
                <a:cubicBezTo>
                  <a:pt x="54611" y="44145"/>
                  <a:pt x="54611" y="43974"/>
                  <a:pt x="54696" y="43888"/>
                </a:cubicBezTo>
                <a:lnTo>
                  <a:pt x="54696" y="43717"/>
                </a:lnTo>
                <a:lnTo>
                  <a:pt x="54611" y="43803"/>
                </a:lnTo>
                <a:lnTo>
                  <a:pt x="54611" y="43974"/>
                </a:lnTo>
                <a:lnTo>
                  <a:pt x="54504" y="44508"/>
                </a:lnTo>
                <a:cubicBezTo>
                  <a:pt x="54419" y="44957"/>
                  <a:pt x="54333" y="45320"/>
                  <a:pt x="54333" y="45748"/>
                </a:cubicBezTo>
                <a:cubicBezTo>
                  <a:pt x="54162" y="46560"/>
                  <a:pt x="53970" y="47351"/>
                  <a:pt x="53713" y="48163"/>
                </a:cubicBezTo>
                <a:cubicBezTo>
                  <a:pt x="53435" y="48954"/>
                  <a:pt x="53093" y="49766"/>
                  <a:pt x="52730" y="50472"/>
                </a:cubicBezTo>
                <a:cubicBezTo>
                  <a:pt x="52281" y="51284"/>
                  <a:pt x="51661" y="51989"/>
                  <a:pt x="50956" y="52609"/>
                </a:cubicBezTo>
                <a:cubicBezTo>
                  <a:pt x="50229" y="53143"/>
                  <a:pt x="49353" y="53592"/>
                  <a:pt x="48455" y="53763"/>
                </a:cubicBezTo>
                <a:cubicBezTo>
                  <a:pt x="47558" y="54041"/>
                  <a:pt x="46681" y="54041"/>
                  <a:pt x="45869" y="54041"/>
                </a:cubicBezTo>
                <a:cubicBezTo>
                  <a:pt x="44095" y="54041"/>
                  <a:pt x="42492" y="53678"/>
                  <a:pt x="40803" y="53229"/>
                </a:cubicBezTo>
                <a:cubicBezTo>
                  <a:pt x="39286" y="52801"/>
                  <a:pt x="37597" y="52267"/>
                  <a:pt x="36080" y="51455"/>
                </a:cubicBezTo>
                <a:cubicBezTo>
                  <a:pt x="34562" y="50664"/>
                  <a:pt x="33130" y="49681"/>
                  <a:pt x="31976" y="48249"/>
                </a:cubicBezTo>
                <a:cubicBezTo>
                  <a:pt x="31441" y="47543"/>
                  <a:pt x="30993" y="46731"/>
                  <a:pt x="30651" y="45940"/>
                </a:cubicBezTo>
                <a:cubicBezTo>
                  <a:pt x="30373" y="45128"/>
                  <a:pt x="30116" y="44252"/>
                  <a:pt x="29924" y="43354"/>
                </a:cubicBezTo>
                <a:cubicBezTo>
                  <a:pt x="29667" y="41665"/>
                  <a:pt x="29667" y="39977"/>
                  <a:pt x="29667" y="38374"/>
                </a:cubicBezTo>
                <a:cubicBezTo>
                  <a:pt x="29667" y="37476"/>
                  <a:pt x="29667" y="36664"/>
                  <a:pt x="29582" y="35873"/>
                </a:cubicBezTo>
                <a:cubicBezTo>
                  <a:pt x="29496" y="35061"/>
                  <a:pt x="29304" y="34356"/>
                  <a:pt x="29133" y="33650"/>
                </a:cubicBezTo>
                <a:cubicBezTo>
                  <a:pt x="28855" y="32923"/>
                  <a:pt x="28428" y="32304"/>
                  <a:pt x="27979" y="31684"/>
                </a:cubicBezTo>
                <a:lnTo>
                  <a:pt x="27786" y="31513"/>
                </a:lnTo>
                <a:lnTo>
                  <a:pt x="27530" y="31320"/>
                </a:lnTo>
                <a:cubicBezTo>
                  <a:pt x="27444" y="31235"/>
                  <a:pt x="27252" y="31064"/>
                  <a:pt x="27081" y="30978"/>
                </a:cubicBezTo>
                <a:cubicBezTo>
                  <a:pt x="26825" y="30786"/>
                  <a:pt x="26461" y="30530"/>
                  <a:pt x="26098" y="30359"/>
                </a:cubicBezTo>
                <a:cubicBezTo>
                  <a:pt x="25478" y="29995"/>
                  <a:pt x="24687" y="29717"/>
                  <a:pt x="23961" y="29546"/>
                </a:cubicBezTo>
                <a:cubicBezTo>
                  <a:pt x="23170" y="29290"/>
                  <a:pt x="22443" y="29183"/>
                  <a:pt x="21652" y="29098"/>
                </a:cubicBezTo>
                <a:cubicBezTo>
                  <a:pt x="20713" y="28997"/>
                  <a:pt x="19745" y="28956"/>
                  <a:pt x="18764" y="28956"/>
                </a:cubicBezTo>
                <a:cubicBezTo>
                  <a:pt x="18071" y="28956"/>
                  <a:pt x="17371" y="28977"/>
                  <a:pt x="16672" y="29012"/>
                </a:cubicBezTo>
                <a:cubicBezTo>
                  <a:pt x="15130" y="29012"/>
                  <a:pt x="13409" y="29012"/>
                  <a:pt x="11777" y="28612"/>
                </a:cubicBezTo>
                <a:lnTo>
                  <a:pt x="11777" y="28612"/>
                </a:lnTo>
                <a:cubicBezTo>
                  <a:pt x="11834" y="28624"/>
                  <a:pt x="11891" y="28637"/>
                  <a:pt x="11948" y="28649"/>
                </a:cubicBezTo>
                <a:cubicBezTo>
                  <a:pt x="12654" y="28756"/>
                  <a:pt x="13466" y="28841"/>
                  <a:pt x="14171" y="28927"/>
                </a:cubicBezTo>
                <a:cubicBezTo>
                  <a:pt x="14521" y="28936"/>
                  <a:pt x="14869" y="28940"/>
                  <a:pt x="15215" y="28940"/>
                </a:cubicBezTo>
                <a:cubicBezTo>
                  <a:pt x="16529" y="28940"/>
                  <a:pt x="17820" y="28884"/>
                  <a:pt x="19085" y="28884"/>
                </a:cubicBezTo>
                <a:cubicBezTo>
                  <a:pt x="20384" y="28884"/>
                  <a:pt x="21655" y="28943"/>
                  <a:pt x="22892" y="29183"/>
                </a:cubicBezTo>
                <a:cubicBezTo>
                  <a:pt x="24324" y="29461"/>
                  <a:pt x="25649" y="29910"/>
                  <a:pt x="26718" y="30615"/>
                </a:cubicBezTo>
                <a:cubicBezTo>
                  <a:pt x="26996" y="30786"/>
                  <a:pt x="27252" y="30978"/>
                  <a:pt x="27530" y="31235"/>
                </a:cubicBezTo>
                <a:cubicBezTo>
                  <a:pt x="27615" y="31320"/>
                  <a:pt x="27786" y="31427"/>
                  <a:pt x="27893" y="31513"/>
                </a:cubicBezTo>
                <a:lnTo>
                  <a:pt x="28150" y="31855"/>
                </a:lnTo>
                <a:cubicBezTo>
                  <a:pt x="28599" y="32389"/>
                  <a:pt x="28855" y="32923"/>
                  <a:pt x="29133" y="33565"/>
                </a:cubicBezTo>
                <a:cubicBezTo>
                  <a:pt x="29753" y="35253"/>
                  <a:pt x="29667" y="37113"/>
                  <a:pt x="29753" y="39079"/>
                </a:cubicBezTo>
                <a:cubicBezTo>
                  <a:pt x="29753" y="41046"/>
                  <a:pt x="29753" y="42991"/>
                  <a:pt x="30373" y="44957"/>
                </a:cubicBezTo>
                <a:cubicBezTo>
                  <a:pt x="30651" y="45940"/>
                  <a:pt x="31099" y="46817"/>
                  <a:pt x="31634" y="47629"/>
                </a:cubicBezTo>
                <a:cubicBezTo>
                  <a:pt x="32168" y="48527"/>
                  <a:pt x="32874" y="49232"/>
                  <a:pt x="33664" y="49852"/>
                </a:cubicBezTo>
                <a:cubicBezTo>
                  <a:pt x="35182" y="51091"/>
                  <a:pt x="36977" y="51904"/>
                  <a:pt x="38751" y="52523"/>
                </a:cubicBezTo>
                <a:cubicBezTo>
                  <a:pt x="39649" y="52801"/>
                  <a:pt x="40440" y="53058"/>
                  <a:pt x="41423" y="53336"/>
                </a:cubicBezTo>
                <a:cubicBezTo>
                  <a:pt x="42321" y="53507"/>
                  <a:pt x="43197" y="53763"/>
                  <a:pt x="44095" y="53870"/>
                </a:cubicBezTo>
                <a:cubicBezTo>
                  <a:pt x="44790" y="53931"/>
                  <a:pt x="45485" y="53991"/>
                  <a:pt x="46143" y="53991"/>
                </a:cubicBezTo>
                <a:cubicBezTo>
                  <a:pt x="46415" y="53991"/>
                  <a:pt x="46681" y="53981"/>
                  <a:pt x="46938" y="53956"/>
                </a:cubicBezTo>
                <a:cubicBezTo>
                  <a:pt x="47921" y="53870"/>
                  <a:pt x="48904" y="53678"/>
                  <a:pt x="49802" y="53143"/>
                </a:cubicBezTo>
                <a:cubicBezTo>
                  <a:pt x="50336" y="52972"/>
                  <a:pt x="50678" y="52609"/>
                  <a:pt x="51127" y="52353"/>
                </a:cubicBezTo>
                <a:cubicBezTo>
                  <a:pt x="51490" y="51989"/>
                  <a:pt x="51832" y="51626"/>
                  <a:pt x="52110" y="51198"/>
                </a:cubicBezTo>
                <a:cubicBezTo>
                  <a:pt x="52645" y="50386"/>
                  <a:pt x="53093" y="49488"/>
                  <a:pt x="53350" y="48612"/>
                </a:cubicBezTo>
                <a:cubicBezTo>
                  <a:pt x="53713" y="47714"/>
                  <a:pt x="53884" y="46817"/>
                  <a:pt x="54077" y="45940"/>
                </a:cubicBezTo>
                <a:cubicBezTo>
                  <a:pt x="54162" y="45491"/>
                  <a:pt x="54248" y="45043"/>
                  <a:pt x="54333" y="44594"/>
                </a:cubicBezTo>
                <a:lnTo>
                  <a:pt x="54504" y="43974"/>
                </a:lnTo>
                <a:lnTo>
                  <a:pt x="54504" y="43803"/>
                </a:lnTo>
                <a:lnTo>
                  <a:pt x="54504" y="43611"/>
                </a:lnTo>
                <a:lnTo>
                  <a:pt x="54611" y="43354"/>
                </a:lnTo>
                <a:cubicBezTo>
                  <a:pt x="54782" y="42734"/>
                  <a:pt x="55038" y="42200"/>
                  <a:pt x="55487" y="41665"/>
                </a:cubicBezTo>
                <a:cubicBezTo>
                  <a:pt x="56022" y="40939"/>
                  <a:pt x="56641" y="40404"/>
                  <a:pt x="57283" y="39870"/>
                </a:cubicBezTo>
                <a:cubicBezTo>
                  <a:pt x="58437" y="38994"/>
                  <a:pt x="59420" y="38267"/>
                  <a:pt x="59313" y="38096"/>
                </a:cubicBezTo>
                <a:lnTo>
                  <a:pt x="59313" y="38096"/>
                </a:lnTo>
                <a:cubicBezTo>
                  <a:pt x="59313" y="38096"/>
                  <a:pt x="59057" y="38182"/>
                  <a:pt x="58351" y="38459"/>
                </a:cubicBezTo>
                <a:cubicBezTo>
                  <a:pt x="57817" y="38716"/>
                  <a:pt x="56748" y="39250"/>
                  <a:pt x="55487" y="40233"/>
                </a:cubicBezTo>
                <a:cubicBezTo>
                  <a:pt x="55231" y="40511"/>
                  <a:pt x="54867" y="40853"/>
                  <a:pt x="54611" y="41302"/>
                </a:cubicBezTo>
                <a:cubicBezTo>
                  <a:pt x="54248" y="41665"/>
                  <a:pt x="53970" y="42200"/>
                  <a:pt x="53799" y="42649"/>
                </a:cubicBezTo>
                <a:cubicBezTo>
                  <a:pt x="53628" y="43183"/>
                  <a:pt x="53542" y="43611"/>
                  <a:pt x="53542" y="43888"/>
                </a:cubicBezTo>
                <a:cubicBezTo>
                  <a:pt x="53435" y="44252"/>
                  <a:pt x="53435" y="44423"/>
                  <a:pt x="53435" y="44423"/>
                </a:cubicBezTo>
                <a:cubicBezTo>
                  <a:pt x="53373" y="44647"/>
                  <a:pt x="53323" y="44732"/>
                  <a:pt x="53283" y="44732"/>
                </a:cubicBezTo>
                <a:cubicBezTo>
                  <a:pt x="53214" y="44732"/>
                  <a:pt x="53179" y="44470"/>
                  <a:pt x="53179" y="44252"/>
                </a:cubicBezTo>
                <a:cubicBezTo>
                  <a:pt x="53008" y="45491"/>
                  <a:pt x="52730" y="46731"/>
                  <a:pt x="52367" y="47885"/>
                </a:cubicBezTo>
                <a:cubicBezTo>
                  <a:pt x="51939" y="49146"/>
                  <a:pt x="51490" y="50215"/>
                  <a:pt x="50593" y="51091"/>
                </a:cubicBezTo>
                <a:cubicBezTo>
                  <a:pt x="49888" y="51891"/>
                  <a:pt x="48962" y="52335"/>
                  <a:pt x="47937" y="52543"/>
                </a:cubicBezTo>
                <a:lnTo>
                  <a:pt x="47937" y="52543"/>
                </a:lnTo>
                <a:cubicBezTo>
                  <a:pt x="48998" y="52266"/>
                  <a:pt x="50028" y="51747"/>
                  <a:pt x="50678" y="50920"/>
                </a:cubicBezTo>
                <a:cubicBezTo>
                  <a:pt x="51490" y="50023"/>
                  <a:pt x="52025" y="48869"/>
                  <a:pt x="52367" y="47629"/>
                </a:cubicBezTo>
                <a:cubicBezTo>
                  <a:pt x="52730" y="46475"/>
                  <a:pt x="52901" y="45214"/>
                  <a:pt x="53093" y="43888"/>
                </a:cubicBezTo>
                <a:cubicBezTo>
                  <a:pt x="53093" y="43803"/>
                  <a:pt x="53093" y="43760"/>
                  <a:pt x="53083" y="43760"/>
                </a:cubicBezTo>
                <a:cubicBezTo>
                  <a:pt x="53072" y="43760"/>
                  <a:pt x="53051" y="43803"/>
                  <a:pt x="53008" y="43888"/>
                </a:cubicBezTo>
                <a:cubicBezTo>
                  <a:pt x="52901" y="44145"/>
                  <a:pt x="52730" y="44786"/>
                  <a:pt x="52474" y="45855"/>
                </a:cubicBezTo>
                <a:cubicBezTo>
                  <a:pt x="52367" y="46197"/>
                  <a:pt x="52281" y="46646"/>
                  <a:pt x="52110" y="47265"/>
                </a:cubicBezTo>
                <a:cubicBezTo>
                  <a:pt x="51939" y="47800"/>
                  <a:pt x="51747" y="48420"/>
                  <a:pt x="51490" y="49146"/>
                </a:cubicBezTo>
                <a:cubicBezTo>
                  <a:pt x="51127" y="49766"/>
                  <a:pt x="50764" y="50386"/>
                  <a:pt x="50144" y="50920"/>
                </a:cubicBezTo>
                <a:cubicBezTo>
                  <a:pt x="49609" y="51455"/>
                  <a:pt x="48904" y="51904"/>
                  <a:pt x="48092" y="52160"/>
                </a:cubicBezTo>
                <a:cubicBezTo>
                  <a:pt x="47452" y="52330"/>
                  <a:pt x="46759" y="52399"/>
                  <a:pt x="46049" y="52399"/>
                </a:cubicBezTo>
                <a:cubicBezTo>
                  <a:pt x="44887" y="52399"/>
                  <a:pt x="43679" y="52215"/>
                  <a:pt x="42577" y="51989"/>
                </a:cubicBezTo>
                <a:cubicBezTo>
                  <a:pt x="41594" y="51818"/>
                  <a:pt x="40718" y="51540"/>
                  <a:pt x="39820" y="51284"/>
                </a:cubicBezTo>
                <a:cubicBezTo>
                  <a:pt x="39457" y="51091"/>
                  <a:pt x="39008" y="51006"/>
                  <a:pt x="38666" y="50835"/>
                </a:cubicBezTo>
                <a:cubicBezTo>
                  <a:pt x="38217" y="50664"/>
                  <a:pt x="37854" y="50557"/>
                  <a:pt x="37512" y="50386"/>
                </a:cubicBezTo>
                <a:cubicBezTo>
                  <a:pt x="37319" y="50301"/>
                  <a:pt x="37063" y="50130"/>
                  <a:pt x="36870" y="50023"/>
                </a:cubicBezTo>
                <a:cubicBezTo>
                  <a:pt x="36614" y="49937"/>
                  <a:pt x="36336" y="49852"/>
                  <a:pt x="36165" y="49681"/>
                </a:cubicBezTo>
                <a:lnTo>
                  <a:pt x="35545" y="49232"/>
                </a:lnTo>
                <a:cubicBezTo>
                  <a:pt x="35267" y="49146"/>
                  <a:pt x="35096" y="48954"/>
                  <a:pt x="34925" y="48783"/>
                </a:cubicBezTo>
                <a:cubicBezTo>
                  <a:pt x="34113" y="48163"/>
                  <a:pt x="33408" y="47458"/>
                  <a:pt x="32874" y="46646"/>
                </a:cubicBezTo>
                <a:cubicBezTo>
                  <a:pt x="32339" y="45855"/>
                  <a:pt x="31976" y="44872"/>
                  <a:pt x="31719" y="43888"/>
                </a:cubicBezTo>
                <a:cubicBezTo>
                  <a:pt x="31527" y="42905"/>
                  <a:pt x="31441" y="41836"/>
                  <a:pt x="31356" y="40768"/>
                </a:cubicBezTo>
                <a:lnTo>
                  <a:pt x="31356" y="37391"/>
                </a:lnTo>
                <a:cubicBezTo>
                  <a:pt x="31270" y="36236"/>
                  <a:pt x="31185" y="34975"/>
                  <a:pt x="30907" y="33821"/>
                </a:cubicBezTo>
                <a:cubicBezTo>
                  <a:pt x="30565" y="32582"/>
                  <a:pt x="29924" y="31320"/>
                  <a:pt x="29048" y="30444"/>
                </a:cubicBezTo>
                <a:cubicBezTo>
                  <a:pt x="28064" y="29461"/>
                  <a:pt x="26910" y="28841"/>
                  <a:pt x="25841" y="28392"/>
                </a:cubicBezTo>
                <a:cubicBezTo>
                  <a:pt x="24687" y="27943"/>
                  <a:pt x="23426" y="27580"/>
                  <a:pt x="22272" y="27494"/>
                </a:cubicBezTo>
                <a:cubicBezTo>
                  <a:pt x="21118" y="27323"/>
                  <a:pt x="19878" y="27323"/>
                  <a:pt x="18809" y="27323"/>
                </a:cubicBezTo>
                <a:cubicBezTo>
                  <a:pt x="18064" y="27323"/>
                  <a:pt x="17329" y="27332"/>
                  <a:pt x="16608" y="27332"/>
                </a:cubicBezTo>
                <a:cubicBezTo>
                  <a:pt x="15074" y="27332"/>
                  <a:pt x="13600" y="27293"/>
                  <a:pt x="12205" y="27046"/>
                </a:cubicBezTo>
                <a:cubicBezTo>
                  <a:pt x="11222" y="26789"/>
                  <a:pt x="10260" y="26511"/>
                  <a:pt x="9362" y="25977"/>
                </a:cubicBezTo>
                <a:cubicBezTo>
                  <a:pt x="8464" y="25549"/>
                  <a:pt x="7673" y="24908"/>
                  <a:pt x="6947" y="24203"/>
                </a:cubicBezTo>
                <a:cubicBezTo>
                  <a:pt x="6327" y="23498"/>
                  <a:pt x="5622" y="22685"/>
                  <a:pt x="5087" y="21809"/>
                </a:cubicBezTo>
                <a:cubicBezTo>
                  <a:pt x="4553" y="20911"/>
                  <a:pt x="4104" y="20014"/>
                  <a:pt x="3655" y="19030"/>
                </a:cubicBezTo>
                <a:cubicBezTo>
                  <a:pt x="2501" y="16359"/>
                  <a:pt x="2138" y="13259"/>
                  <a:pt x="2779" y="10481"/>
                </a:cubicBezTo>
                <a:cubicBezTo>
                  <a:pt x="3035" y="9070"/>
                  <a:pt x="3655" y="7809"/>
                  <a:pt x="4467" y="6655"/>
                </a:cubicBezTo>
                <a:cubicBezTo>
                  <a:pt x="5258" y="5501"/>
                  <a:pt x="6412" y="4603"/>
                  <a:pt x="7673" y="3983"/>
                </a:cubicBezTo>
                <a:cubicBezTo>
                  <a:pt x="7759" y="3898"/>
                  <a:pt x="7930" y="3812"/>
                  <a:pt x="8122" y="3812"/>
                </a:cubicBezTo>
                <a:lnTo>
                  <a:pt x="8550" y="3534"/>
                </a:lnTo>
                <a:cubicBezTo>
                  <a:pt x="8913" y="3449"/>
                  <a:pt x="9277" y="3363"/>
                  <a:pt x="9619" y="3278"/>
                </a:cubicBezTo>
                <a:lnTo>
                  <a:pt x="10794" y="2914"/>
                </a:lnTo>
                <a:lnTo>
                  <a:pt x="11328" y="2829"/>
                </a:lnTo>
                <a:cubicBezTo>
                  <a:pt x="11499" y="2743"/>
                  <a:pt x="11670" y="2743"/>
                  <a:pt x="11863" y="2743"/>
                </a:cubicBezTo>
                <a:cubicBezTo>
                  <a:pt x="12568" y="2572"/>
                  <a:pt x="13359" y="2380"/>
                  <a:pt x="14086" y="2294"/>
                </a:cubicBezTo>
                <a:cubicBezTo>
                  <a:pt x="14428" y="2294"/>
                  <a:pt x="14791" y="2209"/>
                  <a:pt x="15154" y="2209"/>
                </a:cubicBezTo>
                <a:lnTo>
                  <a:pt x="16309" y="2209"/>
                </a:lnTo>
                <a:cubicBezTo>
                  <a:pt x="17741" y="2294"/>
                  <a:pt x="19151" y="2465"/>
                  <a:pt x="20498" y="3000"/>
                </a:cubicBezTo>
                <a:cubicBezTo>
                  <a:pt x="21738" y="3641"/>
                  <a:pt x="22892" y="4432"/>
                  <a:pt x="23961" y="5501"/>
                </a:cubicBezTo>
                <a:cubicBezTo>
                  <a:pt x="24153" y="5672"/>
                  <a:pt x="24324" y="5864"/>
                  <a:pt x="24409" y="6035"/>
                </a:cubicBezTo>
                <a:lnTo>
                  <a:pt x="24944" y="6655"/>
                </a:lnTo>
                <a:cubicBezTo>
                  <a:pt x="25307" y="7104"/>
                  <a:pt x="25564" y="7467"/>
                  <a:pt x="25927" y="7916"/>
                </a:cubicBezTo>
                <a:cubicBezTo>
                  <a:pt x="26547" y="8792"/>
                  <a:pt x="27081" y="9690"/>
                  <a:pt x="27701" y="10588"/>
                </a:cubicBezTo>
                <a:cubicBezTo>
                  <a:pt x="28855" y="12447"/>
                  <a:pt x="30031" y="14414"/>
                  <a:pt x="31356" y="16188"/>
                </a:cubicBezTo>
                <a:cubicBezTo>
                  <a:pt x="32788" y="18069"/>
                  <a:pt x="34391" y="19757"/>
                  <a:pt x="36251" y="21082"/>
                </a:cubicBezTo>
                <a:cubicBezTo>
                  <a:pt x="38217" y="22514"/>
                  <a:pt x="40269" y="23498"/>
                  <a:pt x="42492" y="24203"/>
                </a:cubicBezTo>
                <a:cubicBezTo>
                  <a:pt x="44629" y="24908"/>
                  <a:pt x="46852" y="25186"/>
                  <a:pt x="49075" y="25272"/>
                </a:cubicBezTo>
                <a:cubicBezTo>
                  <a:pt x="49609" y="25357"/>
                  <a:pt x="50144" y="25357"/>
                  <a:pt x="50678" y="25357"/>
                </a:cubicBezTo>
                <a:lnTo>
                  <a:pt x="51405" y="25357"/>
                </a:lnTo>
                <a:cubicBezTo>
                  <a:pt x="51661" y="25357"/>
                  <a:pt x="51832" y="25443"/>
                  <a:pt x="52110" y="25443"/>
                </a:cubicBezTo>
                <a:cubicBezTo>
                  <a:pt x="53008" y="25549"/>
                  <a:pt x="53970" y="25806"/>
                  <a:pt x="54953" y="25977"/>
                </a:cubicBezTo>
                <a:cubicBezTo>
                  <a:pt x="55487" y="26169"/>
                  <a:pt x="56022" y="26255"/>
                  <a:pt x="56556" y="26340"/>
                </a:cubicBezTo>
                <a:lnTo>
                  <a:pt x="56919" y="26340"/>
                </a:lnTo>
                <a:cubicBezTo>
                  <a:pt x="57005" y="26426"/>
                  <a:pt x="57090" y="26426"/>
                  <a:pt x="57176" y="26426"/>
                </a:cubicBezTo>
                <a:cubicBezTo>
                  <a:pt x="57454" y="26511"/>
                  <a:pt x="57625" y="26511"/>
                  <a:pt x="57817" y="26618"/>
                </a:cubicBezTo>
                <a:cubicBezTo>
                  <a:pt x="58159" y="26704"/>
                  <a:pt x="58608" y="26960"/>
                  <a:pt x="58886" y="27152"/>
                </a:cubicBezTo>
                <a:cubicBezTo>
                  <a:pt x="59228" y="27323"/>
                  <a:pt x="59591" y="27580"/>
                  <a:pt x="59848" y="27858"/>
                </a:cubicBezTo>
                <a:cubicBezTo>
                  <a:pt x="61023" y="28927"/>
                  <a:pt x="61643" y="30530"/>
                  <a:pt x="61643" y="32047"/>
                </a:cubicBezTo>
                <a:cubicBezTo>
                  <a:pt x="61643" y="33372"/>
                  <a:pt x="61194" y="34441"/>
                  <a:pt x="60745" y="35253"/>
                </a:cubicBezTo>
                <a:cubicBezTo>
                  <a:pt x="60296" y="36044"/>
                  <a:pt x="59762" y="36493"/>
                  <a:pt x="59313" y="36856"/>
                </a:cubicBezTo>
                <a:cubicBezTo>
                  <a:pt x="59142" y="37027"/>
                  <a:pt x="58971" y="37113"/>
                  <a:pt x="58886" y="37198"/>
                </a:cubicBezTo>
                <a:cubicBezTo>
                  <a:pt x="58779" y="37305"/>
                  <a:pt x="58693" y="37391"/>
                  <a:pt x="58608" y="37476"/>
                </a:cubicBezTo>
                <a:cubicBezTo>
                  <a:pt x="58565" y="37519"/>
                  <a:pt x="58587" y="37540"/>
                  <a:pt x="58653" y="37540"/>
                </a:cubicBezTo>
                <a:cubicBezTo>
                  <a:pt x="58720" y="37540"/>
                  <a:pt x="58832" y="37519"/>
                  <a:pt x="58971" y="37476"/>
                </a:cubicBezTo>
                <a:cubicBezTo>
                  <a:pt x="59057" y="37391"/>
                  <a:pt x="59228" y="37305"/>
                  <a:pt x="59506" y="37198"/>
                </a:cubicBezTo>
                <a:cubicBezTo>
                  <a:pt x="59677" y="37113"/>
                  <a:pt x="59954" y="37027"/>
                  <a:pt x="60211" y="36771"/>
                </a:cubicBezTo>
                <a:cubicBezTo>
                  <a:pt x="60660" y="36407"/>
                  <a:pt x="61280" y="35873"/>
                  <a:pt x="61814" y="34975"/>
                </a:cubicBezTo>
                <a:cubicBezTo>
                  <a:pt x="62263" y="34099"/>
                  <a:pt x="62626" y="33030"/>
                  <a:pt x="62626" y="31684"/>
                </a:cubicBezTo>
                <a:cubicBezTo>
                  <a:pt x="62626" y="30359"/>
                  <a:pt x="62177" y="28927"/>
                  <a:pt x="61194" y="27580"/>
                </a:cubicBezTo>
                <a:cubicBezTo>
                  <a:pt x="61280" y="27580"/>
                  <a:pt x="61365" y="27494"/>
                  <a:pt x="61365" y="27494"/>
                </a:cubicBezTo>
                <a:cubicBezTo>
                  <a:pt x="62348" y="28841"/>
                  <a:pt x="62712" y="30166"/>
                  <a:pt x="62883" y="31235"/>
                </a:cubicBezTo>
                <a:cubicBezTo>
                  <a:pt x="62968" y="32304"/>
                  <a:pt x="62883" y="33116"/>
                  <a:pt x="62712" y="33736"/>
                </a:cubicBezTo>
                <a:cubicBezTo>
                  <a:pt x="62626" y="34356"/>
                  <a:pt x="62434" y="34719"/>
                  <a:pt x="62348" y="34975"/>
                </a:cubicBezTo>
                <a:cubicBezTo>
                  <a:pt x="62263" y="35253"/>
                  <a:pt x="62263" y="35424"/>
                  <a:pt x="62263" y="35510"/>
                </a:cubicBezTo>
                <a:cubicBezTo>
                  <a:pt x="62263" y="35525"/>
                  <a:pt x="62269" y="35532"/>
                  <a:pt x="62279" y="35532"/>
                </a:cubicBezTo>
                <a:cubicBezTo>
                  <a:pt x="62326" y="35532"/>
                  <a:pt x="62469" y="35393"/>
                  <a:pt x="62626" y="35253"/>
                </a:cubicBezTo>
                <a:cubicBezTo>
                  <a:pt x="62662" y="35217"/>
                  <a:pt x="62714" y="35177"/>
                  <a:pt x="62748" y="35177"/>
                </a:cubicBezTo>
                <a:cubicBezTo>
                  <a:pt x="62795" y="35177"/>
                  <a:pt x="62810" y="35251"/>
                  <a:pt x="62712" y="35510"/>
                </a:cubicBezTo>
                <a:cubicBezTo>
                  <a:pt x="63503" y="33907"/>
                  <a:pt x="63780" y="32047"/>
                  <a:pt x="63417" y="30359"/>
                </a:cubicBezTo>
                <a:cubicBezTo>
                  <a:pt x="63161" y="29461"/>
                  <a:pt x="62883" y="28563"/>
                  <a:pt x="62348" y="27858"/>
                </a:cubicBezTo>
                <a:cubicBezTo>
                  <a:pt x="61900" y="27046"/>
                  <a:pt x="61280" y="26340"/>
                  <a:pt x="60574" y="25806"/>
                </a:cubicBezTo>
                <a:cubicBezTo>
                  <a:pt x="59848" y="25272"/>
                  <a:pt x="59057" y="24823"/>
                  <a:pt x="58245" y="24566"/>
                </a:cubicBezTo>
                <a:lnTo>
                  <a:pt x="57539" y="24374"/>
                </a:lnTo>
                <a:lnTo>
                  <a:pt x="56919" y="24288"/>
                </a:lnTo>
                <a:cubicBezTo>
                  <a:pt x="56556" y="24203"/>
                  <a:pt x="56214" y="24117"/>
                  <a:pt x="55851" y="24032"/>
                </a:cubicBezTo>
                <a:cubicBezTo>
                  <a:pt x="55145" y="23840"/>
                  <a:pt x="54333" y="23669"/>
                  <a:pt x="53542" y="23498"/>
                </a:cubicBezTo>
                <a:cubicBezTo>
                  <a:pt x="53093" y="23412"/>
                  <a:pt x="52730" y="23305"/>
                  <a:pt x="52281" y="23220"/>
                </a:cubicBezTo>
                <a:cubicBezTo>
                  <a:pt x="51832" y="23220"/>
                  <a:pt x="51405" y="23220"/>
                  <a:pt x="50956" y="23134"/>
                </a:cubicBezTo>
                <a:lnTo>
                  <a:pt x="49609" y="23134"/>
                </a:lnTo>
                <a:cubicBezTo>
                  <a:pt x="49353" y="23134"/>
                  <a:pt x="49075" y="23134"/>
                  <a:pt x="48819" y="23049"/>
                </a:cubicBezTo>
                <a:cubicBezTo>
                  <a:pt x="48455" y="23049"/>
                  <a:pt x="48199" y="23049"/>
                  <a:pt x="47921" y="22963"/>
                </a:cubicBezTo>
                <a:cubicBezTo>
                  <a:pt x="47387" y="22963"/>
                  <a:pt x="46767" y="22878"/>
                  <a:pt x="46318" y="22771"/>
                </a:cubicBezTo>
                <a:cubicBezTo>
                  <a:pt x="45783" y="22685"/>
                  <a:pt x="45335" y="22600"/>
                  <a:pt x="44886" y="22514"/>
                </a:cubicBezTo>
                <a:cubicBezTo>
                  <a:pt x="42748" y="22065"/>
                  <a:pt x="40718" y="21360"/>
                  <a:pt x="38837" y="20206"/>
                </a:cubicBezTo>
                <a:cubicBezTo>
                  <a:pt x="36977" y="19137"/>
                  <a:pt x="35374" y="17620"/>
                  <a:pt x="33942" y="15931"/>
                </a:cubicBezTo>
                <a:cubicBezTo>
                  <a:pt x="32510" y="14328"/>
                  <a:pt x="31356" y="12362"/>
                  <a:pt x="30202" y="10481"/>
                </a:cubicBezTo>
                <a:cubicBezTo>
                  <a:pt x="28962" y="8536"/>
                  <a:pt x="27786" y="6569"/>
                  <a:pt x="26183" y="4795"/>
                </a:cubicBezTo>
                <a:cubicBezTo>
                  <a:pt x="25478" y="3898"/>
                  <a:pt x="24580" y="3000"/>
                  <a:pt x="23619" y="2294"/>
                </a:cubicBezTo>
                <a:cubicBezTo>
                  <a:pt x="23084" y="1931"/>
                  <a:pt x="22550" y="1589"/>
                  <a:pt x="22015" y="1311"/>
                </a:cubicBezTo>
                <a:cubicBezTo>
                  <a:pt x="21738" y="1226"/>
                  <a:pt x="21481" y="1055"/>
                  <a:pt x="21118" y="969"/>
                </a:cubicBezTo>
                <a:lnTo>
                  <a:pt x="20306" y="606"/>
                </a:lnTo>
                <a:cubicBezTo>
                  <a:pt x="18812" y="166"/>
                  <a:pt x="17277" y="0"/>
                  <a:pt x="15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16"/>
          <p:cNvGrpSpPr/>
          <p:nvPr/>
        </p:nvGrpSpPr>
        <p:grpSpPr>
          <a:xfrm rot="10800000" flipH="1">
            <a:off x="7148147" y="350187"/>
            <a:ext cx="539040" cy="439571"/>
            <a:chOff x="6741375" y="2285650"/>
            <a:chExt cx="603425" cy="492075"/>
          </a:xfrm>
        </p:grpSpPr>
        <p:sp>
          <p:nvSpPr>
            <p:cNvPr id="844" name="Google Shape;844;p16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2">
  <p:cSld name="CUSTOM_11_1_1_1_1_1_1_1_1_1_1_1">
    <p:bg>
      <p:bgPr>
        <a:solidFill>
          <a:srgbClr val="F3F3F3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0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0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0" name="Google Shape;920;p20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21" name="Google Shape;921;p20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2" name="Google Shape;922;p20"/>
          <p:cNvSpPr/>
          <p:nvPr/>
        </p:nvSpPr>
        <p:spPr>
          <a:xfrm rot="-3759256">
            <a:off x="7475945" y="3698053"/>
            <a:ext cx="1804085" cy="1825209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0"/>
          <p:cNvSpPr/>
          <p:nvPr/>
        </p:nvSpPr>
        <p:spPr>
          <a:xfrm rot="-3759256">
            <a:off x="7437306" y="3663144"/>
            <a:ext cx="1877858" cy="1937534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0"/>
          <p:cNvSpPr/>
          <p:nvPr/>
        </p:nvSpPr>
        <p:spPr>
          <a:xfrm rot="5400000" flipH="1">
            <a:off x="792840" y="-703315"/>
            <a:ext cx="1392025" cy="2891624"/>
          </a:xfrm>
          <a:custGeom>
            <a:avLst/>
            <a:gdLst/>
            <a:ahLst/>
            <a:cxnLst/>
            <a:rect l="l" t="t" r="r" b="b"/>
            <a:pathLst>
              <a:path w="34563" h="71797" extrusionOk="0">
                <a:moveTo>
                  <a:pt x="31356" y="1"/>
                </a:moveTo>
                <a:cubicBezTo>
                  <a:pt x="31356" y="1"/>
                  <a:pt x="25201" y="4190"/>
                  <a:pt x="25201" y="20670"/>
                </a:cubicBezTo>
                <a:cubicBezTo>
                  <a:pt x="25201" y="31271"/>
                  <a:pt x="9619" y="28770"/>
                  <a:pt x="3292" y="36337"/>
                </a:cubicBezTo>
                <a:cubicBezTo>
                  <a:pt x="0" y="40355"/>
                  <a:pt x="449" y="44010"/>
                  <a:pt x="3484" y="50422"/>
                </a:cubicBezTo>
                <a:cubicBezTo>
                  <a:pt x="7845" y="59848"/>
                  <a:pt x="86" y="67244"/>
                  <a:pt x="4724" y="71796"/>
                </a:cubicBezTo>
                <a:lnTo>
                  <a:pt x="34562" y="71796"/>
                </a:lnTo>
                <a:lnTo>
                  <a:pt x="34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0"/>
          <p:cNvSpPr/>
          <p:nvPr/>
        </p:nvSpPr>
        <p:spPr>
          <a:xfrm rot="5400000" flipH="1">
            <a:off x="760559" y="-760525"/>
            <a:ext cx="1441966" cy="2963032"/>
          </a:xfrm>
          <a:custGeom>
            <a:avLst/>
            <a:gdLst/>
            <a:ahLst/>
            <a:cxnLst/>
            <a:rect l="l" t="t" r="r" b="b"/>
            <a:pathLst>
              <a:path w="35803" h="73570" extrusionOk="0">
                <a:moveTo>
                  <a:pt x="34029" y="39906"/>
                </a:moveTo>
                <a:lnTo>
                  <a:pt x="34029" y="56364"/>
                </a:lnTo>
                <a:cubicBezTo>
                  <a:pt x="34002" y="57945"/>
                  <a:pt x="33984" y="59526"/>
                  <a:pt x="33972" y="61106"/>
                </a:cubicBezTo>
                <a:lnTo>
                  <a:pt x="33972" y="61106"/>
                </a:lnTo>
                <a:lnTo>
                  <a:pt x="34029" y="39906"/>
                </a:lnTo>
                <a:close/>
                <a:moveTo>
                  <a:pt x="33943" y="71775"/>
                </a:moveTo>
                <a:cubicBezTo>
                  <a:pt x="33943" y="71803"/>
                  <a:pt x="33943" y="71832"/>
                  <a:pt x="33943" y="71860"/>
                </a:cubicBezTo>
                <a:cubicBezTo>
                  <a:pt x="31613" y="71775"/>
                  <a:pt x="29305" y="71775"/>
                  <a:pt x="27082" y="71775"/>
                </a:cubicBezTo>
                <a:close/>
                <a:moveTo>
                  <a:pt x="33665" y="0"/>
                </a:moveTo>
                <a:cubicBezTo>
                  <a:pt x="33580" y="86"/>
                  <a:pt x="33409" y="86"/>
                  <a:pt x="33302" y="86"/>
                </a:cubicBezTo>
                <a:cubicBezTo>
                  <a:pt x="33045" y="86"/>
                  <a:pt x="32682" y="86"/>
                  <a:pt x="32511" y="171"/>
                </a:cubicBezTo>
                <a:cubicBezTo>
                  <a:pt x="31977" y="171"/>
                  <a:pt x="31613" y="257"/>
                  <a:pt x="31528" y="364"/>
                </a:cubicBezTo>
                <a:cubicBezTo>
                  <a:pt x="31442" y="449"/>
                  <a:pt x="31613" y="449"/>
                  <a:pt x="32062" y="535"/>
                </a:cubicBezTo>
                <a:cubicBezTo>
                  <a:pt x="32340" y="620"/>
                  <a:pt x="32596" y="620"/>
                  <a:pt x="33045" y="620"/>
                </a:cubicBezTo>
                <a:cubicBezTo>
                  <a:pt x="33494" y="706"/>
                  <a:pt x="34029" y="706"/>
                  <a:pt x="34563" y="706"/>
                </a:cubicBezTo>
                <a:cubicBezTo>
                  <a:pt x="34563" y="1155"/>
                  <a:pt x="34477" y="1689"/>
                  <a:pt x="34477" y="2223"/>
                </a:cubicBezTo>
                <a:lnTo>
                  <a:pt x="34477" y="7204"/>
                </a:lnTo>
                <a:cubicBezTo>
                  <a:pt x="34433" y="7502"/>
                  <a:pt x="34393" y="7617"/>
                  <a:pt x="34355" y="7617"/>
                </a:cubicBezTo>
                <a:cubicBezTo>
                  <a:pt x="34300" y="7617"/>
                  <a:pt x="34250" y="7382"/>
                  <a:pt x="34200" y="7118"/>
                </a:cubicBezTo>
                <a:cubicBezTo>
                  <a:pt x="34114" y="18083"/>
                  <a:pt x="34114" y="28941"/>
                  <a:pt x="34029" y="39906"/>
                </a:cubicBezTo>
                <a:cubicBezTo>
                  <a:pt x="34114" y="28941"/>
                  <a:pt x="34114" y="17891"/>
                  <a:pt x="34114" y="6776"/>
                </a:cubicBezTo>
                <a:cubicBezTo>
                  <a:pt x="34092" y="6681"/>
                  <a:pt x="34062" y="6617"/>
                  <a:pt x="34030" y="6617"/>
                </a:cubicBezTo>
                <a:cubicBezTo>
                  <a:pt x="33941" y="6617"/>
                  <a:pt x="33836" y="7130"/>
                  <a:pt x="33836" y="8913"/>
                </a:cubicBezTo>
                <a:cubicBezTo>
                  <a:pt x="33665" y="12291"/>
                  <a:pt x="33836" y="24132"/>
                  <a:pt x="33751" y="30907"/>
                </a:cubicBezTo>
                <a:cubicBezTo>
                  <a:pt x="33665" y="37576"/>
                  <a:pt x="33665" y="44523"/>
                  <a:pt x="33665" y="51555"/>
                </a:cubicBezTo>
                <a:cubicBezTo>
                  <a:pt x="33580" y="58159"/>
                  <a:pt x="33580" y="64828"/>
                  <a:pt x="33580" y="71518"/>
                </a:cubicBezTo>
                <a:cubicBezTo>
                  <a:pt x="28599" y="71433"/>
                  <a:pt x="23683" y="71433"/>
                  <a:pt x="18874" y="71433"/>
                </a:cubicBezTo>
                <a:cubicBezTo>
                  <a:pt x="15497" y="71433"/>
                  <a:pt x="12206" y="71326"/>
                  <a:pt x="8828" y="71326"/>
                </a:cubicBezTo>
                <a:lnTo>
                  <a:pt x="5345" y="71326"/>
                </a:lnTo>
                <a:lnTo>
                  <a:pt x="5088" y="71069"/>
                </a:lnTo>
                <a:cubicBezTo>
                  <a:pt x="4361" y="70001"/>
                  <a:pt x="4361" y="68568"/>
                  <a:pt x="4639" y="66965"/>
                </a:cubicBezTo>
                <a:cubicBezTo>
                  <a:pt x="4896" y="65448"/>
                  <a:pt x="5345" y="63759"/>
                  <a:pt x="5622" y="62071"/>
                </a:cubicBezTo>
                <a:cubicBezTo>
                  <a:pt x="5964" y="60382"/>
                  <a:pt x="6157" y="58608"/>
                  <a:pt x="6050" y="56813"/>
                </a:cubicBezTo>
                <a:cubicBezTo>
                  <a:pt x="6050" y="54953"/>
                  <a:pt x="5622" y="53158"/>
                  <a:pt x="4981" y="51469"/>
                </a:cubicBezTo>
                <a:cubicBezTo>
                  <a:pt x="4554" y="50593"/>
                  <a:pt x="4276" y="49866"/>
                  <a:pt x="3912" y="49161"/>
                </a:cubicBezTo>
                <a:cubicBezTo>
                  <a:pt x="3741" y="48797"/>
                  <a:pt x="3570" y="48349"/>
                  <a:pt x="3485" y="48007"/>
                </a:cubicBezTo>
                <a:cubicBezTo>
                  <a:pt x="3293" y="47643"/>
                  <a:pt x="3122" y="47280"/>
                  <a:pt x="3036" y="46852"/>
                </a:cubicBezTo>
                <a:cubicBezTo>
                  <a:pt x="2673" y="45869"/>
                  <a:pt x="2416" y="44801"/>
                  <a:pt x="2309" y="43732"/>
                </a:cubicBezTo>
                <a:cubicBezTo>
                  <a:pt x="2138" y="42663"/>
                  <a:pt x="2224" y="41680"/>
                  <a:pt x="2587" y="40697"/>
                </a:cubicBezTo>
                <a:cubicBezTo>
                  <a:pt x="2844" y="39713"/>
                  <a:pt x="3378" y="38837"/>
                  <a:pt x="4105" y="37939"/>
                </a:cubicBezTo>
                <a:cubicBezTo>
                  <a:pt x="4810" y="37127"/>
                  <a:pt x="5622" y="36422"/>
                  <a:pt x="6499" y="35802"/>
                </a:cubicBezTo>
                <a:cubicBezTo>
                  <a:pt x="8294" y="34562"/>
                  <a:pt x="10432" y="33665"/>
                  <a:pt x="12654" y="32959"/>
                </a:cubicBezTo>
                <a:cubicBezTo>
                  <a:pt x="14792" y="32147"/>
                  <a:pt x="17100" y="31527"/>
                  <a:pt x="19323" y="30544"/>
                </a:cubicBezTo>
                <a:cubicBezTo>
                  <a:pt x="20392" y="30095"/>
                  <a:pt x="21546" y="29561"/>
                  <a:pt x="22529" y="28855"/>
                </a:cubicBezTo>
                <a:cubicBezTo>
                  <a:pt x="23598" y="28150"/>
                  <a:pt x="24581" y="27167"/>
                  <a:pt x="25201" y="26098"/>
                </a:cubicBezTo>
                <a:cubicBezTo>
                  <a:pt x="25928" y="24944"/>
                  <a:pt x="26270" y="23683"/>
                  <a:pt x="26355" y="22443"/>
                </a:cubicBezTo>
                <a:cubicBezTo>
                  <a:pt x="26462" y="22080"/>
                  <a:pt x="26462" y="21823"/>
                  <a:pt x="26462" y="21460"/>
                </a:cubicBezTo>
                <a:lnTo>
                  <a:pt x="26462" y="20669"/>
                </a:lnTo>
                <a:lnTo>
                  <a:pt x="26462" y="19066"/>
                </a:lnTo>
                <a:cubicBezTo>
                  <a:pt x="26462" y="18532"/>
                  <a:pt x="26548" y="17997"/>
                  <a:pt x="26548" y="17463"/>
                </a:cubicBezTo>
                <a:cubicBezTo>
                  <a:pt x="26633" y="17014"/>
                  <a:pt x="26633" y="16480"/>
                  <a:pt x="26719" y="15946"/>
                </a:cubicBezTo>
                <a:cubicBezTo>
                  <a:pt x="26719" y="15411"/>
                  <a:pt x="26804" y="14962"/>
                  <a:pt x="26890" y="14428"/>
                </a:cubicBezTo>
                <a:cubicBezTo>
                  <a:pt x="26890" y="13894"/>
                  <a:pt x="26996" y="13445"/>
                  <a:pt x="27082" y="12910"/>
                </a:cubicBezTo>
                <a:cubicBezTo>
                  <a:pt x="27167" y="12462"/>
                  <a:pt x="27253" y="11927"/>
                  <a:pt x="27338" y="11478"/>
                </a:cubicBezTo>
                <a:cubicBezTo>
                  <a:pt x="27424" y="11051"/>
                  <a:pt x="27531" y="10517"/>
                  <a:pt x="27702" y="10068"/>
                </a:cubicBezTo>
                <a:cubicBezTo>
                  <a:pt x="27787" y="9619"/>
                  <a:pt x="27873" y="9170"/>
                  <a:pt x="28065" y="8721"/>
                </a:cubicBezTo>
                <a:cubicBezTo>
                  <a:pt x="28065" y="8465"/>
                  <a:pt x="28151" y="8272"/>
                  <a:pt x="28236" y="8016"/>
                </a:cubicBezTo>
                <a:cubicBezTo>
                  <a:pt x="28322" y="7845"/>
                  <a:pt x="28407" y="7567"/>
                  <a:pt x="28407" y="7396"/>
                </a:cubicBezTo>
                <a:cubicBezTo>
                  <a:pt x="28599" y="7033"/>
                  <a:pt x="28685" y="6669"/>
                  <a:pt x="28856" y="6327"/>
                </a:cubicBezTo>
                <a:cubicBezTo>
                  <a:pt x="29027" y="5964"/>
                  <a:pt x="29134" y="5600"/>
                  <a:pt x="29305" y="5344"/>
                </a:cubicBezTo>
                <a:cubicBezTo>
                  <a:pt x="29561" y="4724"/>
                  <a:pt x="29839" y="4190"/>
                  <a:pt x="30096" y="3741"/>
                </a:cubicBezTo>
                <a:cubicBezTo>
                  <a:pt x="30630" y="2843"/>
                  <a:pt x="31079" y="2223"/>
                  <a:pt x="31442" y="1775"/>
                </a:cubicBezTo>
                <a:cubicBezTo>
                  <a:pt x="31613" y="1604"/>
                  <a:pt x="31806" y="1433"/>
                  <a:pt x="31891" y="1326"/>
                </a:cubicBezTo>
                <a:lnTo>
                  <a:pt x="31891" y="1240"/>
                </a:lnTo>
                <a:lnTo>
                  <a:pt x="31977" y="1240"/>
                </a:lnTo>
                <a:lnTo>
                  <a:pt x="31977" y="1155"/>
                </a:lnTo>
                <a:cubicBezTo>
                  <a:pt x="32062" y="1155"/>
                  <a:pt x="32062" y="1069"/>
                  <a:pt x="32062" y="1069"/>
                </a:cubicBezTo>
                <a:cubicBezTo>
                  <a:pt x="32105" y="1026"/>
                  <a:pt x="32105" y="1005"/>
                  <a:pt x="32062" y="1005"/>
                </a:cubicBezTo>
                <a:cubicBezTo>
                  <a:pt x="32019" y="1005"/>
                  <a:pt x="31934" y="1026"/>
                  <a:pt x="31806" y="1069"/>
                </a:cubicBezTo>
                <a:cubicBezTo>
                  <a:pt x="31271" y="1326"/>
                  <a:pt x="30096" y="2309"/>
                  <a:pt x="29027" y="4104"/>
                </a:cubicBezTo>
                <a:cubicBezTo>
                  <a:pt x="28856" y="4361"/>
                  <a:pt x="28770" y="4532"/>
                  <a:pt x="28599" y="4810"/>
                </a:cubicBezTo>
                <a:cubicBezTo>
                  <a:pt x="28407" y="5066"/>
                  <a:pt x="28322" y="5344"/>
                  <a:pt x="28151" y="5600"/>
                </a:cubicBezTo>
                <a:cubicBezTo>
                  <a:pt x="27873" y="6135"/>
                  <a:pt x="27616" y="6776"/>
                  <a:pt x="27338" y="7481"/>
                </a:cubicBezTo>
                <a:cubicBezTo>
                  <a:pt x="27253" y="7738"/>
                  <a:pt x="27167" y="8101"/>
                  <a:pt x="26996" y="8465"/>
                </a:cubicBezTo>
                <a:cubicBezTo>
                  <a:pt x="26890" y="8807"/>
                  <a:pt x="26719" y="9170"/>
                  <a:pt x="26633" y="9533"/>
                </a:cubicBezTo>
                <a:cubicBezTo>
                  <a:pt x="26462" y="10324"/>
                  <a:pt x="26270" y="11051"/>
                  <a:pt x="26099" y="11927"/>
                </a:cubicBezTo>
                <a:cubicBezTo>
                  <a:pt x="26013" y="11927"/>
                  <a:pt x="25928" y="11842"/>
                  <a:pt x="25928" y="11842"/>
                </a:cubicBezTo>
                <a:cubicBezTo>
                  <a:pt x="26548" y="8550"/>
                  <a:pt x="27338" y="6498"/>
                  <a:pt x="27873" y="5344"/>
                </a:cubicBezTo>
                <a:cubicBezTo>
                  <a:pt x="28151" y="4724"/>
                  <a:pt x="28322" y="4361"/>
                  <a:pt x="28407" y="3997"/>
                </a:cubicBezTo>
                <a:cubicBezTo>
                  <a:pt x="28599" y="3741"/>
                  <a:pt x="28599" y="3655"/>
                  <a:pt x="28599" y="3570"/>
                </a:cubicBezTo>
                <a:cubicBezTo>
                  <a:pt x="28599" y="3536"/>
                  <a:pt x="28588" y="3523"/>
                  <a:pt x="28568" y="3523"/>
                </a:cubicBezTo>
                <a:cubicBezTo>
                  <a:pt x="28468" y="3523"/>
                  <a:pt x="28162" y="3867"/>
                  <a:pt x="28078" y="3867"/>
                </a:cubicBezTo>
                <a:cubicBezTo>
                  <a:pt x="28039" y="3867"/>
                  <a:pt x="28049" y="3792"/>
                  <a:pt x="28151" y="3570"/>
                </a:cubicBezTo>
                <a:lnTo>
                  <a:pt x="28151" y="3570"/>
                </a:lnTo>
                <a:cubicBezTo>
                  <a:pt x="27253" y="5066"/>
                  <a:pt x="26548" y="6669"/>
                  <a:pt x="26099" y="8379"/>
                </a:cubicBezTo>
                <a:lnTo>
                  <a:pt x="25928" y="8999"/>
                </a:lnTo>
                <a:cubicBezTo>
                  <a:pt x="25821" y="9170"/>
                  <a:pt x="25821" y="9448"/>
                  <a:pt x="25735" y="9619"/>
                </a:cubicBezTo>
                <a:lnTo>
                  <a:pt x="25393" y="10859"/>
                </a:lnTo>
                <a:cubicBezTo>
                  <a:pt x="25287" y="11756"/>
                  <a:pt x="25116" y="12547"/>
                  <a:pt x="24945" y="13445"/>
                </a:cubicBezTo>
                <a:cubicBezTo>
                  <a:pt x="24859" y="14257"/>
                  <a:pt x="24667" y="15133"/>
                  <a:pt x="24581" y="16031"/>
                </a:cubicBezTo>
                <a:cubicBezTo>
                  <a:pt x="24581" y="16822"/>
                  <a:pt x="24496" y="17720"/>
                  <a:pt x="24410" y="18532"/>
                </a:cubicBezTo>
                <a:cubicBezTo>
                  <a:pt x="24410" y="19408"/>
                  <a:pt x="24325" y="20306"/>
                  <a:pt x="24325" y="21097"/>
                </a:cubicBezTo>
                <a:cubicBezTo>
                  <a:pt x="24325" y="21375"/>
                  <a:pt x="24325" y="21546"/>
                  <a:pt x="24218" y="21738"/>
                </a:cubicBezTo>
                <a:lnTo>
                  <a:pt x="24218" y="22272"/>
                </a:lnTo>
                <a:cubicBezTo>
                  <a:pt x="24132" y="22614"/>
                  <a:pt x="24132" y="23063"/>
                  <a:pt x="23961" y="23341"/>
                </a:cubicBezTo>
                <a:cubicBezTo>
                  <a:pt x="23790" y="24046"/>
                  <a:pt x="23427" y="25030"/>
                  <a:pt x="22615" y="25820"/>
                </a:cubicBezTo>
                <a:cubicBezTo>
                  <a:pt x="21909" y="26718"/>
                  <a:pt x="20926" y="27252"/>
                  <a:pt x="20306" y="27701"/>
                </a:cubicBezTo>
                <a:cubicBezTo>
                  <a:pt x="18789" y="28492"/>
                  <a:pt x="17015" y="29112"/>
                  <a:pt x="15326" y="29753"/>
                </a:cubicBezTo>
                <a:cubicBezTo>
                  <a:pt x="13638" y="30288"/>
                  <a:pt x="11842" y="30822"/>
                  <a:pt x="10068" y="31527"/>
                </a:cubicBezTo>
                <a:cubicBezTo>
                  <a:pt x="8294" y="32233"/>
                  <a:pt x="6584" y="33045"/>
                  <a:pt x="4981" y="34199"/>
                </a:cubicBezTo>
                <a:cubicBezTo>
                  <a:pt x="4190" y="34733"/>
                  <a:pt x="3378" y="35439"/>
                  <a:pt x="2758" y="36165"/>
                </a:cubicBezTo>
                <a:cubicBezTo>
                  <a:pt x="2138" y="36956"/>
                  <a:pt x="1519" y="37662"/>
                  <a:pt x="1070" y="38645"/>
                </a:cubicBezTo>
                <a:cubicBezTo>
                  <a:pt x="621" y="39543"/>
                  <a:pt x="279" y="40526"/>
                  <a:pt x="172" y="41594"/>
                </a:cubicBezTo>
                <a:cubicBezTo>
                  <a:pt x="1" y="42578"/>
                  <a:pt x="1" y="43646"/>
                  <a:pt x="172" y="44523"/>
                </a:cubicBezTo>
                <a:cubicBezTo>
                  <a:pt x="364" y="45506"/>
                  <a:pt x="621" y="46489"/>
                  <a:pt x="899" y="47387"/>
                </a:cubicBezTo>
                <a:cubicBezTo>
                  <a:pt x="984" y="47814"/>
                  <a:pt x="1155" y="48263"/>
                  <a:pt x="1348" y="48712"/>
                </a:cubicBezTo>
                <a:cubicBezTo>
                  <a:pt x="1519" y="49161"/>
                  <a:pt x="1690" y="49610"/>
                  <a:pt x="1882" y="49952"/>
                </a:cubicBezTo>
                <a:cubicBezTo>
                  <a:pt x="2053" y="50401"/>
                  <a:pt x="2224" y="50849"/>
                  <a:pt x="2416" y="51213"/>
                </a:cubicBezTo>
                <a:cubicBezTo>
                  <a:pt x="2502" y="51469"/>
                  <a:pt x="2587" y="51662"/>
                  <a:pt x="2673" y="51833"/>
                </a:cubicBezTo>
                <a:cubicBezTo>
                  <a:pt x="2758" y="52004"/>
                  <a:pt x="2844" y="52281"/>
                  <a:pt x="2951" y="52452"/>
                </a:cubicBezTo>
                <a:cubicBezTo>
                  <a:pt x="3207" y="53265"/>
                  <a:pt x="3485" y="54055"/>
                  <a:pt x="3656" y="54868"/>
                </a:cubicBezTo>
                <a:cubicBezTo>
                  <a:pt x="3912" y="56471"/>
                  <a:pt x="3912" y="58159"/>
                  <a:pt x="3741" y="59848"/>
                </a:cubicBezTo>
                <a:cubicBezTo>
                  <a:pt x="3485" y="61536"/>
                  <a:pt x="3122" y="63310"/>
                  <a:pt x="2673" y="65106"/>
                </a:cubicBezTo>
                <a:cubicBezTo>
                  <a:pt x="2502" y="65982"/>
                  <a:pt x="2309" y="66880"/>
                  <a:pt x="2224" y="67863"/>
                </a:cubicBezTo>
                <a:cubicBezTo>
                  <a:pt x="2224" y="68846"/>
                  <a:pt x="2224" y="69915"/>
                  <a:pt x="2587" y="70898"/>
                </a:cubicBezTo>
                <a:cubicBezTo>
                  <a:pt x="2673" y="71155"/>
                  <a:pt x="2758" y="71433"/>
                  <a:pt x="2844" y="71689"/>
                </a:cubicBezTo>
                <a:cubicBezTo>
                  <a:pt x="3036" y="71860"/>
                  <a:pt x="3122" y="72138"/>
                  <a:pt x="3293" y="72394"/>
                </a:cubicBezTo>
                <a:lnTo>
                  <a:pt x="3570" y="72672"/>
                </a:lnTo>
                <a:cubicBezTo>
                  <a:pt x="3570" y="72758"/>
                  <a:pt x="3656" y="72843"/>
                  <a:pt x="3741" y="72929"/>
                </a:cubicBezTo>
                <a:lnTo>
                  <a:pt x="3912" y="73121"/>
                </a:lnTo>
                <a:lnTo>
                  <a:pt x="4190" y="73378"/>
                </a:lnTo>
                <a:lnTo>
                  <a:pt x="4276" y="73463"/>
                </a:lnTo>
                <a:lnTo>
                  <a:pt x="3912" y="72929"/>
                </a:lnTo>
                <a:lnTo>
                  <a:pt x="3656" y="72758"/>
                </a:lnTo>
                <a:cubicBezTo>
                  <a:pt x="3656" y="72672"/>
                  <a:pt x="3570" y="72587"/>
                  <a:pt x="3570" y="72587"/>
                </a:cubicBezTo>
                <a:lnTo>
                  <a:pt x="3293" y="72223"/>
                </a:lnTo>
                <a:cubicBezTo>
                  <a:pt x="3122" y="71967"/>
                  <a:pt x="3036" y="71775"/>
                  <a:pt x="2844" y="71518"/>
                </a:cubicBezTo>
                <a:cubicBezTo>
                  <a:pt x="2673" y="70984"/>
                  <a:pt x="2502" y="70449"/>
                  <a:pt x="2416" y="69915"/>
                </a:cubicBezTo>
                <a:cubicBezTo>
                  <a:pt x="2224" y="68846"/>
                  <a:pt x="2309" y="67778"/>
                  <a:pt x="2502" y="66880"/>
                </a:cubicBezTo>
                <a:cubicBezTo>
                  <a:pt x="2587" y="65897"/>
                  <a:pt x="2844" y="64914"/>
                  <a:pt x="3036" y="64037"/>
                </a:cubicBezTo>
                <a:cubicBezTo>
                  <a:pt x="3378" y="62156"/>
                  <a:pt x="3827" y="60382"/>
                  <a:pt x="3912" y="58608"/>
                </a:cubicBezTo>
                <a:cubicBezTo>
                  <a:pt x="3912" y="58710"/>
                  <a:pt x="3912" y="58939"/>
                  <a:pt x="3935" y="58939"/>
                </a:cubicBezTo>
                <a:cubicBezTo>
                  <a:pt x="3950" y="58939"/>
                  <a:pt x="3976" y="58831"/>
                  <a:pt x="4019" y="58501"/>
                </a:cubicBezTo>
                <a:lnTo>
                  <a:pt x="4019" y="58501"/>
                </a:lnTo>
                <a:cubicBezTo>
                  <a:pt x="3912" y="60297"/>
                  <a:pt x="3570" y="62071"/>
                  <a:pt x="3207" y="63952"/>
                </a:cubicBezTo>
                <a:cubicBezTo>
                  <a:pt x="2951" y="64828"/>
                  <a:pt x="2758" y="65726"/>
                  <a:pt x="2587" y="66709"/>
                </a:cubicBezTo>
                <a:cubicBezTo>
                  <a:pt x="2502" y="67692"/>
                  <a:pt x="2416" y="68654"/>
                  <a:pt x="2587" y="69723"/>
                </a:cubicBezTo>
                <a:cubicBezTo>
                  <a:pt x="2673" y="70257"/>
                  <a:pt x="2758" y="70791"/>
                  <a:pt x="2951" y="71326"/>
                </a:cubicBezTo>
                <a:cubicBezTo>
                  <a:pt x="3122" y="71518"/>
                  <a:pt x="3207" y="71775"/>
                  <a:pt x="3378" y="72052"/>
                </a:cubicBezTo>
                <a:cubicBezTo>
                  <a:pt x="3378" y="72138"/>
                  <a:pt x="3485" y="72223"/>
                  <a:pt x="3570" y="72309"/>
                </a:cubicBezTo>
                <a:lnTo>
                  <a:pt x="3741" y="72501"/>
                </a:lnTo>
                <a:lnTo>
                  <a:pt x="3741" y="72587"/>
                </a:lnTo>
                <a:lnTo>
                  <a:pt x="3827" y="72672"/>
                </a:lnTo>
                <a:lnTo>
                  <a:pt x="4276" y="73121"/>
                </a:lnTo>
                <a:cubicBezTo>
                  <a:pt x="4276" y="73207"/>
                  <a:pt x="4361" y="73292"/>
                  <a:pt x="4447" y="73378"/>
                </a:cubicBezTo>
                <a:lnTo>
                  <a:pt x="35439" y="73378"/>
                </a:lnTo>
                <a:cubicBezTo>
                  <a:pt x="35546" y="68226"/>
                  <a:pt x="35546" y="62968"/>
                  <a:pt x="35546" y="57710"/>
                </a:cubicBezTo>
                <a:lnTo>
                  <a:pt x="35546" y="42663"/>
                </a:lnTo>
                <a:lnTo>
                  <a:pt x="35717" y="42663"/>
                </a:lnTo>
                <a:cubicBezTo>
                  <a:pt x="35717" y="33750"/>
                  <a:pt x="35717" y="24752"/>
                  <a:pt x="35803" y="15668"/>
                </a:cubicBezTo>
                <a:cubicBezTo>
                  <a:pt x="35803" y="11927"/>
                  <a:pt x="35717" y="8636"/>
                  <a:pt x="35632" y="5964"/>
                </a:cubicBezTo>
                <a:cubicBezTo>
                  <a:pt x="35439" y="16565"/>
                  <a:pt x="35354" y="27616"/>
                  <a:pt x="35354" y="38837"/>
                </a:cubicBezTo>
                <a:cubicBezTo>
                  <a:pt x="35268" y="50144"/>
                  <a:pt x="35268" y="61707"/>
                  <a:pt x="35268" y="73207"/>
                </a:cubicBezTo>
                <a:cubicBezTo>
                  <a:pt x="29134" y="73121"/>
                  <a:pt x="22978" y="73121"/>
                  <a:pt x="16929" y="73121"/>
                </a:cubicBezTo>
                <a:lnTo>
                  <a:pt x="35183" y="73121"/>
                </a:lnTo>
                <a:lnTo>
                  <a:pt x="35183" y="62691"/>
                </a:lnTo>
                <a:cubicBezTo>
                  <a:pt x="35183" y="59399"/>
                  <a:pt x="35268" y="56193"/>
                  <a:pt x="35268" y="53072"/>
                </a:cubicBezTo>
                <a:cubicBezTo>
                  <a:pt x="35354" y="36251"/>
                  <a:pt x="35268" y="21097"/>
                  <a:pt x="35439" y="5878"/>
                </a:cubicBezTo>
                <a:lnTo>
                  <a:pt x="35439" y="3378"/>
                </a:lnTo>
                <a:cubicBezTo>
                  <a:pt x="35439" y="2929"/>
                  <a:pt x="35439" y="2394"/>
                  <a:pt x="35354" y="1967"/>
                </a:cubicBezTo>
                <a:cubicBezTo>
                  <a:pt x="35354" y="1240"/>
                  <a:pt x="35354" y="620"/>
                  <a:pt x="35268" y="0"/>
                </a:cubicBezTo>
                <a:close/>
                <a:moveTo>
                  <a:pt x="4276" y="73463"/>
                </a:moveTo>
                <a:cubicBezTo>
                  <a:pt x="4276" y="73570"/>
                  <a:pt x="4361" y="73570"/>
                  <a:pt x="4361" y="73570"/>
                </a:cubicBezTo>
                <a:lnTo>
                  <a:pt x="35632" y="73570"/>
                </a:lnTo>
                <a:cubicBezTo>
                  <a:pt x="27958" y="73570"/>
                  <a:pt x="20306" y="73463"/>
                  <a:pt x="12654" y="73463"/>
                </a:cubicBezTo>
                <a:close/>
                <a:moveTo>
                  <a:pt x="35717" y="43732"/>
                </a:moveTo>
                <a:cubicBezTo>
                  <a:pt x="35632" y="53799"/>
                  <a:pt x="35632" y="63674"/>
                  <a:pt x="35632" y="73570"/>
                </a:cubicBezTo>
                <a:cubicBezTo>
                  <a:pt x="35632" y="63674"/>
                  <a:pt x="35717" y="53692"/>
                  <a:pt x="35717" y="43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0"/>
          <p:cNvGrpSpPr/>
          <p:nvPr/>
        </p:nvGrpSpPr>
        <p:grpSpPr>
          <a:xfrm rot="10800000" flipH="1">
            <a:off x="1240884" y="896861"/>
            <a:ext cx="571372" cy="545111"/>
            <a:chOff x="4805150" y="1704600"/>
            <a:chExt cx="308950" cy="294750"/>
          </a:xfrm>
        </p:grpSpPr>
        <p:sp>
          <p:nvSpPr>
            <p:cNvPr id="927" name="Google Shape;927;p20"/>
            <p:cNvSpPr/>
            <p:nvPr/>
          </p:nvSpPr>
          <p:spPr>
            <a:xfrm>
              <a:off x="4875750" y="1974200"/>
              <a:ext cx="171550" cy="25150"/>
            </a:xfrm>
            <a:custGeom>
              <a:avLst/>
              <a:gdLst/>
              <a:ahLst/>
              <a:cxnLst/>
              <a:rect l="l" t="t" r="r" b="b"/>
              <a:pathLst>
                <a:path w="6862" h="1006" extrusionOk="0">
                  <a:moveTo>
                    <a:pt x="721" y="0"/>
                  </a:moveTo>
                  <a:cubicBezTo>
                    <a:pt x="574" y="0"/>
                    <a:pt x="426" y="3"/>
                    <a:pt x="278" y="11"/>
                  </a:cubicBezTo>
                  <a:cubicBezTo>
                    <a:pt x="1" y="11"/>
                    <a:pt x="1" y="545"/>
                    <a:pt x="278" y="545"/>
                  </a:cubicBezTo>
                  <a:cubicBezTo>
                    <a:pt x="426" y="538"/>
                    <a:pt x="574" y="534"/>
                    <a:pt x="721" y="534"/>
                  </a:cubicBezTo>
                  <a:cubicBezTo>
                    <a:pt x="2449" y="534"/>
                    <a:pt x="4123" y="1005"/>
                    <a:pt x="5779" y="1005"/>
                  </a:cubicBezTo>
                  <a:cubicBezTo>
                    <a:pt x="6019" y="1005"/>
                    <a:pt x="6259" y="995"/>
                    <a:pt x="6498" y="973"/>
                  </a:cubicBezTo>
                  <a:cubicBezTo>
                    <a:pt x="6862" y="973"/>
                    <a:pt x="6862" y="438"/>
                    <a:pt x="6498" y="438"/>
                  </a:cubicBezTo>
                  <a:cubicBezTo>
                    <a:pt x="6259" y="461"/>
                    <a:pt x="6019" y="471"/>
                    <a:pt x="5779" y="471"/>
                  </a:cubicBezTo>
                  <a:cubicBezTo>
                    <a:pt x="4123" y="471"/>
                    <a:pt x="2449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4988175" y="1911675"/>
              <a:ext cx="85025" cy="20425"/>
            </a:xfrm>
            <a:custGeom>
              <a:avLst/>
              <a:gdLst/>
              <a:ahLst/>
              <a:cxnLst/>
              <a:rect l="l" t="t" r="r" b="b"/>
              <a:pathLst>
                <a:path w="3401" h="817" extrusionOk="0">
                  <a:moveTo>
                    <a:pt x="334" y="0"/>
                  </a:moveTo>
                  <a:cubicBezTo>
                    <a:pt x="116" y="0"/>
                    <a:pt x="0" y="382"/>
                    <a:pt x="313" y="460"/>
                  </a:cubicBezTo>
                  <a:cubicBezTo>
                    <a:pt x="1125" y="716"/>
                    <a:pt x="2108" y="631"/>
                    <a:pt x="2899" y="802"/>
                  </a:cubicBezTo>
                  <a:cubicBezTo>
                    <a:pt x="2932" y="812"/>
                    <a:pt x="2964" y="816"/>
                    <a:pt x="2993" y="816"/>
                  </a:cubicBezTo>
                  <a:cubicBezTo>
                    <a:pt x="3289" y="816"/>
                    <a:pt x="3400" y="374"/>
                    <a:pt x="3070" y="374"/>
                  </a:cubicBezTo>
                  <a:cubicBezTo>
                    <a:pt x="2194" y="97"/>
                    <a:pt x="1296" y="182"/>
                    <a:pt x="398" y="11"/>
                  </a:cubicBezTo>
                  <a:cubicBezTo>
                    <a:pt x="376" y="4"/>
                    <a:pt x="3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4867775" y="1867250"/>
              <a:ext cx="101450" cy="18050"/>
            </a:xfrm>
            <a:custGeom>
              <a:avLst/>
              <a:gdLst/>
              <a:ahLst/>
              <a:cxnLst/>
              <a:rect l="l" t="t" r="r" b="b"/>
              <a:pathLst>
                <a:path w="4058" h="722" extrusionOk="0">
                  <a:moveTo>
                    <a:pt x="319" y="0"/>
                  </a:moveTo>
                  <a:cubicBezTo>
                    <a:pt x="50" y="0"/>
                    <a:pt x="1" y="451"/>
                    <a:pt x="234" y="548"/>
                  </a:cubicBezTo>
                  <a:cubicBezTo>
                    <a:pt x="669" y="677"/>
                    <a:pt x="1105" y="721"/>
                    <a:pt x="1541" y="721"/>
                  </a:cubicBezTo>
                  <a:cubicBezTo>
                    <a:pt x="2262" y="721"/>
                    <a:pt x="2986" y="602"/>
                    <a:pt x="3718" y="548"/>
                  </a:cubicBezTo>
                  <a:cubicBezTo>
                    <a:pt x="4029" y="451"/>
                    <a:pt x="4057" y="0"/>
                    <a:pt x="3802" y="0"/>
                  </a:cubicBezTo>
                  <a:cubicBezTo>
                    <a:pt x="3777" y="0"/>
                    <a:pt x="3749" y="4"/>
                    <a:pt x="3718" y="14"/>
                  </a:cubicBezTo>
                  <a:cubicBezTo>
                    <a:pt x="3052" y="67"/>
                    <a:pt x="2345" y="187"/>
                    <a:pt x="1648" y="187"/>
                  </a:cubicBezTo>
                  <a:cubicBezTo>
                    <a:pt x="1226" y="187"/>
                    <a:pt x="808" y="143"/>
                    <a:pt x="405" y="14"/>
                  </a:cubicBezTo>
                  <a:cubicBezTo>
                    <a:pt x="374" y="4"/>
                    <a:pt x="34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11475" y="1849425"/>
              <a:ext cx="64050" cy="18425"/>
            </a:xfrm>
            <a:custGeom>
              <a:avLst/>
              <a:gdLst/>
              <a:ahLst/>
              <a:cxnLst/>
              <a:rect l="l" t="t" r="r" b="b"/>
              <a:pathLst>
                <a:path w="2562" h="737" extrusionOk="0">
                  <a:moveTo>
                    <a:pt x="364" y="0"/>
                  </a:moveTo>
                  <a:cubicBezTo>
                    <a:pt x="107" y="0"/>
                    <a:pt x="1" y="535"/>
                    <a:pt x="364" y="535"/>
                  </a:cubicBezTo>
                  <a:cubicBezTo>
                    <a:pt x="984" y="535"/>
                    <a:pt x="1518" y="620"/>
                    <a:pt x="2138" y="727"/>
                  </a:cubicBezTo>
                  <a:cubicBezTo>
                    <a:pt x="2165" y="733"/>
                    <a:pt x="2190" y="736"/>
                    <a:pt x="2214" y="736"/>
                  </a:cubicBezTo>
                  <a:cubicBezTo>
                    <a:pt x="2512" y="736"/>
                    <a:pt x="2562" y="272"/>
                    <a:pt x="2245" y="193"/>
                  </a:cubicBezTo>
                  <a:cubicBezTo>
                    <a:pt x="1604" y="86"/>
                    <a:pt x="984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4925575" y="1791475"/>
              <a:ext cx="97100" cy="23100"/>
            </a:xfrm>
            <a:custGeom>
              <a:avLst/>
              <a:gdLst/>
              <a:ahLst/>
              <a:cxnLst/>
              <a:rect l="l" t="t" r="r" b="b"/>
              <a:pathLst>
                <a:path w="3884" h="924" extrusionOk="0">
                  <a:moveTo>
                    <a:pt x="363" y="1"/>
                  </a:moveTo>
                  <a:cubicBezTo>
                    <a:pt x="123" y="1"/>
                    <a:pt x="1" y="465"/>
                    <a:pt x="337" y="544"/>
                  </a:cubicBezTo>
                  <a:cubicBezTo>
                    <a:pt x="1269" y="693"/>
                    <a:pt x="2201" y="924"/>
                    <a:pt x="3189" y="924"/>
                  </a:cubicBezTo>
                  <a:cubicBezTo>
                    <a:pt x="3334" y="924"/>
                    <a:pt x="3481" y="919"/>
                    <a:pt x="3629" y="908"/>
                  </a:cubicBezTo>
                  <a:cubicBezTo>
                    <a:pt x="3862" y="810"/>
                    <a:pt x="3883" y="359"/>
                    <a:pt x="3692" y="359"/>
                  </a:cubicBezTo>
                  <a:cubicBezTo>
                    <a:pt x="3673" y="359"/>
                    <a:pt x="3652" y="364"/>
                    <a:pt x="3629" y="373"/>
                  </a:cubicBezTo>
                  <a:cubicBezTo>
                    <a:pt x="3492" y="384"/>
                    <a:pt x="3355" y="389"/>
                    <a:pt x="3218" y="389"/>
                  </a:cubicBezTo>
                  <a:cubicBezTo>
                    <a:pt x="2286" y="389"/>
                    <a:pt x="1354" y="159"/>
                    <a:pt x="423" y="10"/>
                  </a:cubicBezTo>
                  <a:cubicBezTo>
                    <a:pt x="402" y="4"/>
                    <a:pt x="383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4805150" y="1764775"/>
              <a:ext cx="78875" cy="20375"/>
            </a:xfrm>
            <a:custGeom>
              <a:avLst/>
              <a:gdLst/>
              <a:ahLst/>
              <a:cxnLst/>
              <a:rect l="l" t="t" r="r" b="b"/>
              <a:pathLst>
                <a:path w="3155" h="815" extrusionOk="0">
                  <a:moveTo>
                    <a:pt x="355" y="0"/>
                  </a:moveTo>
                  <a:cubicBezTo>
                    <a:pt x="57" y="0"/>
                    <a:pt x="1" y="464"/>
                    <a:pt x="238" y="544"/>
                  </a:cubicBezTo>
                  <a:cubicBezTo>
                    <a:pt x="1051" y="629"/>
                    <a:pt x="1841" y="715"/>
                    <a:pt x="2739" y="800"/>
                  </a:cubicBezTo>
                  <a:cubicBezTo>
                    <a:pt x="2764" y="810"/>
                    <a:pt x="2789" y="814"/>
                    <a:pt x="2812" y="814"/>
                  </a:cubicBezTo>
                  <a:cubicBezTo>
                    <a:pt x="3044" y="814"/>
                    <a:pt x="3155" y="373"/>
                    <a:pt x="2825" y="373"/>
                  </a:cubicBezTo>
                  <a:cubicBezTo>
                    <a:pt x="2034" y="180"/>
                    <a:pt x="1222" y="95"/>
                    <a:pt x="431" y="9"/>
                  </a:cubicBezTo>
                  <a:cubicBezTo>
                    <a:pt x="404" y="3"/>
                    <a:pt x="379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31775" y="1749500"/>
              <a:ext cx="82325" cy="21925"/>
            </a:xfrm>
            <a:custGeom>
              <a:avLst/>
              <a:gdLst/>
              <a:ahLst/>
              <a:cxnLst/>
              <a:rect l="l" t="t" r="r" b="b"/>
              <a:pathLst>
                <a:path w="3293" h="877" extrusionOk="0">
                  <a:moveTo>
                    <a:pt x="257" y="0"/>
                  </a:moveTo>
                  <a:cubicBezTo>
                    <a:pt x="1" y="0"/>
                    <a:pt x="1" y="535"/>
                    <a:pt x="257" y="535"/>
                  </a:cubicBezTo>
                  <a:cubicBezTo>
                    <a:pt x="1155" y="620"/>
                    <a:pt x="2053" y="791"/>
                    <a:pt x="2929" y="877"/>
                  </a:cubicBezTo>
                  <a:cubicBezTo>
                    <a:pt x="3292" y="877"/>
                    <a:pt x="3292" y="342"/>
                    <a:pt x="2929" y="342"/>
                  </a:cubicBezTo>
                  <a:cubicBezTo>
                    <a:pt x="2053" y="257"/>
                    <a:pt x="1155" y="86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4904600" y="1704600"/>
              <a:ext cx="87125" cy="16075"/>
            </a:xfrm>
            <a:custGeom>
              <a:avLst/>
              <a:gdLst/>
              <a:ahLst/>
              <a:cxnLst/>
              <a:rect l="l" t="t" r="r" b="b"/>
              <a:pathLst>
                <a:path w="3485" h="643" extrusionOk="0">
                  <a:moveTo>
                    <a:pt x="3121" y="1"/>
                  </a:moveTo>
                  <a:cubicBezTo>
                    <a:pt x="2245" y="1"/>
                    <a:pt x="1262" y="108"/>
                    <a:pt x="364" y="108"/>
                  </a:cubicBezTo>
                  <a:cubicBezTo>
                    <a:pt x="1" y="108"/>
                    <a:pt x="1" y="642"/>
                    <a:pt x="364" y="642"/>
                  </a:cubicBezTo>
                  <a:cubicBezTo>
                    <a:pt x="1262" y="642"/>
                    <a:pt x="2245" y="535"/>
                    <a:pt x="3121" y="535"/>
                  </a:cubicBezTo>
                  <a:cubicBezTo>
                    <a:pt x="3485" y="535"/>
                    <a:pt x="3485" y="1"/>
                    <a:pt x="3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3">
  <p:cSld name="CUSTOM_11_1_1_1_1_1_1_1_1_1_1_1_1">
    <p:bg>
      <p:bgPr>
        <a:solidFill>
          <a:srgbClr val="F3F3F3"/>
        </a:soli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1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1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8" name="Google Shape;938;p21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39" name="Google Shape;939;p21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0" name="Google Shape;940;p21"/>
          <p:cNvSpPr/>
          <p:nvPr/>
        </p:nvSpPr>
        <p:spPr>
          <a:xfrm rot="-7040744" flipH="1">
            <a:off x="7475945" y="-369540"/>
            <a:ext cx="1804085" cy="1825209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1"/>
          <p:cNvSpPr/>
          <p:nvPr/>
        </p:nvSpPr>
        <p:spPr>
          <a:xfrm rot="-7040744" flipH="1">
            <a:off x="7437306" y="-446956"/>
            <a:ext cx="1877858" cy="1937534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6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-767875" y="3741600"/>
            <a:ext cx="1027500" cy="10275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8476025" y="1010350"/>
            <a:ext cx="1027500" cy="10275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24450" y="1389600"/>
            <a:ext cx="76668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-296495" y="4223406"/>
            <a:ext cx="760200" cy="7602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rot="10800000">
            <a:off x="8719105" y="192206"/>
            <a:ext cx="760200" cy="7602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640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0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2" r:id="rId3"/>
    <p:sldLayoutId id="2147483666" r:id="rId4"/>
    <p:sldLayoutId id="2147483667" r:id="rId5"/>
    <p:sldLayoutId id="2147483672" r:id="rId6"/>
    <p:sldLayoutId id="2147483676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0"/>
          <p:cNvSpPr/>
          <p:nvPr/>
        </p:nvSpPr>
        <p:spPr>
          <a:xfrm rot="625961">
            <a:off x="779581" y="555546"/>
            <a:ext cx="2437219" cy="1654283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0"/>
          <p:cNvSpPr/>
          <p:nvPr/>
        </p:nvSpPr>
        <p:spPr>
          <a:xfrm>
            <a:off x="-520996" y="1115909"/>
            <a:ext cx="2839397" cy="2414715"/>
          </a:xfrm>
          <a:custGeom>
            <a:avLst/>
            <a:gdLst/>
            <a:ahLst/>
            <a:cxnLst/>
            <a:rect l="l" t="t" r="r" b="b"/>
            <a:pathLst>
              <a:path w="33510" h="28498" extrusionOk="0">
                <a:moveTo>
                  <a:pt x="16491" y="7419"/>
                </a:moveTo>
                <a:cubicBezTo>
                  <a:pt x="17218" y="7820"/>
                  <a:pt x="17218" y="7820"/>
                  <a:pt x="17218" y="8873"/>
                </a:cubicBezTo>
                <a:lnTo>
                  <a:pt x="17018" y="8873"/>
                </a:lnTo>
                <a:cubicBezTo>
                  <a:pt x="16817" y="8447"/>
                  <a:pt x="16717" y="8046"/>
                  <a:pt x="16491" y="7419"/>
                </a:cubicBezTo>
                <a:close/>
                <a:moveTo>
                  <a:pt x="12331" y="9399"/>
                </a:moveTo>
                <a:lnTo>
                  <a:pt x="12331" y="10753"/>
                </a:lnTo>
                <a:lnTo>
                  <a:pt x="12105" y="10753"/>
                </a:lnTo>
                <a:cubicBezTo>
                  <a:pt x="12105" y="10226"/>
                  <a:pt x="12005" y="9800"/>
                  <a:pt x="12005" y="9399"/>
                </a:cubicBezTo>
                <a:close/>
                <a:moveTo>
                  <a:pt x="25364" y="8547"/>
                </a:moveTo>
                <a:lnTo>
                  <a:pt x="25364" y="8547"/>
                </a:lnTo>
                <a:cubicBezTo>
                  <a:pt x="25489" y="9400"/>
                  <a:pt x="25589" y="10226"/>
                  <a:pt x="25689" y="11053"/>
                </a:cubicBezTo>
                <a:cubicBezTo>
                  <a:pt x="25790" y="10953"/>
                  <a:pt x="25890" y="10853"/>
                  <a:pt x="26216" y="10552"/>
                </a:cubicBezTo>
                <a:lnTo>
                  <a:pt x="26216" y="10552"/>
                </a:lnTo>
                <a:cubicBezTo>
                  <a:pt x="26216" y="11279"/>
                  <a:pt x="26116" y="11805"/>
                  <a:pt x="25990" y="12307"/>
                </a:cubicBezTo>
                <a:lnTo>
                  <a:pt x="25689" y="12307"/>
                </a:lnTo>
                <a:lnTo>
                  <a:pt x="25689" y="11053"/>
                </a:lnTo>
                <a:cubicBezTo>
                  <a:pt x="24862" y="10327"/>
                  <a:pt x="25489" y="9400"/>
                  <a:pt x="25364" y="8547"/>
                </a:cubicBezTo>
                <a:close/>
                <a:moveTo>
                  <a:pt x="13058" y="10652"/>
                </a:moveTo>
                <a:cubicBezTo>
                  <a:pt x="13058" y="11279"/>
                  <a:pt x="13158" y="11805"/>
                  <a:pt x="13158" y="12307"/>
                </a:cubicBezTo>
                <a:cubicBezTo>
                  <a:pt x="13058" y="12307"/>
                  <a:pt x="12958" y="12307"/>
                  <a:pt x="12832" y="12432"/>
                </a:cubicBezTo>
                <a:lnTo>
                  <a:pt x="12832" y="10652"/>
                </a:lnTo>
                <a:close/>
                <a:moveTo>
                  <a:pt x="25163" y="14512"/>
                </a:moveTo>
                <a:cubicBezTo>
                  <a:pt x="25163" y="14612"/>
                  <a:pt x="25263" y="14612"/>
                  <a:pt x="25263" y="14612"/>
                </a:cubicBezTo>
                <a:lnTo>
                  <a:pt x="25163" y="14713"/>
                </a:lnTo>
                <a:lnTo>
                  <a:pt x="25163" y="14512"/>
                </a:lnTo>
                <a:close/>
                <a:moveTo>
                  <a:pt x="22456" y="7294"/>
                </a:moveTo>
                <a:cubicBezTo>
                  <a:pt x="23183" y="8347"/>
                  <a:pt x="23183" y="13785"/>
                  <a:pt x="22456" y="15439"/>
                </a:cubicBezTo>
                <a:lnTo>
                  <a:pt x="22456" y="7294"/>
                </a:lnTo>
                <a:close/>
                <a:moveTo>
                  <a:pt x="28722" y="15439"/>
                </a:moveTo>
                <a:lnTo>
                  <a:pt x="28722" y="15665"/>
                </a:lnTo>
                <a:lnTo>
                  <a:pt x="28622" y="15665"/>
                </a:lnTo>
                <a:lnTo>
                  <a:pt x="28622" y="15439"/>
                </a:lnTo>
                <a:close/>
                <a:moveTo>
                  <a:pt x="18797" y="20151"/>
                </a:moveTo>
                <a:cubicBezTo>
                  <a:pt x="18722" y="20301"/>
                  <a:pt x="18703" y="20465"/>
                  <a:pt x="18657" y="20580"/>
                </a:cubicBezTo>
                <a:lnTo>
                  <a:pt x="18657" y="20580"/>
                </a:lnTo>
                <a:cubicBezTo>
                  <a:pt x="18597" y="20418"/>
                  <a:pt x="18597" y="20320"/>
                  <a:pt x="18597" y="20151"/>
                </a:cubicBezTo>
                <a:close/>
                <a:moveTo>
                  <a:pt x="31003" y="1"/>
                </a:moveTo>
                <a:cubicBezTo>
                  <a:pt x="30502" y="302"/>
                  <a:pt x="29975" y="527"/>
                  <a:pt x="29449" y="828"/>
                </a:cubicBezTo>
                <a:lnTo>
                  <a:pt x="29449" y="1655"/>
                </a:lnTo>
                <a:cubicBezTo>
                  <a:pt x="29023" y="2081"/>
                  <a:pt x="28722" y="2507"/>
                  <a:pt x="28296" y="3033"/>
                </a:cubicBezTo>
                <a:cubicBezTo>
                  <a:pt x="27995" y="2708"/>
                  <a:pt x="27770" y="2507"/>
                  <a:pt x="27469" y="2282"/>
                </a:cubicBezTo>
                <a:cubicBezTo>
                  <a:pt x="27043" y="2607"/>
                  <a:pt x="26742" y="2908"/>
                  <a:pt x="26316" y="3334"/>
                </a:cubicBezTo>
                <a:cubicBezTo>
                  <a:pt x="26116" y="2808"/>
                  <a:pt x="25890" y="2507"/>
                  <a:pt x="25689" y="2081"/>
                </a:cubicBezTo>
                <a:cubicBezTo>
                  <a:pt x="25080" y="1834"/>
                  <a:pt x="24824" y="1731"/>
                  <a:pt x="24613" y="1731"/>
                </a:cubicBezTo>
                <a:cubicBezTo>
                  <a:pt x="24460" y="1731"/>
                  <a:pt x="24332" y="1785"/>
                  <a:pt x="24110" y="1880"/>
                </a:cubicBezTo>
                <a:cubicBezTo>
                  <a:pt x="24010" y="2282"/>
                  <a:pt x="23810" y="2708"/>
                  <a:pt x="23709" y="3334"/>
                </a:cubicBezTo>
                <a:cubicBezTo>
                  <a:pt x="23484" y="2908"/>
                  <a:pt x="23384" y="2708"/>
                  <a:pt x="23283" y="2507"/>
                </a:cubicBezTo>
                <a:cubicBezTo>
                  <a:pt x="23083" y="2507"/>
                  <a:pt x="22983" y="2607"/>
                  <a:pt x="22857" y="2708"/>
                </a:cubicBezTo>
                <a:lnTo>
                  <a:pt x="22857" y="5540"/>
                </a:lnTo>
                <a:cubicBezTo>
                  <a:pt x="22857" y="5941"/>
                  <a:pt x="22657" y="6367"/>
                  <a:pt x="22557" y="6793"/>
                </a:cubicBezTo>
                <a:cubicBezTo>
                  <a:pt x="22456" y="5740"/>
                  <a:pt x="22356" y="4688"/>
                  <a:pt x="22231" y="3535"/>
                </a:cubicBezTo>
                <a:cubicBezTo>
                  <a:pt x="22131" y="2507"/>
                  <a:pt x="22131" y="1555"/>
                  <a:pt x="22131" y="527"/>
                </a:cubicBezTo>
                <a:lnTo>
                  <a:pt x="21830" y="527"/>
                </a:lnTo>
                <a:cubicBezTo>
                  <a:pt x="21604" y="728"/>
                  <a:pt x="21404" y="1028"/>
                  <a:pt x="21203" y="1254"/>
                </a:cubicBezTo>
                <a:cubicBezTo>
                  <a:pt x="20978" y="1154"/>
                  <a:pt x="20877" y="1154"/>
                  <a:pt x="20677" y="1028"/>
                </a:cubicBezTo>
                <a:cubicBezTo>
                  <a:pt x="20476" y="1981"/>
                  <a:pt x="20351" y="2908"/>
                  <a:pt x="20251" y="3660"/>
                </a:cubicBezTo>
                <a:cubicBezTo>
                  <a:pt x="20351" y="4061"/>
                  <a:pt x="20577" y="4387"/>
                  <a:pt x="20577" y="4688"/>
                </a:cubicBezTo>
                <a:cubicBezTo>
                  <a:pt x="20677" y="7419"/>
                  <a:pt x="20677" y="10026"/>
                  <a:pt x="20677" y="12733"/>
                </a:cubicBezTo>
                <a:cubicBezTo>
                  <a:pt x="20577" y="12833"/>
                  <a:pt x="20476" y="12833"/>
                  <a:pt x="20351" y="12833"/>
                </a:cubicBezTo>
                <a:cubicBezTo>
                  <a:pt x="20251" y="12106"/>
                  <a:pt x="19950" y="11379"/>
                  <a:pt x="19850" y="10652"/>
                </a:cubicBezTo>
                <a:cubicBezTo>
                  <a:pt x="19624" y="9299"/>
                  <a:pt x="19424" y="7921"/>
                  <a:pt x="19323" y="6467"/>
                </a:cubicBezTo>
                <a:cubicBezTo>
                  <a:pt x="19223" y="5840"/>
                  <a:pt x="19223" y="5214"/>
                  <a:pt x="19098" y="4387"/>
                </a:cubicBezTo>
                <a:cubicBezTo>
                  <a:pt x="19098" y="4387"/>
                  <a:pt x="18998" y="4161"/>
                  <a:pt x="18897" y="4061"/>
                </a:cubicBezTo>
                <a:cubicBezTo>
                  <a:pt x="17970" y="4161"/>
                  <a:pt x="18471" y="5314"/>
                  <a:pt x="17745" y="5640"/>
                </a:cubicBezTo>
                <a:cubicBezTo>
                  <a:pt x="17544" y="5640"/>
                  <a:pt x="17218" y="5540"/>
                  <a:pt x="16917" y="5540"/>
                </a:cubicBezTo>
                <a:cubicBezTo>
                  <a:pt x="16817" y="5640"/>
                  <a:pt x="16491" y="6793"/>
                  <a:pt x="16491" y="6793"/>
                </a:cubicBezTo>
                <a:lnTo>
                  <a:pt x="16491" y="6893"/>
                </a:lnTo>
                <a:cubicBezTo>
                  <a:pt x="16291" y="6367"/>
                  <a:pt x="16090" y="5840"/>
                  <a:pt x="15865" y="5314"/>
                </a:cubicBezTo>
                <a:cubicBezTo>
                  <a:pt x="15664" y="5840"/>
                  <a:pt x="15464" y="6467"/>
                  <a:pt x="15138" y="7194"/>
                </a:cubicBezTo>
                <a:cubicBezTo>
                  <a:pt x="14837" y="6567"/>
                  <a:pt x="14612" y="6041"/>
                  <a:pt x="14311" y="5414"/>
                </a:cubicBezTo>
                <a:cubicBezTo>
                  <a:pt x="14085" y="5740"/>
                  <a:pt x="13885" y="6041"/>
                  <a:pt x="13785" y="6266"/>
                </a:cubicBezTo>
                <a:cubicBezTo>
                  <a:pt x="13459" y="5840"/>
                  <a:pt x="13158" y="5414"/>
                  <a:pt x="12832" y="5013"/>
                </a:cubicBezTo>
                <a:cubicBezTo>
                  <a:pt x="12732" y="5013"/>
                  <a:pt x="12632" y="5013"/>
                  <a:pt x="12531" y="5114"/>
                </a:cubicBezTo>
                <a:cubicBezTo>
                  <a:pt x="12632" y="5414"/>
                  <a:pt x="12632" y="5740"/>
                  <a:pt x="12732" y="6266"/>
                </a:cubicBezTo>
                <a:cubicBezTo>
                  <a:pt x="12105" y="6166"/>
                  <a:pt x="11579" y="6041"/>
                  <a:pt x="10953" y="5941"/>
                </a:cubicBezTo>
                <a:cubicBezTo>
                  <a:pt x="10652" y="6367"/>
                  <a:pt x="10326" y="6893"/>
                  <a:pt x="10025" y="7520"/>
                </a:cubicBezTo>
                <a:cubicBezTo>
                  <a:pt x="9399" y="7419"/>
                  <a:pt x="8872" y="7294"/>
                  <a:pt x="8246" y="7194"/>
                </a:cubicBezTo>
                <a:cubicBezTo>
                  <a:pt x="8246" y="7419"/>
                  <a:pt x="8145" y="7620"/>
                  <a:pt x="8145" y="7820"/>
                </a:cubicBezTo>
                <a:cubicBezTo>
                  <a:pt x="7719" y="8046"/>
                  <a:pt x="7519" y="8146"/>
                  <a:pt x="7193" y="8347"/>
                </a:cubicBezTo>
                <a:cubicBezTo>
                  <a:pt x="6792" y="7720"/>
                  <a:pt x="6466" y="7294"/>
                  <a:pt x="6065" y="6667"/>
                </a:cubicBezTo>
                <a:cubicBezTo>
                  <a:pt x="5213" y="6993"/>
                  <a:pt x="4587" y="7294"/>
                  <a:pt x="3960" y="7520"/>
                </a:cubicBezTo>
                <a:cubicBezTo>
                  <a:pt x="3559" y="8347"/>
                  <a:pt x="3133" y="9074"/>
                  <a:pt x="2707" y="10026"/>
                </a:cubicBezTo>
                <a:cubicBezTo>
                  <a:pt x="1880" y="9926"/>
                  <a:pt x="1053" y="9800"/>
                  <a:pt x="100" y="9700"/>
                </a:cubicBezTo>
                <a:cubicBezTo>
                  <a:pt x="100" y="10126"/>
                  <a:pt x="0" y="10427"/>
                  <a:pt x="100" y="10753"/>
                </a:cubicBezTo>
                <a:cubicBezTo>
                  <a:pt x="201" y="11379"/>
                  <a:pt x="526" y="12006"/>
                  <a:pt x="627" y="12733"/>
                </a:cubicBezTo>
                <a:cubicBezTo>
                  <a:pt x="927" y="14186"/>
                  <a:pt x="1153" y="15665"/>
                  <a:pt x="1454" y="17119"/>
                </a:cubicBezTo>
                <a:cubicBezTo>
                  <a:pt x="1780" y="18572"/>
                  <a:pt x="2306" y="20151"/>
                  <a:pt x="2707" y="21605"/>
                </a:cubicBezTo>
                <a:cubicBezTo>
                  <a:pt x="3033" y="22557"/>
                  <a:pt x="3333" y="23485"/>
                  <a:pt x="3559" y="24537"/>
                </a:cubicBezTo>
                <a:cubicBezTo>
                  <a:pt x="3760" y="25264"/>
                  <a:pt x="3760" y="26091"/>
                  <a:pt x="3860" y="26843"/>
                </a:cubicBezTo>
                <a:cubicBezTo>
                  <a:pt x="3960" y="27244"/>
                  <a:pt x="4186" y="27670"/>
                  <a:pt x="4286" y="28096"/>
                </a:cubicBezTo>
                <a:cubicBezTo>
                  <a:pt x="4486" y="27971"/>
                  <a:pt x="4687" y="27971"/>
                  <a:pt x="4687" y="27871"/>
                </a:cubicBezTo>
                <a:cubicBezTo>
                  <a:pt x="5113" y="28196"/>
                  <a:pt x="5539" y="28397"/>
                  <a:pt x="5840" y="28497"/>
                </a:cubicBezTo>
                <a:cubicBezTo>
                  <a:pt x="6173" y="28243"/>
                  <a:pt x="6507" y="27979"/>
                  <a:pt x="6840" y="27979"/>
                </a:cubicBezTo>
                <a:cubicBezTo>
                  <a:pt x="7033" y="27979"/>
                  <a:pt x="7226" y="28067"/>
                  <a:pt x="7419" y="28297"/>
                </a:cubicBezTo>
                <a:cubicBezTo>
                  <a:pt x="8145" y="28096"/>
                  <a:pt x="8772" y="27871"/>
                  <a:pt x="9499" y="27670"/>
                </a:cubicBezTo>
                <a:cubicBezTo>
                  <a:pt x="10226" y="27144"/>
                  <a:pt x="11078" y="26617"/>
                  <a:pt x="11805" y="26091"/>
                </a:cubicBezTo>
                <a:cubicBezTo>
                  <a:pt x="12331" y="26216"/>
                  <a:pt x="12632" y="26317"/>
                  <a:pt x="12958" y="26417"/>
                </a:cubicBezTo>
                <a:cubicBezTo>
                  <a:pt x="13058" y="26216"/>
                  <a:pt x="13158" y="25991"/>
                  <a:pt x="13158" y="25790"/>
                </a:cubicBezTo>
                <a:cubicBezTo>
                  <a:pt x="13584" y="25891"/>
                  <a:pt x="13985" y="25891"/>
                  <a:pt x="14411" y="25991"/>
                </a:cubicBezTo>
                <a:cubicBezTo>
                  <a:pt x="14667" y="26717"/>
                  <a:pt x="15087" y="27188"/>
                  <a:pt x="15732" y="27188"/>
                </a:cubicBezTo>
                <a:cubicBezTo>
                  <a:pt x="15845" y="27188"/>
                  <a:pt x="15964" y="27174"/>
                  <a:pt x="16090" y="27144"/>
                </a:cubicBezTo>
                <a:cubicBezTo>
                  <a:pt x="16291" y="26517"/>
                  <a:pt x="16491" y="25991"/>
                  <a:pt x="16717" y="25465"/>
                </a:cubicBezTo>
                <a:cubicBezTo>
                  <a:pt x="16717" y="25465"/>
                  <a:pt x="16817" y="25364"/>
                  <a:pt x="16917" y="25364"/>
                </a:cubicBezTo>
                <a:cubicBezTo>
                  <a:pt x="16917" y="26417"/>
                  <a:pt x="17845" y="26091"/>
                  <a:pt x="18271" y="26617"/>
                </a:cubicBezTo>
                <a:cubicBezTo>
                  <a:pt x="18371" y="26317"/>
                  <a:pt x="18371" y="26216"/>
                  <a:pt x="18471" y="26091"/>
                </a:cubicBezTo>
                <a:cubicBezTo>
                  <a:pt x="18371" y="25891"/>
                  <a:pt x="18171" y="25590"/>
                  <a:pt x="18171" y="25465"/>
                </a:cubicBezTo>
                <a:cubicBezTo>
                  <a:pt x="18998" y="24537"/>
                  <a:pt x="19223" y="23485"/>
                  <a:pt x="18897" y="22231"/>
                </a:cubicBezTo>
                <a:cubicBezTo>
                  <a:pt x="18702" y="21718"/>
                  <a:pt x="18697" y="21229"/>
                  <a:pt x="18697" y="20717"/>
                </a:cubicBezTo>
                <a:lnTo>
                  <a:pt x="18697" y="20717"/>
                </a:lnTo>
                <a:cubicBezTo>
                  <a:pt x="19156" y="20892"/>
                  <a:pt x="19566" y="20994"/>
                  <a:pt x="20151" y="21204"/>
                </a:cubicBezTo>
                <a:cubicBezTo>
                  <a:pt x="20577" y="22131"/>
                  <a:pt x="21103" y="23184"/>
                  <a:pt x="21604" y="24337"/>
                </a:cubicBezTo>
                <a:cubicBezTo>
                  <a:pt x="22231" y="24437"/>
                  <a:pt x="22857" y="24537"/>
                  <a:pt x="23484" y="24537"/>
                </a:cubicBezTo>
                <a:cubicBezTo>
                  <a:pt x="23609" y="24537"/>
                  <a:pt x="23609" y="24437"/>
                  <a:pt x="23609" y="24337"/>
                </a:cubicBezTo>
                <a:cubicBezTo>
                  <a:pt x="23384" y="24011"/>
                  <a:pt x="23183" y="23810"/>
                  <a:pt x="22857" y="23384"/>
                </a:cubicBezTo>
                <a:cubicBezTo>
                  <a:pt x="23083" y="23284"/>
                  <a:pt x="23283" y="23184"/>
                  <a:pt x="23484" y="22958"/>
                </a:cubicBezTo>
                <a:lnTo>
                  <a:pt x="23484" y="22231"/>
                </a:lnTo>
                <a:cubicBezTo>
                  <a:pt x="24157" y="22613"/>
                  <a:pt x="24549" y="23315"/>
                  <a:pt x="25072" y="23315"/>
                </a:cubicBezTo>
                <a:cubicBezTo>
                  <a:pt x="25134" y="23315"/>
                  <a:pt x="25197" y="23305"/>
                  <a:pt x="25263" y="23284"/>
                </a:cubicBezTo>
                <a:cubicBezTo>
                  <a:pt x="26742" y="22031"/>
                  <a:pt x="25890" y="20452"/>
                  <a:pt x="26416" y="18998"/>
                </a:cubicBezTo>
                <a:lnTo>
                  <a:pt x="26416" y="18998"/>
                </a:lnTo>
                <a:cubicBezTo>
                  <a:pt x="27369" y="20778"/>
                  <a:pt x="28095" y="22457"/>
                  <a:pt x="29023" y="24111"/>
                </a:cubicBezTo>
                <a:cubicBezTo>
                  <a:pt x="29349" y="24211"/>
                  <a:pt x="29875" y="24211"/>
                  <a:pt x="30376" y="24337"/>
                </a:cubicBezTo>
                <a:lnTo>
                  <a:pt x="30376" y="21830"/>
                </a:lnTo>
                <a:cubicBezTo>
                  <a:pt x="30176" y="22031"/>
                  <a:pt x="29975" y="22031"/>
                  <a:pt x="29750" y="22231"/>
                </a:cubicBezTo>
                <a:cubicBezTo>
                  <a:pt x="29649" y="20577"/>
                  <a:pt x="29349" y="18898"/>
                  <a:pt x="29349" y="17319"/>
                </a:cubicBezTo>
                <a:cubicBezTo>
                  <a:pt x="29449" y="16066"/>
                  <a:pt x="29549" y="14938"/>
                  <a:pt x="28822" y="13785"/>
                </a:cubicBezTo>
                <a:cubicBezTo>
                  <a:pt x="28822" y="14086"/>
                  <a:pt x="28722" y="14412"/>
                  <a:pt x="28722" y="14938"/>
                </a:cubicBezTo>
                <a:cubicBezTo>
                  <a:pt x="27995" y="13159"/>
                  <a:pt x="27870" y="7294"/>
                  <a:pt x="28496" y="6266"/>
                </a:cubicBezTo>
                <a:lnTo>
                  <a:pt x="28496" y="6266"/>
                </a:lnTo>
                <a:cubicBezTo>
                  <a:pt x="28722" y="6567"/>
                  <a:pt x="28822" y="6893"/>
                  <a:pt x="28822" y="6893"/>
                </a:cubicBezTo>
                <a:cubicBezTo>
                  <a:pt x="29248" y="7194"/>
                  <a:pt x="29549" y="7419"/>
                  <a:pt x="29750" y="7620"/>
                </a:cubicBezTo>
                <a:cubicBezTo>
                  <a:pt x="30602" y="8246"/>
                  <a:pt x="30502" y="9174"/>
                  <a:pt x="30502" y="9926"/>
                </a:cubicBezTo>
                <a:cubicBezTo>
                  <a:pt x="30376" y="11279"/>
                  <a:pt x="30276" y="12632"/>
                  <a:pt x="30176" y="13886"/>
                </a:cubicBezTo>
                <a:cubicBezTo>
                  <a:pt x="30176" y="14512"/>
                  <a:pt x="30276" y="15239"/>
                  <a:pt x="30176" y="15765"/>
                </a:cubicBezTo>
                <a:cubicBezTo>
                  <a:pt x="29875" y="17745"/>
                  <a:pt x="30176" y="19525"/>
                  <a:pt x="30802" y="21304"/>
                </a:cubicBezTo>
                <a:cubicBezTo>
                  <a:pt x="30877" y="21288"/>
                  <a:pt x="30945" y="21281"/>
                  <a:pt x="31007" y="21281"/>
                </a:cubicBezTo>
                <a:cubicBezTo>
                  <a:pt x="31829" y="21281"/>
                  <a:pt x="31697" y="22564"/>
                  <a:pt x="32582" y="22658"/>
                </a:cubicBezTo>
                <a:cubicBezTo>
                  <a:pt x="33409" y="20878"/>
                  <a:pt x="33208" y="17845"/>
                  <a:pt x="32481" y="15966"/>
                </a:cubicBezTo>
                <a:cubicBezTo>
                  <a:pt x="32256" y="15139"/>
                  <a:pt x="32055" y="14412"/>
                  <a:pt x="31855" y="13560"/>
                </a:cubicBezTo>
                <a:cubicBezTo>
                  <a:pt x="31855" y="13560"/>
                  <a:pt x="31755" y="13560"/>
                  <a:pt x="31755" y="13685"/>
                </a:cubicBezTo>
                <a:cubicBezTo>
                  <a:pt x="31755" y="13359"/>
                  <a:pt x="31855" y="13159"/>
                  <a:pt x="31855" y="12933"/>
                </a:cubicBezTo>
                <a:cubicBezTo>
                  <a:pt x="31855" y="12833"/>
                  <a:pt x="31755" y="12833"/>
                  <a:pt x="31629" y="12833"/>
                </a:cubicBezTo>
                <a:cubicBezTo>
                  <a:pt x="31529" y="13059"/>
                  <a:pt x="31429" y="13259"/>
                  <a:pt x="31228" y="13560"/>
                </a:cubicBezTo>
                <a:cubicBezTo>
                  <a:pt x="31329" y="12006"/>
                  <a:pt x="30376" y="10427"/>
                  <a:pt x="31429" y="8973"/>
                </a:cubicBezTo>
                <a:cubicBezTo>
                  <a:pt x="31855" y="10853"/>
                  <a:pt x="32256" y="12632"/>
                  <a:pt x="32582" y="14412"/>
                </a:cubicBezTo>
                <a:cubicBezTo>
                  <a:pt x="32882" y="11179"/>
                  <a:pt x="33509" y="7921"/>
                  <a:pt x="33008" y="4688"/>
                </a:cubicBezTo>
                <a:cubicBezTo>
                  <a:pt x="32682" y="3535"/>
                  <a:pt x="32481" y="2407"/>
                  <a:pt x="31955" y="1454"/>
                </a:cubicBezTo>
                <a:cubicBezTo>
                  <a:pt x="31629" y="1454"/>
                  <a:pt x="31529" y="1555"/>
                  <a:pt x="31329" y="1555"/>
                </a:cubicBezTo>
                <a:cubicBezTo>
                  <a:pt x="31228" y="1028"/>
                  <a:pt x="31128" y="627"/>
                  <a:pt x="3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Retângulo 39"/>
          <p:cNvSpPr/>
          <p:nvPr/>
        </p:nvSpPr>
        <p:spPr>
          <a:xfrm>
            <a:off x="176125" y="3913683"/>
            <a:ext cx="2248097" cy="1147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Picture 3" descr="D:\Documentos\Emanuelle Franco\Trabalhos\Rachel Patrocínio\Rachel Patrocínio - Foto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16" y="271670"/>
            <a:ext cx="4577273" cy="45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tângulo 76"/>
          <p:cNvSpPr/>
          <p:nvPr/>
        </p:nvSpPr>
        <p:spPr>
          <a:xfrm>
            <a:off x="351454" y="2764459"/>
            <a:ext cx="3448733" cy="618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353183" y="3456202"/>
            <a:ext cx="5986501" cy="533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Google Shape;1201;p29"/>
          <p:cNvSpPr txBox="1">
            <a:spLocks noGrp="1"/>
          </p:cNvSpPr>
          <p:nvPr>
            <p:ph type="ctrTitle"/>
          </p:nvPr>
        </p:nvSpPr>
        <p:spPr>
          <a:xfrm flipH="1">
            <a:off x="300018" y="2563852"/>
            <a:ext cx="6526664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10000"/>
                  </a:schemeClr>
                </a:solidFill>
              </a:rPr>
              <a:t>NEGÓCIOS E EMPREENDEDORISMO</a:t>
            </a:r>
            <a:endParaRPr lang="pt-BR" sz="4000" dirty="0">
              <a:solidFill>
                <a:schemeClr val="bg1">
                  <a:lumMod val="10000"/>
                </a:schemeClr>
              </a:solidFill>
              <a:latin typeface="Josefin Sans" panose="020B0604020202020204" charset="0"/>
            </a:endParaRPr>
          </a:p>
        </p:txBody>
      </p:sp>
      <p:grpSp>
        <p:nvGrpSpPr>
          <p:cNvPr id="1208" name="Google Shape;1208;p30"/>
          <p:cNvGrpSpPr/>
          <p:nvPr/>
        </p:nvGrpSpPr>
        <p:grpSpPr>
          <a:xfrm>
            <a:off x="7759126" y="2781682"/>
            <a:ext cx="605427" cy="1277024"/>
            <a:chOff x="943400" y="1912425"/>
            <a:chExt cx="1050724" cy="2216286"/>
          </a:xfrm>
        </p:grpSpPr>
        <p:sp>
          <p:nvSpPr>
            <p:cNvPr id="1209" name="Google Shape;1209;p30"/>
            <p:cNvSpPr/>
            <p:nvPr/>
          </p:nvSpPr>
          <p:spPr>
            <a:xfrm>
              <a:off x="1334174" y="1912425"/>
              <a:ext cx="343052" cy="2216286"/>
            </a:xfrm>
            <a:custGeom>
              <a:avLst/>
              <a:gdLst/>
              <a:ahLst/>
              <a:cxnLst/>
              <a:rect l="l" t="t" r="r" b="b"/>
              <a:pathLst>
                <a:path w="3961" h="25590" extrusionOk="0">
                  <a:moveTo>
                    <a:pt x="3760" y="0"/>
                  </a:moveTo>
                  <a:cubicBezTo>
                    <a:pt x="3534" y="101"/>
                    <a:pt x="3233" y="201"/>
                    <a:pt x="3008" y="326"/>
                  </a:cubicBezTo>
                  <a:cubicBezTo>
                    <a:pt x="2381" y="527"/>
                    <a:pt x="1880" y="627"/>
                    <a:pt x="1253" y="727"/>
                  </a:cubicBezTo>
                  <a:cubicBezTo>
                    <a:pt x="627" y="953"/>
                    <a:pt x="201" y="1254"/>
                    <a:pt x="0" y="1880"/>
                  </a:cubicBezTo>
                  <a:cubicBezTo>
                    <a:pt x="101" y="2306"/>
                    <a:pt x="401" y="2507"/>
                    <a:pt x="727" y="2607"/>
                  </a:cubicBezTo>
                  <a:cubicBezTo>
                    <a:pt x="1253" y="2707"/>
                    <a:pt x="1654" y="2707"/>
                    <a:pt x="2181" y="2833"/>
                  </a:cubicBezTo>
                  <a:cubicBezTo>
                    <a:pt x="2381" y="2833"/>
                    <a:pt x="2607" y="2833"/>
                    <a:pt x="2707" y="3133"/>
                  </a:cubicBezTo>
                  <a:cubicBezTo>
                    <a:pt x="2507" y="3234"/>
                    <a:pt x="2281" y="3234"/>
                    <a:pt x="2181" y="3334"/>
                  </a:cubicBezTo>
                  <a:cubicBezTo>
                    <a:pt x="1654" y="3559"/>
                    <a:pt x="1128" y="3760"/>
                    <a:pt x="727" y="4086"/>
                  </a:cubicBezTo>
                  <a:cubicBezTo>
                    <a:pt x="502" y="4186"/>
                    <a:pt x="401" y="4386"/>
                    <a:pt x="201" y="4587"/>
                  </a:cubicBezTo>
                  <a:cubicBezTo>
                    <a:pt x="301" y="5013"/>
                    <a:pt x="627" y="5214"/>
                    <a:pt x="928" y="5214"/>
                  </a:cubicBezTo>
                  <a:cubicBezTo>
                    <a:pt x="1354" y="5339"/>
                    <a:pt x="1654" y="5439"/>
                    <a:pt x="1980" y="5439"/>
                  </a:cubicBezTo>
                  <a:cubicBezTo>
                    <a:pt x="2281" y="5439"/>
                    <a:pt x="2507" y="5640"/>
                    <a:pt x="2707" y="5840"/>
                  </a:cubicBezTo>
                  <a:cubicBezTo>
                    <a:pt x="2381" y="6066"/>
                    <a:pt x="2080" y="6266"/>
                    <a:pt x="1654" y="6366"/>
                  </a:cubicBezTo>
                  <a:cubicBezTo>
                    <a:pt x="1354" y="6592"/>
                    <a:pt x="928" y="6692"/>
                    <a:pt x="627" y="6893"/>
                  </a:cubicBezTo>
                  <a:cubicBezTo>
                    <a:pt x="201" y="7093"/>
                    <a:pt x="201" y="7419"/>
                    <a:pt x="401" y="7720"/>
                  </a:cubicBezTo>
                  <a:cubicBezTo>
                    <a:pt x="1028" y="7845"/>
                    <a:pt x="1554" y="8046"/>
                    <a:pt x="2080" y="8146"/>
                  </a:cubicBezTo>
                  <a:cubicBezTo>
                    <a:pt x="2381" y="8346"/>
                    <a:pt x="2607" y="8472"/>
                    <a:pt x="2908" y="8672"/>
                  </a:cubicBezTo>
                  <a:cubicBezTo>
                    <a:pt x="2707" y="9098"/>
                    <a:pt x="2381" y="9098"/>
                    <a:pt x="2080" y="9199"/>
                  </a:cubicBezTo>
                  <a:cubicBezTo>
                    <a:pt x="1755" y="9299"/>
                    <a:pt x="1354" y="9399"/>
                    <a:pt x="1028" y="9499"/>
                  </a:cubicBezTo>
                  <a:cubicBezTo>
                    <a:pt x="727" y="9600"/>
                    <a:pt x="401" y="9725"/>
                    <a:pt x="301" y="10126"/>
                  </a:cubicBezTo>
                  <a:cubicBezTo>
                    <a:pt x="401" y="10226"/>
                    <a:pt x="401" y="10452"/>
                    <a:pt x="502" y="10552"/>
                  </a:cubicBezTo>
                  <a:cubicBezTo>
                    <a:pt x="1354" y="10853"/>
                    <a:pt x="2281" y="10978"/>
                    <a:pt x="2908" y="11705"/>
                  </a:cubicBezTo>
                  <a:cubicBezTo>
                    <a:pt x="2181" y="11805"/>
                    <a:pt x="1554" y="12006"/>
                    <a:pt x="928" y="12106"/>
                  </a:cubicBezTo>
                  <a:cubicBezTo>
                    <a:pt x="727" y="12331"/>
                    <a:pt x="627" y="12432"/>
                    <a:pt x="401" y="12632"/>
                  </a:cubicBezTo>
                  <a:cubicBezTo>
                    <a:pt x="627" y="12858"/>
                    <a:pt x="827" y="12958"/>
                    <a:pt x="1028" y="13058"/>
                  </a:cubicBezTo>
                  <a:cubicBezTo>
                    <a:pt x="1454" y="13259"/>
                    <a:pt x="1880" y="13359"/>
                    <a:pt x="2281" y="13484"/>
                  </a:cubicBezTo>
                  <a:cubicBezTo>
                    <a:pt x="2607" y="13685"/>
                    <a:pt x="2908" y="13785"/>
                    <a:pt x="3133" y="14211"/>
                  </a:cubicBezTo>
                  <a:cubicBezTo>
                    <a:pt x="2281" y="14512"/>
                    <a:pt x="1454" y="14512"/>
                    <a:pt x="627" y="14838"/>
                  </a:cubicBezTo>
                  <a:cubicBezTo>
                    <a:pt x="502" y="14938"/>
                    <a:pt x="301" y="15138"/>
                    <a:pt x="101" y="15239"/>
                  </a:cubicBezTo>
                  <a:cubicBezTo>
                    <a:pt x="301" y="15665"/>
                    <a:pt x="627" y="15865"/>
                    <a:pt x="928" y="15991"/>
                  </a:cubicBezTo>
                  <a:cubicBezTo>
                    <a:pt x="1454" y="16091"/>
                    <a:pt x="1880" y="16191"/>
                    <a:pt x="2281" y="16392"/>
                  </a:cubicBezTo>
                  <a:cubicBezTo>
                    <a:pt x="2607" y="16617"/>
                    <a:pt x="2807" y="16717"/>
                    <a:pt x="2807" y="17118"/>
                  </a:cubicBezTo>
                  <a:cubicBezTo>
                    <a:pt x="2707" y="17244"/>
                    <a:pt x="2507" y="17444"/>
                    <a:pt x="2381" y="17444"/>
                  </a:cubicBezTo>
                  <a:cubicBezTo>
                    <a:pt x="1980" y="17645"/>
                    <a:pt x="1554" y="17745"/>
                    <a:pt x="1128" y="17870"/>
                  </a:cubicBezTo>
                  <a:cubicBezTo>
                    <a:pt x="727" y="17970"/>
                    <a:pt x="502" y="18271"/>
                    <a:pt x="401" y="18597"/>
                  </a:cubicBezTo>
                  <a:cubicBezTo>
                    <a:pt x="827" y="19324"/>
                    <a:pt x="1654" y="19224"/>
                    <a:pt x="2381" y="19524"/>
                  </a:cubicBezTo>
                  <a:cubicBezTo>
                    <a:pt x="2507" y="19750"/>
                    <a:pt x="2707" y="20051"/>
                    <a:pt x="2908" y="20377"/>
                  </a:cubicBezTo>
                  <a:cubicBezTo>
                    <a:pt x="2707" y="21003"/>
                    <a:pt x="2181" y="21204"/>
                    <a:pt x="1654" y="21304"/>
                  </a:cubicBezTo>
                  <a:cubicBezTo>
                    <a:pt x="1253" y="21504"/>
                    <a:pt x="827" y="21630"/>
                    <a:pt x="627" y="22131"/>
                  </a:cubicBezTo>
                  <a:cubicBezTo>
                    <a:pt x="827" y="22557"/>
                    <a:pt x="1253" y="22657"/>
                    <a:pt x="1654" y="22883"/>
                  </a:cubicBezTo>
                  <a:cubicBezTo>
                    <a:pt x="1880" y="22883"/>
                    <a:pt x="2080" y="22983"/>
                    <a:pt x="2281" y="23083"/>
                  </a:cubicBezTo>
                  <a:cubicBezTo>
                    <a:pt x="2707" y="23184"/>
                    <a:pt x="2707" y="23610"/>
                    <a:pt x="2381" y="23810"/>
                  </a:cubicBezTo>
                  <a:cubicBezTo>
                    <a:pt x="2181" y="24011"/>
                    <a:pt x="1980" y="24136"/>
                    <a:pt x="1755" y="24336"/>
                  </a:cubicBezTo>
                  <a:cubicBezTo>
                    <a:pt x="1554" y="24537"/>
                    <a:pt x="1354" y="24762"/>
                    <a:pt x="1253" y="25063"/>
                  </a:cubicBezTo>
                  <a:cubicBezTo>
                    <a:pt x="1354" y="25389"/>
                    <a:pt x="1654" y="25489"/>
                    <a:pt x="1980" y="25590"/>
                  </a:cubicBezTo>
                  <a:cubicBezTo>
                    <a:pt x="1980" y="25063"/>
                    <a:pt x="2080" y="24963"/>
                    <a:pt x="2381" y="24637"/>
                  </a:cubicBezTo>
                  <a:cubicBezTo>
                    <a:pt x="2807" y="24437"/>
                    <a:pt x="3008" y="24136"/>
                    <a:pt x="3233" y="23610"/>
                  </a:cubicBezTo>
                  <a:cubicBezTo>
                    <a:pt x="3133" y="23384"/>
                    <a:pt x="3008" y="23083"/>
                    <a:pt x="2908" y="22883"/>
                  </a:cubicBezTo>
                  <a:cubicBezTo>
                    <a:pt x="2507" y="22557"/>
                    <a:pt x="2181" y="22256"/>
                    <a:pt x="1880" y="21930"/>
                  </a:cubicBezTo>
                  <a:cubicBezTo>
                    <a:pt x="2607" y="21630"/>
                    <a:pt x="3434" y="21304"/>
                    <a:pt x="3534" y="20477"/>
                  </a:cubicBezTo>
                  <a:cubicBezTo>
                    <a:pt x="3434" y="20251"/>
                    <a:pt x="3233" y="20151"/>
                    <a:pt x="3434" y="19950"/>
                  </a:cubicBezTo>
                  <a:lnTo>
                    <a:pt x="3334" y="19950"/>
                  </a:lnTo>
                  <a:cubicBezTo>
                    <a:pt x="3008" y="19324"/>
                    <a:pt x="2381" y="18898"/>
                    <a:pt x="1880" y="18371"/>
                  </a:cubicBezTo>
                  <a:cubicBezTo>
                    <a:pt x="2181" y="18271"/>
                    <a:pt x="2507" y="18071"/>
                    <a:pt x="2807" y="17870"/>
                  </a:cubicBezTo>
                  <a:cubicBezTo>
                    <a:pt x="3133" y="17870"/>
                    <a:pt x="3334" y="17645"/>
                    <a:pt x="3434" y="17344"/>
                  </a:cubicBezTo>
                  <a:cubicBezTo>
                    <a:pt x="3534" y="16918"/>
                    <a:pt x="3434" y="16492"/>
                    <a:pt x="3133" y="16291"/>
                  </a:cubicBezTo>
                  <a:cubicBezTo>
                    <a:pt x="2707" y="15865"/>
                    <a:pt x="2281" y="15564"/>
                    <a:pt x="1880" y="15239"/>
                  </a:cubicBezTo>
                  <a:cubicBezTo>
                    <a:pt x="2507" y="15038"/>
                    <a:pt x="3233" y="15138"/>
                    <a:pt x="3634" y="14412"/>
                  </a:cubicBezTo>
                  <a:cubicBezTo>
                    <a:pt x="3760" y="14111"/>
                    <a:pt x="3634" y="13785"/>
                    <a:pt x="3334" y="13584"/>
                  </a:cubicBezTo>
                  <a:cubicBezTo>
                    <a:pt x="3133" y="13484"/>
                    <a:pt x="2908" y="13259"/>
                    <a:pt x="2707" y="13158"/>
                  </a:cubicBezTo>
                  <a:cubicBezTo>
                    <a:pt x="2381" y="12958"/>
                    <a:pt x="2181" y="12858"/>
                    <a:pt x="1755" y="12532"/>
                  </a:cubicBezTo>
                  <a:cubicBezTo>
                    <a:pt x="1980" y="12532"/>
                    <a:pt x="2181" y="12432"/>
                    <a:pt x="2381" y="12432"/>
                  </a:cubicBezTo>
                  <a:cubicBezTo>
                    <a:pt x="2507" y="12331"/>
                    <a:pt x="2707" y="12331"/>
                    <a:pt x="2908" y="12331"/>
                  </a:cubicBezTo>
                  <a:cubicBezTo>
                    <a:pt x="3434" y="12106"/>
                    <a:pt x="3534" y="11805"/>
                    <a:pt x="3434" y="11279"/>
                  </a:cubicBezTo>
                  <a:cubicBezTo>
                    <a:pt x="2707" y="10853"/>
                    <a:pt x="1980" y="10452"/>
                    <a:pt x="1128" y="10026"/>
                  </a:cubicBezTo>
                  <a:cubicBezTo>
                    <a:pt x="1454" y="9925"/>
                    <a:pt x="1755" y="9925"/>
                    <a:pt x="1980" y="9825"/>
                  </a:cubicBezTo>
                  <a:cubicBezTo>
                    <a:pt x="2281" y="9725"/>
                    <a:pt x="2707" y="9499"/>
                    <a:pt x="3008" y="9299"/>
                  </a:cubicBezTo>
                  <a:cubicBezTo>
                    <a:pt x="3334" y="9098"/>
                    <a:pt x="3434" y="8772"/>
                    <a:pt x="3233" y="8572"/>
                  </a:cubicBezTo>
                  <a:cubicBezTo>
                    <a:pt x="3008" y="8246"/>
                    <a:pt x="2807" y="8046"/>
                    <a:pt x="2607" y="7845"/>
                  </a:cubicBezTo>
                  <a:cubicBezTo>
                    <a:pt x="2181" y="7620"/>
                    <a:pt x="1654" y="7419"/>
                    <a:pt x="1128" y="7219"/>
                  </a:cubicBezTo>
                  <a:cubicBezTo>
                    <a:pt x="1554" y="6993"/>
                    <a:pt x="1980" y="6893"/>
                    <a:pt x="2281" y="6792"/>
                  </a:cubicBezTo>
                  <a:cubicBezTo>
                    <a:pt x="2707" y="6592"/>
                    <a:pt x="3008" y="6366"/>
                    <a:pt x="3233" y="5840"/>
                  </a:cubicBezTo>
                  <a:cubicBezTo>
                    <a:pt x="3133" y="5740"/>
                    <a:pt x="3008" y="5539"/>
                    <a:pt x="2908" y="5339"/>
                  </a:cubicBezTo>
                  <a:cubicBezTo>
                    <a:pt x="2281" y="5013"/>
                    <a:pt x="1654" y="4813"/>
                    <a:pt x="1028" y="4487"/>
                  </a:cubicBezTo>
                  <a:cubicBezTo>
                    <a:pt x="1354" y="4186"/>
                    <a:pt x="2080" y="3860"/>
                    <a:pt x="2507" y="3860"/>
                  </a:cubicBezTo>
                  <a:cubicBezTo>
                    <a:pt x="3133" y="3660"/>
                    <a:pt x="3334" y="3234"/>
                    <a:pt x="3008" y="2607"/>
                  </a:cubicBezTo>
                  <a:cubicBezTo>
                    <a:pt x="2807" y="2607"/>
                    <a:pt x="2707" y="2406"/>
                    <a:pt x="2381" y="2406"/>
                  </a:cubicBezTo>
                  <a:cubicBezTo>
                    <a:pt x="1980" y="2206"/>
                    <a:pt x="1454" y="2206"/>
                    <a:pt x="928" y="1980"/>
                  </a:cubicBezTo>
                  <a:cubicBezTo>
                    <a:pt x="727" y="1980"/>
                    <a:pt x="627" y="1880"/>
                    <a:pt x="502" y="1780"/>
                  </a:cubicBezTo>
                  <a:cubicBezTo>
                    <a:pt x="727" y="1454"/>
                    <a:pt x="1028" y="1254"/>
                    <a:pt x="1354" y="1153"/>
                  </a:cubicBezTo>
                  <a:cubicBezTo>
                    <a:pt x="1755" y="1053"/>
                    <a:pt x="2281" y="1053"/>
                    <a:pt x="2707" y="953"/>
                  </a:cubicBezTo>
                  <a:cubicBezTo>
                    <a:pt x="3008" y="828"/>
                    <a:pt x="3334" y="828"/>
                    <a:pt x="3634" y="627"/>
                  </a:cubicBezTo>
                  <a:cubicBezTo>
                    <a:pt x="3960" y="527"/>
                    <a:pt x="3960" y="326"/>
                    <a:pt x="3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943400" y="1912425"/>
              <a:ext cx="371286" cy="1999248"/>
            </a:xfrm>
            <a:custGeom>
              <a:avLst/>
              <a:gdLst/>
              <a:ahLst/>
              <a:cxnLst/>
              <a:rect l="l" t="t" r="r" b="b"/>
              <a:pathLst>
                <a:path w="4287" h="23084" extrusionOk="0">
                  <a:moveTo>
                    <a:pt x="2507" y="11178"/>
                  </a:moveTo>
                  <a:cubicBezTo>
                    <a:pt x="2407" y="11178"/>
                    <a:pt x="2407" y="11279"/>
                    <a:pt x="2407" y="11279"/>
                  </a:cubicBezTo>
                  <a:lnTo>
                    <a:pt x="2407" y="11178"/>
                  </a:lnTo>
                  <a:close/>
                  <a:moveTo>
                    <a:pt x="4086" y="0"/>
                  </a:moveTo>
                  <a:cubicBezTo>
                    <a:pt x="3886" y="101"/>
                    <a:pt x="3760" y="326"/>
                    <a:pt x="3560" y="326"/>
                  </a:cubicBezTo>
                  <a:cubicBezTo>
                    <a:pt x="3359" y="427"/>
                    <a:pt x="3034" y="427"/>
                    <a:pt x="2833" y="527"/>
                  </a:cubicBezTo>
                  <a:cubicBezTo>
                    <a:pt x="2207" y="627"/>
                    <a:pt x="1580" y="727"/>
                    <a:pt x="953" y="953"/>
                  </a:cubicBezTo>
                  <a:cubicBezTo>
                    <a:pt x="628" y="953"/>
                    <a:pt x="327" y="1254"/>
                    <a:pt x="427" y="1454"/>
                  </a:cubicBezTo>
                  <a:cubicBezTo>
                    <a:pt x="427" y="1780"/>
                    <a:pt x="628" y="1880"/>
                    <a:pt x="1054" y="1980"/>
                  </a:cubicBezTo>
                  <a:cubicBezTo>
                    <a:pt x="1379" y="1980"/>
                    <a:pt x="1680" y="1980"/>
                    <a:pt x="1881" y="2081"/>
                  </a:cubicBezTo>
                  <a:cubicBezTo>
                    <a:pt x="2307" y="2206"/>
                    <a:pt x="2733" y="2306"/>
                    <a:pt x="3134" y="2607"/>
                  </a:cubicBezTo>
                  <a:cubicBezTo>
                    <a:pt x="2933" y="2707"/>
                    <a:pt x="2733" y="2833"/>
                    <a:pt x="2507" y="2933"/>
                  </a:cubicBezTo>
                  <a:cubicBezTo>
                    <a:pt x="2106" y="3033"/>
                    <a:pt x="1680" y="3133"/>
                    <a:pt x="1379" y="3334"/>
                  </a:cubicBezTo>
                  <a:cubicBezTo>
                    <a:pt x="853" y="3559"/>
                    <a:pt x="327" y="3660"/>
                    <a:pt x="227" y="4286"/>
                  </a:cubicBezTo>
                  <a:cubicBezTo>
                    <a:pt x="227" y="4386"/>
                    <a:pt x="327" y="4587"/>
                    <a:pt x="427" y="4587"/>
                  </a:cubicBezTo>
                  <a:cubicBezTo>
                    <a:pt x="753" y="4712"/>
                    <a:pt x="1154" y="4813"/>
                    <a:pt x="1480" y="4913"/>
                  </a:cubicBezTo>
                  <a:lnTo>
                    <a:pt x="2507" y="4913"/>
                  </a:lnTo>
                  <a:cubicBezTo>
                    <a:pt x="2933" y="5013"/>
                    <a:pt x="3259" y="5113"/>
                    <a:pt x="3359" y="5640"/>
                  </a:cubicBezTo>
                  <a:cubicBezTo>
                    <a:pt x="3259" y="5740"/>
                    <a:pt x="3134" y="5840"/>
                    <a:pt x="2933" y="5965"/>
                  </a:cubicBezTo>
                  <a:cubicBezTo>
                    <a:pt x="2307" y="6366"/>
                    <a:pt x="1580" y="6366"/>
                    <a:pt x="753" y="6592"/>
                  </a:cubicBezTo>
                  <a:cubicBezTo>
                    <a:pt x="427" y="6592"/>
                    <a:pt x="126" y="6792"/>
                    <a:pt x="1" y="7219"/>
                  </a:cubicBezTo>
                  <a:cubicBezTo>
                    <a:pt x="227" y="7419"/>
                    <a:pt x="527" y="7620"/>
                    <a:pt x="753" y="7720"/>
                  </a:cubicBezTo>
                  <a:cubicBezTo>
                    <a:pt x="953" y="7720"/>
                    <a:pt x="1154" y="7845"/>
                    <a:pt x="1379" y="7845"/>
                  </a:cubicBezTo>
                  <a:cubicBezTo>
                    <a:pt x="2006" y="7945"/>
                    <a:pt x="2933" y="8346"/>
                    <a:pt x="3134" y="8873"/>
                  </a:cubicBezTo>
                  <a:cubicBezTo>
                    <a:pt x="2933" y="8973"/>
                    <a:pt x="2733" y="9199"/>
                    <a:pt x="2507" y="9199"/>
                  </a:cubicBezTo>
                  <a:cubicBezTo>
                    <a:pt x="2106" y="9399"/>
                    <a:pt x="1580" y="9399"/>
                    <a:pt x="1154" y="9600"/>
                  </a:cubicBezTo>
                  <a:cubicBezTo>
                    <a:pt x="753" y="9725"/>
                    <a:pt x="227" y="9825"/>
                    <a:pt x="126" y="10452"/>
                  </a:cubicBezTo>
                  <a:cubicBezTo>
                    <a:pt x="327" y="10752"/>
                    <a:pt x="753" y="10752"/>
                    <a:pt x="953" y="10978"/>
                  </a:cubicBezTo>
                  <a:lnTo>
                    <a:pt x="2006" y="10978"/>
                  </a:lnTo>
                  <a:lnTo>
                    <a:pt x="1780" y="11178"/>
                  </a:lnTo>
                  <a:cubicBezTo>
                    <a:pt x="2207" y="11178"/>
                    <a:pt x="2733" y="11279"/>
                    <a:pt x="2933" y="11805"/>
                  </a:cubicBezTo>
                  <a:cubicBezTo>
                    <a:pt x="2633" y="11905"/>
                    <a:pt x="2407" y="12006"/>
                    <a:pt x="2207" y="12006"/>
                  </a:cubicBezTo>
                  <a:cubicBezTo>
                    <a:pt x="1780" y="12106"/>
                    <a:pt x="1480" y="12231"/>
                    <a:pt x="1154" y="12331"/>
                  </a:cubicBezTo>
                  <a:cubicBezTo>
                    <a:pt x="853" y="12432"/>
                    <a:pt x="628" y="12632"/>
                    <a:pt x="427" y="12958"/>
                  </a:cubicBezTo>
                  <a:cubicBezTo>
                    <a:pt x="853" y="13685"/>
                    <a:pt x="1580" y="13885"/>
                    <a:pt x="2307" y="14211"/>
                  </a:cubicBezTo>
                  <a:cubicBezTo>
                    <a:pt x="2507" y="14211"/>
                    <a:pt x="2733" y="14311"/>
                    <a:pt x="2933" y="14311"/>
                  </a:cubicBezTo>
                  <a:lnTo>
                    <a:pt x="2933" y="14412"/>
                  </a:lnTo>
                  <a:cubicBezTo>
                    <a:pt x="2833" y="14512"/>
                    <a:pt x="2833" y="14512"/>
                    <a:pt x="2733" y="14512"/>
                  </a:cubicBezTo>
                  <a:cubicBezTo>
                    <a:pt x="2933" y="14737"/>
                    <a:pt x="3134" y="14838"/>
                    <a:pt x="3359" y="15138"/>
                  </a:cubicBezTo>
                  <a:cubicBezTo>
                    <a:pt x="2507" y="15564"/>
                    <a:pt x="1580" y="15564"/>
                    <a:pt x="753" y="15865"/>
                  </a:cubicBezTo>
                  <a:cubicBezTo>
                    <a:pt x="427" y="16191"/>
                    <a:pt x="126" y="16392"/>
                    <a:pt x="327" y="16818"/>
                  </a:cubicBezTo>
                  <a:cubicBezTo>
                    <a:pt x="1054" y="16918"/>
                    <a:pt x="1680" y="17018"/>
                    <a:pt x="2307" y="17118"/>
                  </a:cubicBezTo>
                  <a:cubicBezTo>
                    <a:pt x="2507" y="17344"/>
                    <a:pt x="2733" y="17444"/>
                    <a:pt x="2933" y="17645"/>
                  </a:cubicBezTo>
                  <a:cubicBezTo>
                    <a:pt x="2507" y="17745"/>
                    <a:pt x="2207" y="17970"/>
                    <a:pt x="1881" y="17970"/>
                  </a:cubicBezTo>
                  <a:cubicBezTo>
                    <a:pt x="1379" y="18071"/>
                    <a:pt x="953" y="18271"/>
                    <a:pt x="527" y="18497"/>
                  </a:cubicBezTo>
                  <a:cubicBezTo>
                    <a:pt x="527" y="18697"/>
                    <a:pt x="527" y="18798"/>
                    <a:pt x="427" y="18898"/>
                  </a:cubicBezTo>
                  <a:cubicBezTo>
                    <a:pt x="527" y="18998"/>
                    <a:pt x="628" y="19224"/>
                    <a:pt x="753" y="19324"/>
                  </a:cubicBezTo>
                  <a:cubicBezTo>
                    <a:pt x="1254" y="19524"/>
                    <a:pt x="1780" y="19625"/>
                    <a:pt x="2307" y="19850"/>
                  </a:cubicBezTo>
                  <a:cubicBezTo>
                    <a:pt x="2633" y="19950"/>
                    <a:pt x="2833" y="20151"/>
                    <a:pt x="3034" y="20477"/>
                  </a:cubicBezTo>
                  <a:cubicBezTo>
                    <a:pt x="2933" y="20577"/>
                    <a:pt x="2833" y="20677"/>
                    <a:pt x="2733" y="20677"/>
                  </a:cubicBezTo>
                  <a:cubicBezTo>
                    <a:pt x="2407" y="20778"/>
                    <a:pt x="2207" y="20778"/>
                    <a:pt x="2006" y="20778"/>
                  </a:cubicBezTo>
                  <a:cubicBezTo>
                    <a:pt x="1480" y="20778"/>
                    <a:pt x="1154" y="21103"/>
                    <a:pt x="1054" y="21504"/>
                  </a:cubicBezTo>
                  <a:cubicBezTo>
                    <a:pt x="1054" y="21830"/>
                    <a:pt x="1254" y="21930"/>
                    <a:pt x="1580" y="22031"/>
                  </a:cubicBezTo>
                  <a:cubicBezTo>
                    <a:pt x="1780" y="22131"/>
                    <a:pt x="2207" y="22031"/>
                    <a:pt x="2407" y="22457"/>
                  </a:cubicBezTo>
                  <a:cubicBezTo>
                    <a:pt x="2106" y="22557"/>
                    <a:pt x="1881" y="22557"/>
                    <a:pt x="1680" y="22657"/>
                  </a:cubicBezTo>
                  <a:cubicBezTo>
                    <a:pt x="2006" y="23083"/>
                    <a:pt x="2407" y="22883"/>
                    <a:pt x="2733" y="23083"/>
                  </a:cubicBezTo>
                  <a:cubicBezTo>
                    <a:pt x="2933" y="22757"/>
                    <a:pt x="3034" y="22557"/>
                    <a:pt x="3134" y="22356"/>
                  </a:cubicBezTo>
                  <a:lnTo>
                    <a:pt x="3034" y="22356"/>
                  </a:lnTo>
                  <a:cubicBezTo>
                    <a:pt x="2933" y="22031"/>
                    <a:pt x="2833" y="21730"/>
                    <a:pt x="2733" y="21404"/>
                  </a:cubicBezTo>
                  <a:cubicBezTo>
                    <a:pt x="3359" y="21304"/>
                    <a:pt x="3660" y="21103"/>
                    <a:pt x="3560" y="20377"/>
                  </a:cubicBezTo>
                  <a:cubicBezTo>
                    <a:pt x="3034" y="19625"/>
                    <a:pt x="2307" y="19324"/>
                    <a:pt x="1480" y="18798"/>
                  </a:cubicBezTo>
                  <a:cubicBezTo>
                    <a:pt x="1680" y="18697"/>
                    <a:pt x="1780" y="18697"/>
                    <a:pt x="1881" y="18697"/>
                  </a:cubicBezTo>
                  <a:cubicBezTo>
                    <a:pt x="2207" y="18597"/>
                    <a:pt x="2633" y="18371"/>
                    <a:pt x="3034" y="18271"/>
                  </a:cubicBezTo>
                  <a:cubicBezTo>
                    <a:pt x="3359" y="18171"/>
                    <a:pt x="3560" y="17970"/>
                    <a:pt x="3560" y="17645"/>
                  </a:cubicBezTo>
                  <a:cubicBezTo>
                    <a:pt x="3359" y="17244"/>
                    <a:pt x="3359" y="17118"/>
                    <a:pt x="2933" y="16918"/>
                  </a:cubicBezTo>
                  <a:cubicBezTo>
                    <a:pt x="2507" y="16717"/>
                    <a:pt x="2106" y="16617"/>
                    <a:pt x="1881" y="16191"/>
                  </a:cubicBezTo>
                  <a:cubicBezTo>
                    <a:pt x="2207" y="16191"/>
                    <a:pt x="2507" y="16091"/>
                    <a:pt x="2833" y="15991"/>
                  </a:cubicBezTo>
                  <a:cubicBezTo>
                    <a:pt x="3660" y="15765"/>
                    <a:pt x="3760" y="15564"/>
                    <a:pt x="3886" y="14938"/>
                  </a:cubicBezTo>
                  <a:cubicBezTo>
                    <a:pt x="3760" y="14737"/>
                    <a:pt x="3660" y="14612"/>
                    <a:pt x="3560" y="14512"/>
                  </a:cubicBezTo>
                  <a:cubicBezTo>
                    <a:pt x="2833" y="13985"/>
                    <a:pt x="2106" y="13484"/>
                    <a:pt x="1379" y="12958"/>
                  </a:cubicBezTo>
                  <a:cubicBezTo>
                    <a:pt x="1580" y="12858"/>
                    <a:pt x="1680" y="12858"/>
                    <a:pt x="1780" y="12858"/>
                  </a:cubicBezTo>
                  <a:cubicBezTo>
                    <a:pt x="2106" y="12732"/>
                    <a:pt x="2507" y="12732"/>
                    <a:pt x="2833" y="12632"/>
                  </a:cubicBezTo>
                  <a:cubicBezTo>
                    <a:pt x="3359" y="12432"/>
                    <a:pt x="3460" y="12106"/>
                    <a:pt x="3460" y="11605"/>
                  </a:cubicBezTo>
                  <a:cubicBezTo>
                    <a:pt x="3259" y="11178"/>
                    <a:pt x="2933" y="11078"/>
                    <a:pt x="2633" y="10978"/>
                  </a:cubicBezTo>
                  <a:cubicBezTo>
                    <a:pt x="2106" y="10652"/>
                    <a:pt x="1580" y="10452"/>
                    <a:pt x="953" y="10226"/>
                  </a:cubicBezTo>
                  <a:cubicBezTo>
                    <a:pt x="1154" y="10126"/>
                    <a:pt x="1254" y="10026"/>
                    <a:pt x="1480" y="10026"/>
                  </a:cubicBezTo>
                  <a:cubicBezTo>
                    <a:pt x="1780" y="9925"/>
                    <a:pt x="2106" y="9925"/>
                    <a:pt x="2507" y="9825"/>
                  </a:cubicBezTo>
                  <a:cubicBezTo>
                    <a:pt x="3034" y="9725"/>
                    <a:pt x="3359" y="9499"/>
                    <a:pt x="3560" y="8973"/>
                  </a:cubicBezTo>
                  <a:cubicBezTo>
                    <a:pt x="3560" y="8672"/>
                    <a:pt x="3560" y="8472"/>
                    <a:pt x="3259" y="8246"/>
                  </a:cubicBezTo>
                  <a:cubicBezTo>
                    <a:pt x="2933" y="8046"/>
                    <a:pt x="2507" y="7845"/>
                    <a:pt x="2207" y="7720"/>
                  </a:cubicBezTo>
                  <a:cubicBezTo>
                    <a:pt x="1881" y="7519"/>
                    <a:pt x="1580" y="7319"/>
                    <a:pt x="1154" y="7219"/>
                  </a:cubicBezTo>
                  <a:cubicBezTo>
                    <a:pt x="1379" y="7093"/>
                    <a:pt x="1379" y="7093"/>
                    <a:pt x="1480" y="6993"/>
                  </a:cubicBezTo>
                  <a:cubicBezTo>
                    <a:pt x="2006" y="6792"/>
                    <a:pt x="2633" y="6592"/>
                    <a:pt x="3134" y="6366"/>
                  </a:cubicBezTo>
                  <a:cubicBezTo>
                    <a:pt x="3886" y="5965"/>
                    <a:pt x="3886" y="5339"/>
                    <a:pt x="3259" y="4913"/>
                  </a:cubicBezTo>
                  <a:cubicBezTo>
                    <a:pt x="3134" y="4813"/>
                    <a:pt x="3034" y="4813"/>
                    <a:pt x="2933" y="4712"/>
                  </a:cubicBezTo>
                  <a:cubicBezTo>
                    <a:pt x="2307" y="4487"/>
                    <a:pt x="1680" y="4286"/>
                    <a:pt x="1054" y="4086"/>
                  </a:cubicBezTo>
                  <a:cubicBezTo>
                    <a:pt x="1780" y="3459"/>
                    <a:pt x="2833" y="3559"/>
                    <a:pt x="3460" y="3033"/>
                  </a:cubicBezTo>
                  <a:cubicBezTo>
                    <a:pt x="3560" y="2833"/>
                    <a:pt x="3660" y="2607"/>
                    <a:pt x="3660" y="2406"/>
                  </a:cubicBezTo>
                  <a:cubicBezTo>
                    <a:pt x="2933" y="1680"/>
                    <a:pt x="2006" y="1680"/>
                    <a:pt x="1054" y="1254"/>
                  </a:cubicBezTo>
                  <a:cubicBezTo>
                    <a:pt x="1254" y="1153"/>
                    <a:pt x="1379" y="1153"/>
                    <a:pt x="1580" y="1153"/>
                  </a:cubicBezTo>
                  <a:cubicBezTo>
                    <a:pt x="2006" y="1053"/>
                    <a:pt x="2407" y="1053"/>
                    <a:pt x="2833" y="1053"/>
                  </a:cubicBezTo>
                  <a:cubicBezTo>
                    <a:pt x="3359" y="953"/>
                    <a:pt x="3886" y="953"/>
                    <a:pt x="4186" y="527"/>
                  </a:cubicBezTo>
                  <a:cubicBezTo>
                    <a:pt x="4186" y="326"/>
                    <a:pt x="4287" y="101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1677141" y="1940659"/>
              <a:ext cx="316983" cy="2016569"/>
            </a:xfrm>
            <a:custGeom>
              <a:avLst/>
              <a:gdLst/>
              <a:ahLst/>
              <a:cxnLst/>
              <a:rect l="l" t="t" r="r" b="b"/>
              <a:pathLst>
                <a:path w="3660" h="23284" extrusionOk="0">
                  <a:moveTo>
                    <a:pt x="2807" y="0"/>
                  </a:moveTo>
                  <a:cubicBezTo>
                    <a:pt x="2506" y="101"/>
                    <a:pt x="2306" y="201"/>
                    <a:pt x="1980" y="201"/>
                  </a:cubicBezTo>
                  <a:cubicBezTo>
                    <a:pt x="1679" y="301"/>
                    <a:pt x="1253" y="401"/>
                    <a:pt x="928" y="502"/>
                  </a:cubicBezTo>
                  <a:cubicBezTo>
                    <a:pt x="527" y="627"/>
                    <a:pt x="201" y="727"/>
                    <a:pt x="100" y="1128"/>
                  </a:cubicBezTo>
                  <a:cubicBezTo>
                    <a:pt x="201" y="1654"/>
                    <a:pt x="527" y="1880"/>
                    <a:pt x="928" y="1980"/>
                  </a:cubicBezTo>
                  <a:cubicBezTo>
                    <a:pt x="1454" y="2080"/>
                    <a:pt x="1980" y="2281"/>
                    <a:pt x="2506" y="2381"/>
                  </a:cubicBezTo>
                  <a:cubicBezTo>
                    <a:pt x="2607" y="2381"/>
                    <a:pt x="2707" y="2507"/>
                    <a:pt x="2807" y="2607"/>
                  </a:cubicBezTo>
                  <a:cubicBezTo>
                    <a:pt x="2506" y="2607"/>
                    <a:pt x="2181" y="2607"/>
                    <a:pt x="1980" y="2707"/>
                  </a:cubicBezTo>
                  <a:cubicBezTo>
                    <a:pt x="1554" y="2807"/>
                    <a:pt x="1153" y="2908"/>
                    <a:pt x="727" y="3133"/>
                  </a:cubicBezTo>
                  <a:cubicBezTo>
                    <a:pt x="426" y="3233"/>
                    <a:pt x="201" y="3434"/>
                    <a:pt x="201" y="3860"/>
                  </a:cubicBezTo>
                  <a:cubicBezTo>
                    <a:pt x="201" y="3860"/>
                    <a:pt x="201" y="3960"/>
                    <a:pt x="301" y="3960"/>
                  </a:cubicBezTo>
                  <a:cubicBezTo>
                    <a:pt x="727" y="4386"/>
                    <a:pt x="1253" y="4687"/>
                    <a:pt x="1880" y="4787"/>
                  </a:cubicBezTo>
                  <a:cubicBezTo>
                    <a:pt x="2181" y="4787"/>
                    <a:pt x="2506" y="4888"/>
                    <a:pt x="2807" y="5213"/>
                  </a:cubicBezTo>
                  <a:cubicBezTo>
                    <a:pt x="2607" y="5314"/>
                    <a:pt x="2306" y="5314"/>
                    <a:pt x="2080" y="5414"/>
                  </a:cubicBezTo>
                  <a:cubicBezTo>
                    <a:pt x="1554" y="5514"/>
                    <a:pt x="1053" y="5740"/>
                    <a:pt x="527" y="5940"/>
                  </a:cubicBezTo>
                  <a:cubicBezTo>
                    <a:pt x="100" y="6040"/>
                    <a:pt x="100" y="6667"/>
                    <a:pt x="527" y="6893"/>
                  </a:cubicBezTo>
                  <a:cubicBezTo>
                    <a:pt x="928" y="6993"/>
                    <a:pt x="1354" y="7093"/>
                    <a:pt x="1780" y="7294"/>
                  </a:cubicBezTo>
                  <a:cubicBezTo>
                    <a:pt x="2080" y="7394"/>
                    <a:pt x="2406" y="7519"/>
                    <a:pt x="2707" y="7619"/>
                  </a:cubicBezTo>
                  <a:lnTo>
                    <a:pt x="2707" y="7720"/>
                  </a:lnTo>
                  <a:cubicBezTo>
                    <a:pt x="2506" y="7720"/>
                    <a:pt x="2406" y="7820"/>
                    <a:pt x="2306" y="7820"/>
                  </a:cubicBezTo>
                  <a:cubicBezTo>
                    <a:pt x="1980" y="7920"/>
                    <a:pt x="1780" y="7920"/>
                    <a:pt x="1454" y="8020"/>
                  </a:cubicBezTo>
                  <a:cubicBezTo>
                    <a:pt x="1153" y="8146"/>
                    <a:pt x="727" y="8246"/>
                    <a:pt x="426" y="8446"/>
                  </a:cubicBezTo>
                  <a:cubicBezTo>
                    <a:pt x="0" y="8772"/>
                    <a:pt x="100" y="9173"/>
                    <a:pt x="527" y="9499"/>
                  </a:cubicBezTo>
                  <a:cubicBezTo>
                    <a:pt x="928" y="9800"/>
                    <a:pt x="1354" y="9900"/>
                    <a:pt x="1880" y="10126"/>
                  </a:cubicBezTo>
                  <a:cubicBezTo>
                    <a:pt x="2181" y="10226"/>
                    <a:pt x="2506" y="10326"/>
                    <a:pt x="2807" y="10527"/>
                  </a:cubicBezTo>
                  <a:cubicBezTo>
                    <a:pt x="2933" y="10527"/>
                    <a:pt x="3033" y="10652"/>
                    <a:pt x="3133" y="10752"/>
                  </a:cubicBezTo>
                  <a:lnTo>
                    <a:pt x="3133" y="10852"/>
                  </a:lnTo>
                  <a:cubicBezTo>
                    <a:pt x="2807" y="10953"/>
                    <a:pt x="2406" y="11053"/>
                    <a:pt x="2080" y="11153"/>
                  </a:cubicBezTo>
                  <a:cubicBezTo>
                    <a:pt x="1554" y="11279"/>
                    <a:pt x="1153" y="11379"/>
                    <a:pt x="727" y="11680"/>
                  </a:cubicBezTo>
                  <a:cubicBezTo>
                    <a:pt x="426" y="11905"/>
                    <a:pt x="301" y="12106"/>
                    <a:pt x="301" y="12532"/>
                  </a:cubicBezTo>
                  <a:cubicBezTo>
                    <a:pt x="426" y="12632"/>
                    <a:pt x="627" y="12832"/>
                    <a:pt x="827" y="12933"/>
                  </a:cubicBezTo>
                  <a:cubicBezTo>
                    <a:pt x="1354" y="13158"/>
                    <a:pt x="1780" y="13258"/>
                    <a:pt x="2306" y="13459"/>
                  </a:cubicBezTo>
                  <a:cubicBezTo>
                    <a:pt x="2506" y="13559"/>
                    <a:pt x="2807" y="13785"/>
                    <a:pt x="3033" y="14086"/>
                  </a:cubicBezTo>
                  <a:cubicBezTo>
                    <a:pt x="2807" y="14186"/>
                    <a:pt x="2607" y="14286"/>
                    <a:pt x="2406" y="14411"/>
                  </a:cubicBezTo>
                  <a:cubicBezTo>
                    <a:pt x="1880" y="14612"/>
                    <a:pt x="1454" y="14712"/>
                    <a:pt x="1053" y="14812"/>
                  </a:cubicBezTo>
                  <a:cubicBezTo>
                    <a:pt x="527" y="15038"/>
                    <a:pt x="201" y="15339"/>
                    <a:pt x="201" y="15965"/>
                  </a:cubicBezTo>
                  <a:cubicBezTo>
                    <a:pt x="426" y="16166"/>
                    <a:pt x="627" y="16391"/>
                    <a:pt x="827" y="16592"/>
                  </a:cubicBezTo>
                  <a:cubicBezTo>
                    <a:pt x="1354" y="16792"/>
                    <a:pt x="1880" y="17018"/>
                    <a:pt x="2306" y="17218"/>
                  </a:cubicBezTo>
                  <a:cubicBezTo>
                    <a:pt x="2607" y="17319"/>
                    <a:pt x="2807" y="17544"/>
                    <a:pt x="3033" y="17745"/>
                  </a:cubicBezTo>
                  <a:lnTo>
                    <a:pt x="3033" y="17845"/>
                  </a:lnTo>
                  <a:cubicBezTo>
                    <a:pt x="2807" y="17945"/>
                    <a:pt x="2506" y="18045"/>
                    <a:pt x="2306" y="18171"/>
                  </a:cubicBezTo>
                  <a:cubicBezTo>
                    <a:pt x="1880" y="18271"/>
                    <a:pt x="1454" y="18472"/>
                    <a:pt x="1053" y="18572"/>
                  </a:cubicBezTo>
                  <a:cubicBezTo>
                    <a:pt x="527" y="18797"/>
                    <a:pt x="301" y="19098"/>
                    <a:pt x="301" y="19624"/>
                  </a:cubicBezTo>
                  <a:cubicBezTo>
                    <a:pt x="527" y="20151"/>
                    <a:pt x="928" y="20351"/>
                    <a:pt x="1354" y="20452"/>
                  </a:cubicBezTo>
                  <a:cubicBezTo>
                    <a:pt x="1780" y="20552"/>
                    <a:pt x="2080" y="20777"/>
                    <a:pt x="2406" y="20978"/>
                  </a:cubicBezTo>
                  <a:cubicBezTo>
                    <a:pt x="2707" y="21078"/>
                    <a:pt x="2933" y="21304"/>
                    <a:pt x="3133" y="21604"/>
                  </a:cubicBezTo>
                  <a:cubicBezTo>
                    <a:pt x="2933" y="21705"/>
                    <a:pt x="2807" y="21805"/>
                    <a:pt x="2607" y="21930"/>
                  </a:cubicBezTo>
                  <a:cubicBezTo>
                    <a:pt x="2181" y="22030"/>
                    <a:pt x="1780" y="22231"/>
                    <a:pt x="1354" y="22331"/>
                  </a:cubicBezTo>
                  <a:cubicBezTo>
                    <a:pt x="1053" y="22557"/>
                    <a:pt x="827" y="22757"/>
                    <a:pt x="727" y="23183"/>
                  </a:cubicBezTo>
                  <a:lnTo>
                    <a:pt x="827" y="23284"/>
                  </a:lnTo>
                  <a:cubicBezTo>
                    <a:pt x="1253" y="23183"/>
                    <a:pt x="1554" y="22958"/>
                    <a:pt x="1880" y="22858"/>
                  </a:cubicBezTo>
                  <a:cubicBezTo>
                    <a:pt x="2306" y="22657"/>
                    <a:pt x="2807" y="22557"/>
                    <a:pt x="3233" y="22331"/>
                  </a:cubicBezTo>
                  <a:cubicBezTo>
                    <a:pt x="3559" y="22131"/>
                    <a:pt x="3659" y="21930"/>
                    <a:pt x="3559" y="21604"/>
                  </a:cubicBezTo>
                  <a:cubicBezTo>
                    <a:pt x="3559" y="21078"/>
                    <a:pt x="3133" y="20878"/>
                    <a:pt x="2807" y="20552"/>
                  </a:cubicBezTo>
                  <a:cubicBezTo>
                    <a:pt x="2406" y="20151"/>
                    <a:pt x="1780" y="19925"/>
                    <a:pt x="1253" y="19524"/>
                  </a:cubicBezTo>
                  <a:cubicBezTo>
                    <a:pt x="1153" y="19524"/>
                    <a:pt x="1153" y="19424"/>
                    <a:pt x="928" y="19299"/>
                  </a:cubicBezTo>
                  <a:cubicBezTo>
                    <a:pt x="1153" y="19198"/>
                    <a:pt x="1354" y="18998"/>
                    <a:pt x="1554" y="18998"/>
                  </a:cubicBezTo>
                  <a:cubicBezTo>
                    <a:pt x="1980" y="18797"/>
                    <a:pt x="2406" y="18797"/>
                    <a:pt x="2707" y="18672"/>
                  </a:cubicBezTo>
                  <a:cubicBezTo>
                    <a:pt x="3133" y="18472"/>
                    <a:pt x="3434" y="18271"/>
                    <a:pt x="3559" y="17845"/>
                  </a:cubicBezTo>
                  <a:cubicBezTo>
                    <a:pt x="3559" y="17644"/>
                    <a:pt x="3559" y="17544"/>
                    <a:pt x="3434" y="17319"/>
                  </a:cubicBezTo>
                  <a:cubicBezTo>
                    <a:pt x="2607" y="16792"/>
                    <a:pt x="1780" y="16291"/>
                    <a:pt x="827" y="15765"/>
                  </a:cubicBezTo>
                  <a:cubicBezTo>
                    <a:pt x="928" y="15339"/>
                    <a:pt x="1253" y="15238"/>
                    <a:pt x="1554" y="15238"/>
                  </a:cubicBezTo>
                  <a:cubicBezTo>
                    <a:pt x="1980" y="15038"/>
                    <a:pt x="2406" y="15038"/>
                    <a:pt x="2707" y="14812"/>
                  </a:cubicBezTo>
                  <a:cubicBezTo>
                    <a:pt x="3133" y="14712"/>
                    <a:pt x="3559" y="14512"/>
                    <a:pt x="3559" y="13985"/>
                  </a:cubicBezTo>
                  <a:cubicBezTo>
                    <a:pt x="3559" y="13785"/>
                    <a:pt x="3434" y="13559"/>
                    <a:pt x="3334" y="13459"/>
                  </a:cubicBezTo>
                  <a:cubicBezTo>
                    <a:pt x="2506" y="13033"/>
                    <a:pt x="1780" y="12632"/>
                    <a:pt x="928" y="12206"/>
                  </a:cubicBezTo>
                  <a:lnTo>
                    <a:pt x="928" y="12106"/>
                  </a:lnTo>
                  <a:cubicBezTo>
                    <a:pt x="1253" y="12005"/>
                    <a:pt x="1454" y="11905"/>
                    <a:pt x="1780" y="11780"/>
                  </a:cubicBezTo>
                  <a:cubicBezTo>
                    <a:pt x="2080" y="11680"/>
                    <a:pt x="2506" y="11579"/>
                    <a:pt x="2933" y="11479"/>
                  </a:cubicBezTo>
                  <a:cubicBezTo>
                    <a:pt x="3233" y="11379"/>
                    <a:pt x="3559" y="11279"/>
                    <a:pt x="3559" y="10852"/>
                  </a:cubicBezTo>
                  <a:cubicBezTo>
                    <a:pt x="3559" y="10326"/>
                    <a:pt x="3133" y="10226"/>
                    <a:pt x="2807" y="10025"/>
                  </a:cubicBezTo>
                  <a:cubicBezTo>
                    <a:pt x="2306" y="9700"/>
                    <a:pt x="1679" y="9499"/>
                    <a:pt x="1153" y="9173"/>
                  </a:cubicBezTo>
                  <a:cubicBezTo>
                    <a:pt x="1053" y="9173"/>
                    <a:pt x="928" y="9073"/>
                    <a:pt x="727" y="8873"/>
                  </a:cubicBezTo>
                  <a:cubicBezTo>
                    <a:pt x="928" y="8772"/>
                    <a:pt x="1053" y="8647"/>
                    <a:pt x="1253" y="8647"/>
                  </a:cubicBezTo>
                  <a:cubicBezTo>
                    <a:pt x="1354" y="8547"/>
                    <a:pt x="1454" y="8547"/>
                    <a:pt x="1679" y="8547"/>
                  </a:cubicBezTo>
                  <a:cubicBezTo>
                    <a:pt x="1980" y="8446"/>
                    <a:pt x="2406" y="8346"/>
                    <a:pt x="2807" y="8246"/>
                  </a:cubicBezTo>
                  <a:cubicBezTo>
                    <a:pt x="3233" y="8020"/>
                    <a:pt x="3334" y="7720"/>
                    <a:pt x="3133" y="7519"/>
                  </a:cubicBezTo>
                  <a:cubicBezTo>
                    <a:pt x="3033" y="7294"/>
                    <a:pt x="2807" y="7193"/>
                    <a:pt x="2607" y="7093"/>
                  </a:cubicBezTo>
                  <a:cubicBezTo>
                    <a:pt x="2306" y="6893"/>
                    <a:pt x="1980" y="6767"/>
                    <a:pt x="1679" y="6667"/>
                  </a:cubicBezTo>
                  <a:cubicBezTo>
                    <a:pt x="1454" y="6567"/>
                    <a:pt x="1153" y="6466"/>
                    <a:pt x="827" y="6366"/>
                  </a:cubicBezTo>
                  <a:cubicBezTo>
                    <a:pt x="1679" y="5940"/>
                    <a:pt x="2607" y="6040"/>
                    <a:pt x="3233" y="5514"/>
                  </a:cubicBezTo>
                  <a:cubicBezTo>
                    <a:pt x="3334" y="5013"/>
                    <a:pt x="3334" y="4888"/>
                    <a:pt x="2933" y="4787"/>
                  </a:cubicBezTo>
                  <a:cubicBezTo>
                    <a:pt x="2506" y="4487"/>
                    <a:pt x="2080" y="4386"/>
                    <a:pt x="1679" y="4161"/>
                  </a:cubicBezTo>
                  <a:cubicBezTo>
                    <a:pt x="1354" y="3960"/>
                    <a:pt x="1053" y="3860"/>
                    <a:pt x="827" y="3634"/>
                  </a:cubicBezTo>
                  <a:lnTo>
                    <a:pt x="827" y="3534"/>
                  </a:lnTo>
                  <a:cubicBezTo>
                    <a:pt x="928" y="3434"/>
                    <a:pt x="1153" y="3334"/>
                    <a:pt x="1354" y="3334"/>
                  </a:cubicBezTo>
                  <a:cubicBezTo>
                    <a:pt x="1780" y="3233"/>
                    <a:pt x="2306" y="3133"/>
                    <a:pt x="2707" y="3133"/>
                  </a:cubicBezTo>
                  <a:cubicBezTo>
                    <a:pt x="3033" y="3008"/>
                    <a:pt x="3233" y="2908"/>
                    <a:pt x="3559" y="2908"/>
                  </a:cubicBezTo>
                  <a:cubicBezTo>
                    <a:pt x="3559" y="2381"/>
                    <a:pt x="3434" y="2181"/>
                    <a:pt x="3033" y="2080"/>
                  </a:cubicBezTo>
                  <a:cubicBezTo>
                    <a:pt x="2506" y="1880"/>
                    <a:pt x="1780" y="1654"/>
                    <a:pt x="1253" y="1454"/>
                  </a:cubicBezTo>
                  <a:cubicBezTo>
                    <a:pt x="928" y="1354"/>
                    <a:pt x="727" y="1253"/>
                    <a:pt x="527" y="1128"/>
                  </a:cubicBezTo>
                  <a:lnTo>
                    <a:pt x="627" y="1028"/>
                  </a:lnTo>
                  <a:cubicBezTo>
                    <a:pt x="827" y="928"/>
                    <a:pt x="1053" y="827"/>
                    <a:pt x="1253" y="827"/>
                  </a:cubicBezTo>
                  <a:cubicBezTo>
                    <a:pt x="1554" y="727"/>
                    <a:pt x="1880" y="727"/>
                    <a:pt x="2181" y="727"/>
                  </a:cubicBezTo>
                  <a:cubicBezTo>
                    <a:pt x="2406" y="627"/>
                    <a:pt x="2707" y="627"/>
                    <a:pt x="2933" y="301"/>
                  </a:cubicBezTo>
                  <a:cubicBezTo>
                    <a:pt x="2933" y="201"/>
                    <a:pt x="2807" y="101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30"/>
          <p:cNvGrpSpPr/>
          <p:nvPr/>
        </p:nvGrpSpPr>
        <p:grpSpPr>
          <a:xfrm>
            <a:off x="7287834" y="237092"/>
            <a:ext cx="1448803" cy="465173"/>
            <a:chOff x="1721900" y="303502"/>
            <a:chExt cx="1930707" cy="619900"/>
          </a:xfrm>
        </p:grpSpPr>
        <p:sp>
          <p:nvSpPr>
            <p:cNvPr id="1214" name="Google Shape;1214;p30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757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4841137" y="432832"/>
            <a:ext cx="1495868" cy="1362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337817" y="3196322"/>
            <a:ext cx="84632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Profissional que empreende em empresas já existentes, por meio de comportamento inovador é diferenciado; 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Agrega valor onde está;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Desempenha um papel empreendedor dentro das organizações;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Profissionais diferenciados que representam vantagem competitiva sobre a concorrência.  </a:t>
            </a:r>
          </a:p>
        </p:txBody>
      </p:sp>
      <p:sp>
        <p:nvSpPr>
          <p:cNvPr id="37" name="Google Shape;1637;p41"/>
          <p:cNvSpPr txBox="1">
            <a:spLocks/>
          </p:cNvSpPr>
          <p:nvPr/>
        </p:nvSpPr>
        <p:spPr>
          <a:xfrm>
            <a:off x="1923762" y="454018"/>
            <a:ext cx="5324763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" sz="2600" dirty="0">
                <a:solidFill>
                  <a:schemeClr val="bg1">
                    <a:lumMod val="10000"/>
                  </a:schemeClr>
                </a:solidFill>
              </a:rPr>
              <a:t>INTRA EMPREENDEDOR</a:t>
            </a:r>
            <a:endParaRPr lang="pt-BR" sz="2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7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520265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COMO COMEÇAR A EMPREENDER?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Google Shape;1666;p42"/>
          <p:cNvSpPr/>
          <p:nvPr/>
        </p:nvSpPr>
        <p:spPr>
          <a:xfrm>
            <a:off x="1608397" y="1585644"/>
            <a:ext cx="5921115" cy="9432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1765716" y="1664850"/>
            <a:ext cx="56064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1500" b="1" dirty="0">
                <a:latin typeface="Bell MT" panose="02020503060305020303" pitchFamily="18" charset="0"/>
              </a:rPr>
              <a:t>Seja um </a:t>
            </a:r>
            <a:r>
              <a:rPr lang="pt-BR" sz="1500" b="1" dirty="0" err="1">
                <a:latin typeface="Bell MT" panose="02020503060305020303" pitchFamily="18" charset="0"/>
              </a:rPr>
              <a:t>resolvedor</a:t>
            </a:r>
            <a:r>
              <a:rPr lang="pt-BR" sz="1500" b="1" dirty="0">
                <a:latin typeface="Bell MT" panose="02020503060305020303" pitchFamily="18" charset="0"/>
              </a:rPr>
              <a:t> de problemas: </a:t>
            </a:r>
            <a:r>
              <a:rPr lang="pt-BR" sz="1500" dirty="0">
                <a:latin typeface="Bell MT" panose="02020503060305020303" pitchFamily="18" charset="0"/>
              </a:rPr>
              <a:t>Empreender é resolver os problemas das pessoas. Identificar a dor de mercado. Especialistas recomendam pensar em tudo aquilo que te incomoda na dia a dia.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45" name="Google Shape;1207;p30"/>
          <p:cNvSpPr/>
          <p:nvPr/>
        </p:nvSpPr>
        <p:spPr>
          <a:xfrm rot="625961">
            <a:off x="7887729" y="-165949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tângulo 13"/>
          <p:cNvSpPr/>
          <p:nvPr/>
        </p:nvSpPr>
        <p:spPr>
          <a:xfrm>
            <a:off x="-438150" y="4058436"/>
            <a:ext cx="952500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Google Shape;1666;p42"/>
          <p:cNvSpPr/>
          <p:nvPr/>
        </p:nvSpPr>
        <p:spPr>
          <a:xfrm>
            <a:off x="1608397" y="2681287"/>
            <a:ext cx="5921115" cy="9432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66;p42"/>
          <p:cNvSpPr/>
          <p:nvPr/>
        </p:nvSpPr>
        <p:spPr>
          <a:xfrm>
            <a:off x="1608397" y="3795444"/>
            <a:ext cx="5921115" cy="9432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Retângulo 19"/>
          <p:cNvSpPr/>
          <p:nvPr/>
        </p:nvSpPr>
        <p:spPr>
          <a:xfrm>
            <a:off x="1765716" y="2760493"/>
            <a:ext cx="56064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1500" b="1" dirty="0">
                <a:latin typeface="Bell MT" panose="02020503060305020303" pitchFamily="18" charset="0"/>
              </a:rPr>
              <a:t>Seja um excelente executor: </a:t>
            </a:r>
            <a:r>
              <a:rPr lang="pt-BR" sz="1500" dirty="0">
                <a:latin typeface="Bell MT" panose="02020503060305020303" pitchFamily="18" charset="0"/>
              </a:rPr>
              <a:t>Ideias só tem valor quando são executadas e se tornam realidade.  Ao empreender é fundamental cuidar da realização dos projetos. 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765716" y="3874650"/>
            <a:ext cx="56064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1500" b="1" dirty="0">
                <a:latin typeface="Bell MT" panose="02020503060305020303" pitchFamily="18" charset="0"/>
              </a:rPr>
              <a:t>Seja perseverante: </a:t>
            </a:r>
            <a:r>
              <a:rPr lang="pt-BR" sz="1500" dirty="0">
                <a:latin typeface="Bell MT" panose="02020503060305020303" pitchFamily="18" charset="0"/>
              </a:rPr>
              <a:t>É normal passar por altos e baixos, erros e acertos, conquistas e perdas. O sucesso depende da capacidade deste líder em perseverar.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23" name="Google Shape;1297;p31"/>
          <p:cNvSpPr/>
          <p:nvPr/>
        </p:nvSpPr>
        <p:spPr>
          <a:xfrm>
            <a:off x="165819" y="4237508"/>
            <a:ext cx="855963" cy="769672"/>
          </a:xfrm>
          <a:custGeom>
            <a:avLst/>
            <a:gdLst/>
            <a:ahLst/>
            <a:cxnLst/>
            <a:rect l="l" t="t" r="r" b="b"/>
            <a:pathLst>
              <a:path w="30076" h="27044" extrusionOk="0">
                <a:moveTo>
                  <a:pt x="14473" y="6867"/>
                </a:moveTo>
                <a:cubicBezTo>
                  <a:pt x="14694" y="6867"/>
                  <a:pt x="14916" y="6875"/>
                  <a:pt x="15138" y="6893"/>
                </a:cubicBezTo>
                <a:cubicBezTo>
                  <a:pt x="16692" y="6993"/>
                  <a:pt x="18271" y="6893"/>
                  <a:pt x="19624" y="7720"/>
                </a:cubicBezTo>
                <a:lnTo>
                  <a:pt x="19624" y="8146"/>
                </a:lnTo>
                <a:cubicBezTo>
                  <a:pt x="20050" y="8246"/>
                  <a:pt x="20451" y="8447"/>
                  <a:pt x="20878" y="8672"/>
                </a:cubicBezTo>
                <a:lnTo>
                  <a:pt x="20878" y="8773"/>
                </a:lnTo>
                <a:lnTo>
                  <a:pt x="19098" y="8773"/>
                </a:lnTo>
                <a:lnTo>
                  <a:pt x="19098" y="8873"/>
                </a:lnTo>
                <a:cubicBezTo>
                  <a:pt x="19198" y="8973"/>
                  <a:pt x="19324" y="9073"/>
                  <a:pt x="19424" y="9174"/>
                </a:cubicBezTo>
                <a:cubicBezTo>
                  <a:pt x="17185" y="8965"/>
                  <a:pt x="14933" y="8649"/>
                  <a:pt x="12653" y="8649"/>
                </a:cubicBezTo>
                <a:cubicBezTo>
                  <a:pt x="11641" y="8649"/>
                  <a:pt x="10624" y="8711"/>
                  <a:pt x="9599" y="8873"/>
                </a:cubicBezTo>
                <a:cubicBezTo>
                  <a:pt x="10025" y="7920"/>
                  <a:pt x="10652" y="7519"/>
                  <a:pt x="11479" y="7294"/>
                </a:cubicBezTo>
                <a:cubicBezTo>
                  <a:pt x="12428" y="7046"/>
                  <a:pt x="13444" y="6867"/>
                  <a:pt x="14473" y="6867"/>
                </a:cubicBezTo>
                <a:close/>
                <a:moveTo>
                  <a:pt x="13258" y="9499"/>
                </a:moveTo>
                <a:cubicBezTo>
                  <a:pt x="14712" y="9499"/>
                  <a:pt x="16066" y="9600"/>
                  <a:pt x="17544" y="9600"/>
                </a:cubicBezTo>
                <a:lnTo>
                  <a:pt x="17544" y="10226"/>
                </a:lnTo>
                <a:cubicBezTo>
                  <a:pt x="16366" y="10226"/>
                  <a:pt x="15188" y="10019"/>
                  <a:pt x="13985" y="10019"/>
                </a:cubicBezTo>
                <a:cubicBezTo>
                  <a:pt x="13268" y="10019"/>
                  <a:pt x="12544" y="10093"/>
                  <a:pt x="11805" y="10326"/>
                </a:cubicBezTo>
                <a:lnTo>
                  <a:pt x="13885" y="10326"/>
                </a:lnTo>
                <a:lnTo>
                  <a:pt x="13885" y="10552"/>
                </a:lnTo>
                <a:cubicBezTo>
                  <a:pt x="13058" y="10652"/>
                  <a:pt x="12106" y="10652"/>
                  <a:pt x="11178" y="10652"/>
                </a:cubicBezTo>
                <a:cubicBezTo>
                  <a:pt x="11178" y="10652"/>
                  <a:pt x="11053" y="10853"/>
                  <a:pt x="11053" y="11053"/>
                </a:cubicBezTo>
                <a:cubicBezTo>
                  <a:pt x="10752" y="10953"/>
                  <a:pt x="10552" y="10853"/>
                  <a:pt x="10226" y="10753"/>
                </a:cubicBezTo>
                <a:cubicBezTo>
                  <a:pt x="10126" y="10853"/>
                  <a:pt x="10126" y="10953"/>
                  <a:pt x="10025" y="11053"/>
                </a:cubicBezTo>
                <a:cubicBezTo>
                  <a:pt x="10025" y="11053"/>
                  <a:pt x="9925" y="11053"/>
                  <a:pt x="9925" y="10953"/>
                </a:cubicBezTo>
                <a:cubicBezTo>
                  <a:pt x="10025" y="10853"/>
                  <a:pt x="10126" y="10753"/>
                  <a:pt x="10226" y="10652"/>
                </a:cubicBezTo>
                <a:lnTo>
                  <a:pt x="10226" y="10753"/>
                </a:lnTo>
                <a:cubicBezTo>
                  <a:pt x="10953" y="9700"/>
                  <a:pt x="12106" y="9499"/>
                  <a:pt x="13258" y="9499"/>
                </a:cubicBezTo>
                <a:close/>
                <a:moveTo>
                  <a:pt x="19950" y="11053"/>
                </a:moveTo>
                <a:lnTo>
                  <a:pt x="19950" y="11053"/>
                </a:lnTo>
                <a:cubicBezTo>
                  <a:pt x="20151" y="11179"/>
                  <a:pt x="20351" y="11279"/>
                  <a:pt x="20577" y="11279"/>
                </a:cubicBezTo>
                <a:cubicBezTo>
                  <a:pt x="20577" y="11379"/>
                  <a:pt x="20451" y="11479"/>
                  <a:pt x="20451" y="11580"/>
                </a:cubicBezTo>
                <a:cubicBezTo>
                  <a:pt x="20251" y="11379"/>
                  <a:pt x="20050" y="11179"/>
                  <a:pt x="19950" y="11053"/>
                </a:cubicBezTo>
                <a:close/>
                <a:moveTo>
                  <a:pt x="8973" y="11279"/>
                </a:moveTo>
                <a:cubicBezTo>
                  <a:pt x="8872" y="11379"/>
                  <a:pt x="8872" y="11479"/>
                  <a:pt x="8872" y="11580"/>
                </a:cubicBezTo>
                <a:cubicBezTo>
                  <a:pt x="8973" y="11580"/>
                  <a:pt x="9073" y="11680"/>
                  <a:pt x="9173" y="11680"/>
                </a:cubicBezTo>
                <a:lnTo>
                  <a:pt x="9173" y="11805"/>
                </a:lnTo>
                <a:lnTo>
                  <a:pt x="8872" y="11805"/>
                </a:lnTo>
                <a:lnTo>
                  <a:pt x="8872" y="11580"/>
                </a:lnTo>
                <a:cubicBezTo>
                  <a:pt x="8872" y="11479"/>
                  <a:pt x="8872" y="11379"/>
                  <a:pt x="8772" y="11279"/>
                </a:cubicBezTo>
                <a:close/>
                <a:moveTo>
                  <a:pt x="9599" y="11680"/>
                </a:moveTo>
                <a:cubicBezTo>
                  <a:pt x="9700" y="11680"/>
                  <a:pt x="9700" y="11680"/>
                  <a:pt x="10025" y="11805"/>
                </a:cubicBezTo>
                <a:lnTo>
                  <a:pt x="9599" y="11805"/>
                </a:lnTo>
                <a:lnTo>
                  <a:pt x="9599" y="11680"/>
                </a:lnTo>
                <a:close/>
                <a:moveTo>
                  <a:pt x="10652" y="11580"/>
                </a:moveTo>
                <a:lnTo>
                  <a:pt x="10652" y="11680"/>
                </a:lnTo>
                <a:cubicBezTo>
                  <a:pt x="10652" y="11805"/>
                  <a:pt x="10552" y="11805"/>
                  <a:pt x="10426" y="11805"/>
                </a:cubicBezTo>
                <a:lnTo>
                  <a:pt x="10426" y="11680"/>
                </a:lnTo>
                <a:cubicBezTo>
                  <a:pt x="10552" y="11680"/>
                  <a:pt x="10552" y="11680"/>
                  <a:pt x="10652" y="11580"/>
                </a:cubicBezTo>
                <a:close/>
                <a:moveTo>
                  <a:pt x="3133" y="14612"/>
                </a:moveTo>
                <a:lnTo>
                  <a:pt x="3133" y="14813"/>
                </a:lnTo>
                <a:cubicBezTo>
                  <a:pt x="3133" y="14813"/>
                  <a:pt x="3033" y="14712"/>
                  <a:pt x="3033" y="14612"/>
                </a:cubicBezTo>
                <a:close/>
                <a:moveTo>
                  <a:pt x="12732" y="15339"/>
                </a:moveTo>
                <a:cubicBezTo>
                  <a:pt x="12698" y="15377"/>
                  <a:pt x="12664" y="15414"/>
                  <a:pt x="12629" y="15451"/>
                </a:cubicBezTo>
                <a:lnTo>
                  <a:pt x="12629" y="15451"/>
                </a:lnTo>
                <a:cubicBezTo>
                  <a:pt x="12663" y="15449"/>
                  <a:pt x="12697" y="15445"/>
                  <a:pt x="12732" y="15439"/>
                </a:cubicBezTo>
                <a:lnTo>
                  <a:pt x="12732" y="15339"/>
                </a:lnTo>
                <a:close/>
                <a:moveTo>
                  <a:pt x="3710" y="15301"/>
                </a:moveTo>
                <a:cubicBezTo>
                  <a:pt x="3760" y="15381"/>
                  <a:pt x="3760" y="15465"/>
                  <a:pt x="3760" y="15565"/>
                </a:cubicBezTo>
                <a:lnTo>
                  <a:pt x="3659" y="15565"/>
                </a:lnTo>
                <a:cubicBezTo>
                  <a:pt x="3659" y="15465"/>
                  <a:pt x="3659" y="15381"/>
                  <a:pt x="3710" y="15301"/>
                </a:cubicBezTo>
                <a:close/>
                <a:moveTo>
                  <a:pt x="11601" y="13170"/>
                </a:moveTo>
                <a:cubicBezTo>
                  <a:pt x="11724" y="13170"/>
                  <a:pt x="11830" y="13192"/>
                  <a:pt x="11905" y="13259"/>
                </a:cubicBezTo>
                <a:cubicBezTo>
                  <a:pt x="12431" y="13685"/>
                  <a:pt x="13058" y="13459"/>
                  <a:pt x="13559" y="13785"/>
                </a:cubicBezTo>
                <a:cubicBezTo>
                  <a:pt x="13359" y="13885"/>
                  <a:pt x="13258" y="13885"/>
                  <a:pt x="12933" y="13986"/>
                </a:cubicBezTo>
                <a:cubicBezTo>
                  <a:pt x="14938" y="14712"/>
                  <a:pt x="17018" y="14712"/>
                  <a:pt x="18697" y="16191"/>
                </a:cubicBezTo>
                <a:cubicBezTo>
                  <a:pt x="17945" y="16918"/>
                  <a:pt x="17319" y="17444"/>
                  <a:pt x="16492" y="17745"/>
                </a:cubicBezTo>
                <a:cubicBezTo>
                  <a:pt x="16425" y="17779"/>
                  <a:pt x="16355" y="17790"/>
                  <a:pt x="16285" y="17790"/>
                </a:cubicBezTo>
                <a:cubicBezTo>
                  <a:pt x="16143" y="17790"/>
                  <a:pt x="15999" y="17745"/>
                  <a:pt x="15865" y="17745"/>
                </a:cubicBezTo>
                <a:lnTo>
                  <a:pt x="14512" y="17745"/>
                </a:lnTo>
                <a:cubicBezTo>
                  <a:pt x="14712" y="17645"/>
                  <a:pt x="14938" y="17545"/>
                  <a:pt x="15238" y="17319"/>
                </a:cubicBezTo>
                <a:cubicBezTo>
                  <a:pt x="14812" y="17219"/>
                  <a:pt x="14612" y="17219"/>
                  <a:pt x="14411" y="17219"/>
                </a:cubicBezTo>
                <a:cubicBezTo>
                  <a:pt x="14612" y="17018"/>
                  <a:pt x="14712" y="16818"/>
                  <a:pt x="14938" y="16592"/>
                </a:cubicBezTo>
                <a:cubicBezTo>
                  <a:pt x="14812" y="16592"/>
                  <a:pt x="14812" y="16492"/>
                  <a:pt x="14812" y="16492"/>
                </a:cubicBezTo>
                <a:cubicBezTo>
                  <a:pt x="14411" y="16592"/>
                  <a:pt x="14086" y="16592"/>
                  <a:pt x="13785" y="16692"/>
                </a:cubicBezTo>
                <a:cubicBezTo>
                  <a:pt x="13885" y="16592"/>
                  <a:pt x="13885" y="16592"/>
                  <a:pt x="13885" y="16492"/>
                </a:cubicBezTo>
                <a:cubicBezTo>
                  <a:pt x="13359" y="16291"/>
                  <a:pt x="12832" y="16066"/>
                  <a:pt x="12306" y="15865"/>
                </a:cubicBezTo>
                <a:cubicBezTo>
                  <a:pt x="12306" y="15966"/>
                  <a:pt x="12206" y="16066"/>
                  <a:pt x="12106" y="16291"/>
                </a:cubicBezTo>
                <a:lnTo>
                  <a:pt x="12106" y="15966"/>
                </a:lnTo>
                <a:cubicBezTo>
                  <a:pt x="12272" y="15799"/>
                  <a:pt x="12456" y="15632"/>
                  <a:pt x="12629" y="15451"/>
                </a:cubicBezTo>
                <a:lnTo>
                  <a:pt x="12629" y="15451"/>
                </a:lnTo>
                <a:cubicBezTo>
                  <a:pt x="12591" y="15454"/>
                  <a:pt x="12554" y="15456"/>
                  <a:pt x="12517" y="15456"/>
                </a:cubicBezTo>
                <a:cubicBezTo>
                  <a:pt x="11809" y="15456"/>
                  <a:pt x="11314" y="14918"/>
                  <a:pt x="10652" y="14712"/>
                </a:cubicBezTo>
                <a:cubicBezTo>
                  <a:pt x="10852" y="14512"/>
                  <a:pt x="10953" y="14311"/>
                  <a:pt x="11053" y="13986"/>
                </a:cubicBezTo>
                <a:cubicBezTo>
                  <a:pt x="10953" y="13785"/>
                  <a:pt x="10852" y="13560"/>
                  <a:pt x="10752" y="13259"/>
                </a:cubicBezTo>
                <a:cubicBezTo>
                  <a:pt x="11036" y="13259"/>
                  <a:pt x="11354" y="13170"/>
                  <a:pt x="11601" y="13170"/>
                </a:cubicBezTo>
                <a:close/>
                <a:moveTo>
                  <a:pt x="4486" y="13459"/>
                </a:moveTo>
                <a:cubicBezTo>
                  <a:pt x="4587" y="13785"/>
                  <a:pt x="4787" y="14086"/>
                  <a:pt x="4787" y="14512"/>
                </a:cubicBezTo>
                <a:cubicBezTo>
                  <a:pt x="4787" y="15665"/>
                  <a:pt x="5213" y="16692"/>
                  <a:pt x="6266" y="17319"/>
                </a:cubicBezTo>
                <a:cubicBezTo>
                  <a:pt x="6466" y="17545"/>
                  <a:pt x="6466" y="17545"/>
                  <a:pt x="6266" y="17845"/>
                </a:cubicBezTo>
                <a:cubicBezTo>
                  <a:pt x="6040" y="17745"/>
                  <a:pt x="5639" y="17745"/>
                  <a:pt x="5539" y="17545"/>
                </a:cubicBezTo>
                <a:cubicBezTo>
                  <a:pt x="5013" y="16918"/>
                  <a:pt x="4486" y="16066"/>
                  <a:pt x="4161" y="15565"/>
                </a:cubicBezTo>
                <a:lnTo>
                  <a:pt x="4161" y="13459"/>
                </a:lnTo>
                <a:close/>
                <a:moveTo>
                  <a:pt x="12632" y="17845"/>
                </a:moveTo>
                <a:lnTo>
                  <a:pt x="12632" y="17946"/>
                </a:lnTo>
                <a:cubicBezTo>
                  <a:pt x="12532" y="17946"/>
                  <a:pt x="12532" y="18071"/>
                  <a:pt x="12431" y="18071"/>
                </a:cubicBezTo>
                <a:cubicBezTo>
                  <a:pt x="12431" y="17946"/>
                  <a:pt x="12431" y="17946"/>
                  <a:pt x="12306" y="17946"/>
                </a:cubicBezTo>
                <a:cubicBezTo>
                  <a:pt x="12431" y="17946"/>
                  <a:pt x="12532" y="17845"/>
                  <a:pt x="12632" y="17845"/>
                </a:cubicBezTo>
                <a:close/>
                <a:moveTo>
                  <a:pt x="27344" y="14712"/>
                </a:moveTo>
                <a:lnTo>
                  <a:pt x="27344" y="14712"/>
                </a:lnTo>
                <a:cubicBezTo>
                  <a:pt x="27244" y="15239"/>
                  <a:pt x="27143" y="15765"/>
                  <a:pt x="27143" y="16191"/>
                </a:cubicBezTo>
                <a:cubicBezTo>
                  <a:pt x="26717" y="16692"/>
                  <a:pt x="26416" y="17119"/>
                  <a:pt x="25990" y="17545"/>
                </a:cubicBezTo>
                <a:cubicBezTo>
                  <a:pt x="25990" y="17545"/>
                  <a:pt x="25890" y="17545"/>
                  <a:pt x="25790" y="17444"/>
                </a:cubicBezTo>
                <a:cubicBezTo>
                  <a:pt x="25464" y="17845"/>
                  <a:pt x="25163" y="18171"/>
                  <a:pt x="24737" y="18472"/>
                </a:cubicBezTo>
                <a:lnTo>
                  <a:pt x="24637" y="18472"/>
                </a:lnTo>
                <a:cubicBezTo>
                  <a:pt x="25063" y="16918"/>
                  <a:pt x="26416" y="16066"/>
                  <a:pt x="27344" y="14712"/>
                </a:cubicBezTo>
                <a:close/>
                <a:moveTo>
                  <a:pt x="3534" y="16392"/>
                </a:moveTo>
                <a:cubicBezTo>
                  <a:pt x="3960" y="16692"/>
                  <a:pt x="4286" y="16918"/>
                  <a:pt x="4587" y="17119"/>
                </a:cubicBezTo>
                <a:cubicBezTo>
                  <a:pt x="5013" y="17745"/>
                  <a:pt x="5314" y="18472"/>
                  <a:pt x="5740" y="19098"/>
                </a:cubicBezTo>
                <a:cubicBezTo>
                  <a:pt x="5639" y="19324"/>
                  <a:pt x="5639" y="19424"/>
                  <a:pt x="5539" y="19625"/>
                </a:cubicBezTo>
                <a:cubicBezTo>
                  <a:pt x="5013" y="19324"/>
                  <a:pt x="4286" y="19199"/>
                  <a:pt x="4161" y="18271"/>
                </a:cubicBezTo>
                <a:lnTo>
                  <a:pt x="4161" y="18271"/>
                </a:lnTo>
                <a:cubicBezTo>
                  <a:pt x="4386" y="18372"/>
                  <a:pt x="4486" y="18372"/>
                  <a:pt x="4787" y="18472"/>
                </a:cubicBezTo>
                <a:cubicBezTo>
                  <a:pt x="4486" y="17645"/>
                  <a:pt x="3534" y="17319"/>
                  <a:pt x="3534" y="16392"/>
                </a:cubicBezTo>
                <a:close/>
                <a:moveTo>
                  <a:pt x="5940" y="19199"/>
                </a:moveTo>
                <a:lnTo>
                  <a:pt x="5940" y="19199"/>
                </a:lnTo>
                <a:cubicBezTo>
                  <a:pt x="6166" y="19324"/>
                  <a:pt x="6466" y="19324"/>
                  <a:pt x="6166" y="19625"/>
                </a:cubicBezTo>
                <a:cubicBezTo>
                  <a:pt x="6166" y="19525"/>
                  <a:pt x="6040" y="19324"/>
                  <a:pt x="5940" y="19199"/>
                </a:cubicBezTo>
                <a:close/>
                <a:moveTo>
                  <a:pt x="2281" y="20151"/>
                </a:moveTo>
                <a:cubicBezTo>
                  <a:pt x="2281" y="20151"/>
                  <a:pt x="2406" y="20251"/>
                  <a:pt x="2406" y="20352"/>
                </a:cubicBezTo>
                <a:cubicBezTo>
                  <a:pt x="2281" y="20352"/>
                  <a:pt x="2181" y="20251"/>
                  <a:pt x="2181" y="20151"/>
                </a:cubicBezTo>
                <a:close/>
                <a:moveTo>
                  <a:pt x="4060" y="22758"/>
                </a:moveTo>
                <a:lnTo>
                  <a:pt x="4060" y="22858"/>
                </a:lnTo>
                <a:cubicBezTo>
                  <a:pt x="3960" y="22758"/>
                  <a:pt x="3960" y="22758"/>
                  <a:pt x="3860" y="22758"/>
                </a:cubicBezTo>
                <a:close/>
                <a:moveTo>
                  <a:pt x="6567" y="23585"/>
                </a:moveTo>
                <a:lnTo>
                  <a:pt x="6567" y="23911"/>
                </a:lnTo>
                <a:cubicBezTo>
                  <a:pt x="6322" y="23829"/>
                  <a:pt x="5994" y="23747"/>
                  <a:pt x="5719" y="23652"/>
                </a:cubicBezTo>
                <a:lnTo>
                  <a:pt x="5719" y="23652"/>
                </a:lnTo>
                <a:cubicBezTo>
                  <a:pt x="5994" y="23585"/>
                  <a:pt x="6322" y="23585"/>
                  <a:pt x="6567" y="23585"/>
                </a:cubicBezTo>
                <a:close/>
                <a:moveTo>
                  <a:pt x="6993" y="24111"/>
                </a:moveTo>
                <a:cubicBezTo>
                  <a:pt x="7093" y="24211"/>
                  <a:pt x="7294" y="24337"/>
                  <a:pt x="7419" y="24337"/>
                </a:cubicBezTo>
                <a:lnTo>
                  <a:pt x="6893" y="24337"/>
                </a:lnTo>
                <a:cubicBezTo>
                  <a:pt x="6893" y="24337"/>
                  <a:pt x="6993" y="24211"/>
                  <a:pt x="6993" y="24111"/>
                </a:cubicBezTo>
                <a:close/>
                <a:moveTo>
                  <a:pt x="8446" y="24211"/>
                </a:moveTo>
                <a:cubicBezTo>
                  <a:pt x="8346" y="24211"/>
                  <a:pt x="8246" y="24337"/>
                  <a:pt x="8146" y="24337"/>
                </a:cubicBezTo>
                <a:lnTo>
                  <a:pt x="8146" y="24211"/>
                </a:lnTo>
                <a:close/>
                <a:moveTo>
                  <a:pt x="7820" y="24337"/>
                </a:moveTo>
                <a:lnTo>
                  <a:pt x="7820" y="24437"/>
                </a:lnTo>
                <a:cubicBezTo>
                  <a:pt x="7720" y="24437"/>
                  <a:pt x="7619" y="24337"/>
                  <a:pt x="7519" y="24337"/>
                </a:cubicBezTo>
                <a:close/>
                <a:moveTo>
                  <a:pt x="18898" y="24963"/>
                </a:moveTo>
                <a:lnTo>
                  <a:pt x="18898" y="25063"/>
                </a:lnTo>
                <a:lnTo>
                  <a:pt x="18797" y="25063"/>
                </a:lnTo>
                <a:lnTo>
                  <a:pt x="18898" y="24963"/>
                </a:lnTo>
                <a:close/>
                <a:moveTo>
                  <a:pt x="11053" y="1"/>
                </a:moveTo>
                <a:cubicBezTo>
                  <a:pt x="9599" y="402"/>
                  <a:pt x="8045" y="627"/>
                  <a:pt x="6567" y="1454"/>
                </a:cubicBezTo>
                <a:cubicBezTo>
                  <a:pt x="5013" y="2507"/>
                  <a:pt x="3760" y="3860"/>
                  <a:pt x="2807" y="5414"/>
                </a:cubicBezTo>
                <a:cubicBezTo>
                  <a:pt x="2507" y="5740"/>
                  <a:pt x="2406" y="6166"/>
                  <a:pt x="2080" y="6467"/>
                </a:cubicBezTo>
                <a:cubicBezTo>
                  <a:pt x="401" y="8447"/>
                  <a:pt x="0" y="10753"/>
                  <a:pt x="201" y="13159"/>
                </a:cubicBezTo>
                <a:cubicBezTo>
                  <a:pt x="201" y="14311"/>
                  <a:pt x="301" y="15439"/>
                  <a:pt x="301" y="16492"/>
                </a:cubicBezTo>
                <a:cubicBezTo>
                  <a:pt x="401" y="16492"/>
                  <a:pt x="627" y="16392"/>
                  <a:pt x="727" y="16291"/>
                </a:cubicBezTo>
                <a:cubicBezTo>
                  <a:pt x="1028" y="17219"/>
                  <a:pt x="928" y="18372"/>
                  <a:pt x="1780" y="19324"/>
                </a:cubicBezTo>
                <a:cubicBezTo>
                  <a:pt x="1554" y="19199"/>
                  <a:pt x="1253" y="19199"/>
                  <a:pt x="1028" y="19098"/>
                </a:cubicBezTo>
                <a:cubicBezTo>
                  <a:pt x="1028" y="19199"/>
                  <a:pt x="928" y="19199"/>
                  <a:pt x="928" y="19324"/>
                </a:cubicBezTo>
                <a:cubicBezTo>
                  <a:pt x="1980" y="20251"/>
                  <a:pt x="3033" y="21304"/>
                  <a:pt x="4060" y="22231"/>
                </a:cubicBezTo>
                <a:cubicBezTo>
                  <a:pt x="3915" y="22278"/>
                  <a:pt x="3779" y="22298"/>
                  <a:pt x="3652" y="22298"/>
                </a:cubicBezTo>
                <a:cubicBezTo>
                  <a:pt x="2882" y="22298"/>
                  <a:pt x="2418" y="21548"/>
                  <a:pt x="1880" y="21204"/>
                </a:cubicBezTo>
                <a:lnTo>
                  <a:pt x="1880" y="21204"/>
                </a:lnTo>
                <a:cubicBezTo>
                  <a:pt x="1980" y="21605"/>
                  <a:pt x="1980" y="21931"/>
                  <a:pt x="1980" y="22332"/>
                </a:cubicBezTo>
                <a:lnTo>
                  <a:pt x="1980" y="22231"/>
                </a:lnTo>
                <a:cubicBezTo>
                  <a:pt x="2080" y="22557"/>
                  <a:pt x="2181" y="22758"/>
                  <a:pt x="2181" y="23184"/>
                </a:cubicBezTo>
                <a:lnTo>
                  <a:pt x="2807" y="23184"/>
                </a:lnTo>
                <a:cubicBezTo>
                  <a:pt x="3033" y="23184"/>
                  <a:pt x="3334" y="23184"/>
                  <a:pt x="3534" y="23284"/>
                </a:cubicBezTo>
                <a:cubicBezTo>
                  <a:pt x="4060" y="23710"/>
                  <a:pt x="4787" y="23810"/>
                  <a:pt x="5414" y="24111"/>
                </a:cubicBezTo>
                <a:cubicBezTo>
                  <a:pt x="6366" y="24437"/>
                  <a:pt x="7193" y="24838"/>
                  <a:pt x="8246" y="24838"/>
                </a:cubicBezTo>
                <a:cubicBezTo>
                  <a:pt x="9925" y="24838"/>
                  <a:pt x="11479" y="24963"/>
                  <a:pt x="13058" y="24963"/>
                </a:cubicBezTo>
                <a:cubicBezTo>
                  <a:pt x="13685" y="24963"/>
                  <a:pt x="14311" y="24738"/>
                  <a:pt x="14938" y="24637"/>
                </a:cubicBezTo>
                <a:cubicBezTo>
                  <a:pt x="16592" y="24337"/>
                  <a:pt x="18171" y="24111"/>
                  <a:pt x="19825" y="23810"/>
                </a:cubicBezTo>
                <a:lnTo>
                  <a:pt x="19825" y="23710"/>
                </a:lnTo>
                <a:cubicBezTo>
                  <a:pt x="20050" y="23810"/>
                  <a:pt x="20251" y="23810"/>
                  <a:pt x="20451" y="23911"/>
                </a:cubicBezTo>
                <a:lnTo>
                  <a:pt x="20451" y="23810"/>
                </a:lnTo>
                <a:cubicBezTo>
                  <a:pt x="20878" y="23710"/>
                  <a:pt x="21304" y="23710"/>
                  <a:pt x="21705" y="23585"/>
                </a:cubicBezTo>
                <a:lnTo>
                  <a:pt x="21705" y="23585"/>
                </a:lnTo>
                <a:cubicBezTo>
                  <a:pt x="20978" y="24011"/>
                  <a:pt x="20251" y="24537"/>
                  <a:pt x="19424" y="24963"/>
                </a:cubicBezTo>
                <a:lnTo>
                  <a:pt x="19424" y="24537"/>
                </a:lnTo>
                <a:cubicBezTo>
                  <a:pt x="18472" y="24838"/>
                  <a:pt x="17644" y="25264"/>
                  <a:pt x="16817" y="25464"/>
                </a:cubicBezTo>
                <a:cubicBezTo>
                  <a:pt x="15439" y="25790"/>
                  <a:pt x="13985" y="25991"/>
                  <a:pt x="12532" y="26317"/>
                </a:cubicBezTo>
                <a:cubicBezTo>
                  <a:pt x="11805" y="26417"/>
                  <a:pt x="11178" y="26617"/>
                  <a:pt x="10426" y="26718"/>
                </a:cubicBezTo>
                <a:lnTo>
                  <a:pt x="10426" y="27043"/>
                </a:lnTo>
                <a:cubicBezTo>
                  <a:pt x="11905" y="26843"/>
                  <a:pt x="13258" y="26718"/>
                  <a:pt x="14612" y="26517"/>
                </a:cubicBezTo>
                <a:cubicBezTo>
                  <a:pt x="16066" y="26216"/>
                  <a:pt x="17444" y="25590"/>
                  <a:pt x="18898" y="25464"/>
                </a:cubicBezTo>
                <a:lnTo>
                  <a:pt x="19098" y="25464"/>
                </a:lnTo>
                <a:cubicBezTo>
                  <a:pt x="18898" y="25690"/>
                  <a:pt x="18697" y="25790"/>
                  <a:pt x="18472" y="25890"/>
                </a:cubicBezTo>
                <a:cubicBezTo>
                  <a:pt x="18797" y="25890"/>
                  <a:pt x="19098" y="25890"/>
                  <a:pt x="19424" y="25790"/>
                </a:cubicBezTo>
                <a:cubicBezTo>
                  <a:pt x="19950" y="25690"/>
                  <a:pt x="20351" y="25364"/>
                  <a:pt x="20878" y="25364"/>
                </a:cubicBezTo>
                <a:cubicBezTo>
                  <a:pt x="22030" y="25164"/>
                  <a:pt x="22858" y="24437"/>
                  <a:pt x="23710" y="23710"/>
                </a:cubicBezTo>
                <a:cubicBezTo>
                  <a:pt x="23810" y="23585"/>
                  <a:pt x="23810" y="23484"/>
                  <a:pt x="23910" y="23384"/>
                </a:cubicBezTo>
                <a:cubicBezTo>
                  <a:pt x="23910" y="23284"/>
                  <a:pt x="24010" y="23184"/>
                  <a:pt x="24010" y="22958"/>
                </a:cubicBezTo>
                <a:lnTo>
                  <a:pt x="24010" y="22958"/>
                </a:lnTo>
                <a:cubicBezTo>
                  <a:pt x="23183" y="23384"/>
                  <a:pt x="22457" y="23810"/>
                  <a:pt x="21705" y="24211"/>
                </a:cubicBezTo>
                <a:cubicBezTo>
                  <a:pt x="22131" y="23585"/>
                  <a:pt x="22557" y="23083"/>
                  <a:pt x="22958" y="22557"/>
                </a:cubicBezTo>
                <a:cubicBezTo>
                  <a:pt x="22958" y="22457"/>
                  <a:pt x="22858" y="22457"/>
                  <a:pt x="22858" y="22332"/>
                </a:cubicBezTo>
                <a:cubicBezTo>
                  <a:pt x="24436" y="21830"/>
                  <a:pt x="25890" y="21078"/>
                  <a:pt x="26943" y="19625"/>
                </a:cubicBezTo>
                <a:cubicBezTo>
                  <a:pt x="27043" y="19725"/>
                  <a:pt x="27143" y="19725"/>
                  <a:pt x="27344" y="19825"/>
                </a:cubicBezTo>
                <a:cubicBezTo>
                  <a:pt x="27970" y="18998"/>
                  <a:pt x="28923" y="18271"/>
                  <a:pt x="28822" y="16918"/>
                </a:cubicBezTo>
                <a:lnTo>
                  <a:pt x="28822" y="16918"/>
                </a:lnTo>
                <a:cubicBezTo>
                  <a:pt x="28497" y="17444"/>
                  <a:pt x="28196" y="17845"/>
                  <a:pt x="27770" y="18472"/>
                </a:cubicBezTo>
                <a:lnTo>
                  <a:pt x="27770" y="17845"/>
                </a:lnTo>
                <a:cubicBezTo>
                  <a:pt x="27670" y="17745"/>
                  <a:pt x="27569" y="17745"/>
                  <a:pt x="27344" y="17745"/>
                </a:cubicBezTo>
                <a:cubicBezTo>
                  <a:pt x="27654" y="17340"/>
                  <a:pt x="27850" y="17139"/>
                  <a:pt x="28063" y="16861"/>
                </a:cubicBezTo>
                <a:lnTo>
                  <a:pt x="28063" y="16861"/>
                </a:lnTo>
                <a:cubicBezTo>
                  <a:pt x="28074" y="16879"/>
                  <a:pt x="28085" y="16898"/>
                  <a:pt x="28096" y="16918"/>
                </a:cubicBezTo>
                <a:lnTo>
                  <a:pt x="28096" y="16818"/>
                </a:lnTo>
                <a:cubicBezTo>
                  <a:pt x="28085" y="16832"/>
                  <a:pt x="28074" y="16847"/>
                  <a:pt x="28063" y="16861"/>
                </a:cubicBezTo>
                <a:lnTo>
                  <a:pt x="28063" y="16861"/>
                </a:lnTo>
                <a:cubicBezTo>
                  <a:pt x="27953" y="16675"/>
                  <a:pt x="27870" y="16583"/>
                  <a:pt x="27870" y="16492"/>
                </a:cubicBezTo>
                <a:cubicBezTo>
                  <a:pt x="27970" y="16191"/>
                  <a:pt x="28096" y="15865"/>
                  <a:pt x="28196" y="15565"/>
                </a:cubicBezTo>
                <a:lnTo>
                  <a:pt x="28196" y="14612"/>
                </a:lnTo>
                <a:cubicBezTo>
                  <a:pt x="28296" y="14612"/>
                  <a:pt x="28396" y="14712"/>
                  <a:pt x="28497" y="14712"/>
                </a:cubicBezTo>
                <a:cubicBezTo>
                  <a:pt x="28396" y="15038"/>
                  <a:pt x="28296" y="15339"/>
                  <a:pt x="28196" y="15565"/>
                </a:cubicBezTo>
                <a:cubicBezTo>
                  <a:pt x="28196" y="15865"/>
                  <a:pt x="28296" y="16066"/>
                  <a:pt x="28296" y="16392"/>
                </a:cubicBezTo>
                <a:lnTo>
                  <a:pt x="28497" y="16392"/>
                </a:lnTo>
                <a:cubicBezTo>
                  <a:pt x="28597" y="15865"/>
                  <a:pt x="28822" y="15339"/>
                  <a:pt x="28923" y="14938"/>
                </a:cubicBezTo>
                <a:cubicBezTo>
                  <a:pt x="28822" y="14938"/>
                  <a:pt x="28822" y="14813"/>
                  <a:pt x="28822" y="14813"/>
                </a:cubicBezTo>
                <a:cubicBezTo>
                  <a:pt x="29023" y="14512"/>
                  <a:pt x="29349" y="14186"/>
                  <a:pt x="29650" y="13785"/>
                </a:cubicBezTo>
                <a:cubicBezTo>
                  <a:pt x="29449" y="13359"/>
                  <a:pt x="29349" y="12833"/>
                  <a:pt x="29223" y="12432"/>
                </a:cubicBezTo>
                <a:lnTo>
                  <a:pt x="28923" y="12432"/>
                </a:lnTo>
                <a:cubicBezTo>
                  <a:pt x="29023" y="12733"/>
                  <a:pt x="29023" y="12933"/>
                  <a:pt x="29123" y="13259"/>
                </a:cubicBezTo>
                <a:cubicBezTo>
                  <a:pt x="29123" y="13560"/>
                  <a:pt x="29023" y="13785"/>
                  <a:pt x="28597" y="13785"/>
                </a:cubicBezTo>
                <a:cubicBezTo>
                  <a:pt x="28722" y="12933"/>
                  <a:pt x="28722" y="12206"/>
                  <a:pt x="28822" y="11479"/>
                </a:cubicBezTo>
                <a:lnTo>
                  <a:pt x="29023" y="11479"/>
                </a:lnTo>
                <a:cubicBezTo>
                  <a:pt x="29223" y="11680"/>
                  <a:pt x="29349" y="11905"/>
                  <a:pt x="29549" y="12106"/>
                </a:cubicBezTo>
                <a:cubicBezTo>
                  <a:pt x="29650" y="12206"/>
                  <a:pt x="29850" y="12432"/>
                  <a:pt x="30076" y="12532"/>
                </a:cubicBezTo>
                <a:cubicBezTo>
                  <a:pt x="29850" y="11905"/>
                  <a:pt x="29750" y="11379"/>
                  <a:pt x="29650" y="10953"/>
                </a:cubicBezTo>
                <a:cubicBezTo>
                  <a:pt x="29223" y="9800"/>
                  <a:pt x="28096" y="8973"/>
                  <a:pt x="28096" y="7519"/>
                </a:cubicBezTo>
                <a:lnTo>
                  <a:pt x="28096" y="7519"/>
                </a:lnTo>
                <a:cubicBezTo>
                  <a:pt x="28296" y="7720"/>
                  <a:pt x="28497" y="7820"/>
                  <a:pt x="28923" y="8046"/>
                </a:cubicBezTo>
                <a:cubicBezTo>
                  <a:pt x="28822" y="7720"/>
                  <a:pt x="28722" y="7519"/>
                  <a:pt x="28597" y="7194"/>
                </a:cubicBezTo>
                <a:lnTo>
                  <a:pt x="29549" y="7194"/>
                </a:lnTo>
                <a:cubicBezTo>
                  <a:pt x="29349" y="7093"/>
                  <a:pt x="29223" y="6993"/>
                  <a:pt x="29123" y="6893"/>
                </a:cubicBezTo>
                <a:cubicBezTo>
                  <a:pt x="28597" y="6367"/>
                  <a:pt x="28096" y="5941"/>
                  <a:pt x="27469" y="5540"/>
                </a:cubicBezTo>
                <a:cubicBezTo>
                  <a:pt x="26617" y="4913"/>
                  <a:pt x="25990" y="3860"/>
                  <a:pt x="24837" y="3660"/>
                </a:cubicBezTo>
                <a:cubicBezTo>
                  <a:pt x="24436" y="3534"/>
                  <a:pt x="24010" y="3334"/>
                  <a:pt x="23584" y="3234"/>
                </a:cubicBezTo>
                <a:cubicBezTo>
                  <a:pt x="23710" y="3234"/>
                  <a:pt x="23710" y="3133"/>
                  <a:pt x="23810" y="3133"/>
                </a:cubicBezTo>
                <a:cubicBezTo>
                  <a:pt x="23584" y="2908"/>
                  <a:pt x="23384" y="2707"/>
                  <a:pt x="23284" y="2507"/>
                </a:cubicBezTo>
                <a:cubicBezTo>
                  <a:pt x="23484" y="2407"/>
                  <a:pt x="23710" y="2281"/>
                  <a:pt x="23910" y="2181"/>
                </a:cubicBezTo>
                <a:cubicBezTo>
                  <a:pt x="23584" y="1981"/>
                  <a:pt x="23384" y="1880"/>
                  <a:pt x="23183" y="1655"/>
                </a:cubicBezTo>
                <a:lnTo>
                  <a:pt x="23183" y="1555"/>
                </a:lnTo>
                <a:cubicBezTo>
                  <a:pt x="23584" y="1655"/>
                  <a:pt x="23910" y="1655"/>
                  <a:pt x="24336" y="1780"/>
                </a:cubicBezTo>
                <a:cubicBezTo>
                  <a:pt x="24010" y="1154"/>
                  <a:pt x="23384" y="928"/>
                  <a:pt x="22657" y="928"/>
                </a:cubicBezTo>
                <a:cubicBezTo>
                  <a:pt x="22231" y="201"/>
                  <a:pt x="21604" y="402"/>
                  <a:pt x="20878" y="301"/>
                </a:cubicBezTo>
                <a:lnTo>
                  <a:pt x="20878" y="301"/>
                </a:lnTo>
                <a:cubicBezTo>
                  <a:pt x="21203" y="1254"/>
                  <a:pt x="22331" y="727"/>
                  <a:pt x="22858" y="1454"/>
                </a:cubicBezTo>
                <a:cubicBezTo>
                  <a:pt x="22770" y="1541"/>
                  <a:pt x="22683" y="1723"/>
                  <a:pt x="22596" y="1901"/>
                </a:cubicBezTo>
                <a:lnTo>
                  <a:pt x="22596" y="1901"/>
                </a:lnTo>
                <a:cubicBezTo>
                  <a:pt x="22584" y="1894"/>
                  <a:pt x="22570" y="1887"/>
                  <a:pt x="22557" y="1880"/>
                </a:cubicBezTo>
                <a:lnTo>
                  <a:pt x="22557" y="1981"/>
                </a:lnTo>
                <a:cubicBezTo>
                  <a:pt x="22570" y="1954"/>
                  <a:pt x="22583" y="1928"/>
                  <a:pt x="22596" y="1901"/>
                </a:cubicBezTo>
                <a:lnTo>
                  <a:pt x="22596" y="1901"/>
                </a:lnTo>
                <a:cubicBezTo>
                  <a:pt x="22771" y="1994"/>
                  <a:pt x="22864" y="2088"/>
                  <a:pt x="22958" y="2181"/>
                </a:cubicBezTo>
                <a:cubicBezTo>
                  <a:pt x="22958" y="2281"/>
                  <a:pt x="22858" y="2281"/>
                  <a:pt x="22858" y="2407"/>
                </a:cubicBezTo>
                <a:cubicBezTo>
                  <a:pt x="22757" y="2407"/>
                  <a:pt x="22757" y="2407"/>
                  <a:pt x="22657" y="2507"/>
                </a:cubicBezTo>
                <a:cubicBezTo>
                  <a:pt x="22030" y="2407"/>
                  <a:pt x="21404" y="2507"/>
                  <a:pt x="20777" y="2281"/>
                </a:cubicBezTo>
                <a:cubicBezTo>
                  <a:pt x="19098" y="1655"/>
                  <a:pt x="17319" y="1655"/>
                  <a:pt x="15664" y="1354"/>
                </a:cubicBezTo>
                <a:cubicBezTo>
                  <a:pt x="14938" y="1254"/>
                  <a:pt x="14186" y="1254"/>
                  <a:pt x="13258" y="1154"/>
                </a:cubicBezTo>
                <a:cubicBezTo>
                  <a:pt x="13559" y="928"/>
                  <a:pt x="13559" y="928"/>
                  <a:pt x="13685" y="928"/>
                </a:cubicBezTo>
                <a:cubicBezTo>
                  <a:pt x="13359" y="828"/>
                  <a:pt x="13158" y="828"/>
                  <a:pt x="12832" y="828"/>
                </a:cubicBezTo>
                <a:cubicBezTo>
                  <a:pt x="11905" y="928"/>
                  <a:pt x="10852" y="1028"/>
                  <a:pt x="9925" y="1154"/>
                </a:cubicBezTo>
                <a:cubicBezTo>
                  <a:pt x="9599" y="1154"/>
                  <a:pt x="9299" y="1028"/>
                  <a:pt x="8973" y="1028"/>
                </a:cubicBezTo>
                <a:lnTo>
                  <a:pt x="8973" y="828"/>
                </a:lnTo>
                <a:cubicBezTo>
                  <a:pt x="9800" y="627"/>
                  <a:pt x="10652" y="301"/>
                  <a:pt x="11479" y="101"/>
                </a:cubicBezTo>
                <a:cubicBezTo>
                  <a:pt x="11379" y="101"/>
                  <a:pt x="11178" y="1"/>
                  <a:pt x="11053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84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637;p41"/>
          <p:cNvSpPr txBox="1">
            <a:spLocks noGrp="1"/>
          </p:cNvSpPr>
          <p:nvPr>
            <p:ph type="ctrTitle"/>
          </p:nvPr>
        </p:nvSpPr>
        <p:spPr>
          <a:xfrm>
            <a:off x="1074995" y="1158440"/>
            <a:ext cx="7002205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COMO COMEÇAR A EMPREENDER?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Google Shape;1666;p42"/>
          <p:cNvSpPr/>
          <p:nvPr/>
        </p:nvSpPr>
        <p:spPr>
          <a:xfrm>
            <a:off x="1074995" y="2157144"/>
            <a:ext cx="7002205" cy="1386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1191755" y="2312415"/>
            <a:ext cx="6768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</a:rPr>
              <a:t>Seja o número 1 no seu nicho: </a:t>
            </a:r>
            <a:r>
              <a:rPr lang="pt-BR" sz="160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</a:rPr>
              <a:t>Empresas de sucesso sempre encontram um segmento em que podem se destacar. Para isso deve-se dividir um grande mercado em pedaços menores, dirigindo sua comunicação e seus produtos ou serviços a um público específico. </a:t>
            </a:r>
          </a:p>
        </p:txBody>
      </p:sp>
      <p:sp>
        <p:nvSpPr>
          <p:cNvPr id="45" name="Google Shape;1207;p30"/>
          <p:cNvSpPr/>
          <p:nvPr/>
        </p:nvSpPr>
        <p:spPr>
          <a:xfrm rot="625961">
            <a:off x="7887729" y="-165949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tângulo 13"/>
          <p:cNvSpPr/>
          <p:nvPr/>
        </p:nvSpPr>
        <p:spPr>
          <a:xfrm>
            <a:off x="-438150" y="4058436"/>
            <a:ext cx="952500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297;p31"/>
          <p:cNvSpPr/>
          <p:nvPr/>
        </p:nvSpPr>
        <p:spPr>
          <a:xfrm>
            <a:off x="165819" y="4237508"/>
            <a:ext cx="855963" cy="769672"/>
          </a:xfrm>
          <a:custGeom>
            <a:avLst/>
            <a:gdLst/>
            <a:ahLst/>
            <a:cxnLst/>
            <a:rect l="l" t="t" r="r" b="b"/>
            <a:pathLst>
              <a:path w="30076" h="27044" extrusionOk="0">
                <a:moveTo>
                  <a:pt x="14473" y="6867"/>
                </a:moveTo>
                <a:cubicBezTo>
                  <a:pt x="14694" y="6867"/>
                  <a:pt x="14916" y="6875"/>
                  <a:pt x="15138" y="6893"/>
                </a:cubicBezTo>
                <a:cubicBezTo>
                  <a:pt x="16692" y="6993"/>
                  <a:pt x="18271" y="6893"/>
                  <a:pt x="19624" y="7720"/>
                </a:cubicBezTo>
                <a:lnTo>
                  <a:pt x="19624" y="8146"/>
                </a:lnTo>
                <a:cubicBezTo>
                  <a:pt x="20050" y="8246"/>
                  <a:pt x="20451" y="8447"/>
                  <a:pt x="20878" y="8672"/>
                </a:cubicBezTo>
                <a:lnTo>
                  <a:pt x="20878" y="8773"/>
                </a:lnTo>
                <a:lnTo>
                  <a:pt x="19098" y="8773"/>
                </a:lnTo>
                <a:lnTo>
                  <a:pt x="19098" y="8873"/>
                </a:lnTo>
                <a:cubicBezTo>
                  <a:pt x="19198" y="8973"/>
                  <a:pt x="19324" y="9073"/>
                  <a:pt x="19424" y="9174"/>
                </a:cubicBezTo>
                <a:cubicBezTo>
                  <a:pt x="17185" y="8965"/>
                  <a:pt x="14933" y="8649"/>
                  <a:pt x="12653" y="8649"/>
                </a:cubicBezTo>
                <a:cubicBezTo>
                  <a:pt x="11641" y="8649"/>
                  <a:pt x="10624" y="8711"/>
                  <a:pt x="9599" y="8873"/>
                </a:cubicBezTo>
                <a:cubicBezTo>
                  <a:pt x="10025" y="7920"/>
                  <a:pt x="10652" y="7519"/>
                  <a:pt x="11479" y="7294"/>
                </a:cubicBezTo>
                <a:cubicBezTo>
                  <a:pt x="12428" y="7046"/>
                  <a:pt x="13444" y="6867"/>
                  <a:pt x="14473" y="6867"/>
                </a:cubicBezTo>
                <a:close/>
                <a:moveTo>
                  <a:pt x="13258" y="9499"/>
                </a:moveTo>
                <a:cubicBezTo>
                  <a:pt x="14712" y="9499"/>
                  <a:pt x="16066" y="9600"/>
                  <a:pt x="17544" y="9600"/>
                </a:cubicBezTo>
                <a:lnTo>
                  <a:pt x="17544" y="10226"/>
                </a:lnTo>
                <a:cubicBezTo>
                  <a:pt x="16366" y="10226"/>
                  <a:pt x="15188" y="10019"/>
                  <a:pt x="13985" y="10019"/>
                </a:cubicBezTo>
                <a:cubicBezTo>
                  <a:pt x="13268" y="10019"/>
                  <a:pt x="12544" y="10093"/>
                  <a:pt x="11805" y="10326"/>
                </a:cubicBezTo>
                <a:lnTo>
                  <a:pt x="13885" y="10326"/>
                </a:lnTo>
                <a:lnTo>
                  <a:pt x="13885" y="10552"/>
                </a:lnTo>
                <a:cubicBezTo>
                  <a:pt x="13058" y="10652"/>
                  <a:pt x="12106" y="10652"/>
                  <a:pt x="11178" y="10652"/>
                </a:cubicBezTo>
                <a:cubicBezTo>
                  <a:pt x="11178" y="10652"/>
                  <a:pt x="11053" y="10853"/>
                  <a:pt x="11053" y="11053"/>
                </a:cubicBezTo>
                <a:cubicBezTo>
                  <a:pt x="10752" y="10953"/>
                  <a:pt x="10552" y="10853"/>
                  <a:pt x="10226" y="10753"/>
                </a:cubicBezTo>
                <a:cubicBezTo>
                  <a:pt x="10126" y="10853"/>
                  <a:pt x="10126" y="10953"/>
                  <a:pt x="10025" y="11053"/>
                </a:cubicBezTo>
                <a:cubicBezTo>
                  <a:pt x="10025" y="11053"/>
                  <a:pt x="9925" y="11053"/>
                  <a:pt x="9925" y="10953"/>
                </a:cubicBezTo>
                <a:cubicBezTo>
                  <a:pt x="10025" y="10853"/>
                  <a:pt x="10126" y="10753"/>
                  <a:pt x="10226" y="10652"/>
                </a:cubicBezTo>
                <a:lnTo>
                  <a:pt x="10226" y="10753"/>
                </a:lnTo>
                <a:cubicBezTo>
                  <a:pt x="10953" y="9700"/>
                  <a:pt x="12106" y="9499"/>
                  <a:pt x="13258" y="9499"/>
                </a:cubicBezTo>
                <a:close/>
                <a:moveTo>
                  <a:pt x="19950" y="11053"/>
                </a:moveTo>
                <a:lnTo>
                  <a:pt x="19950" y="11053"/>
                </a:lnTo>
                <a:cubicBezTo>
                  <a:pt x="20151" y="11179"/>
                  <a:pt x="20351" y="11279"/>
                  <a:pt x="20577" y="11279"/>
                </a:cubicBezTo>
                <a:cubicBezTo>
                  <a:pt x="20577" y="11379"/>
                  <a:pt x="20451" y="11479"/>
                  <a:pt x="20451" y="11580"/>
                </a:cubicBezTo>
                <a:cubicBezTo>
                  <a:pt x="20251" y="11379"/>
                  <a:pt x="20050" y="11179"/>
                  <a:pt x="19950" y="11053"/>
                </a:cubicBezTo>
                <a:close/>
                <a:moveTo>
                  <a:pt x="8973" y="11279"/>
                </a:moveTo>
                <a:cubicBezTo>
                  <a:pt x="8872" y="11379"/>
                  <a:pt x="8872" y="11479"/>
                  <a:pt x="8872" y="11580"/>
                </a:cubicBezTo>
                <a:cubicBezTo>
                  <a:pt x="8973" y="11580"/>
                  <a:pt x="9073" y="11680"/>
                  <a:pt x="9173" y="11680"/>
                </a:cubicBezTo>
                <a:lnTo>
                  <a:pt x="9173" y="11805"/>
                </a:lnTo>
                <a:lnTo>
                  <a:pt x="8872" y="11805"/>
                </a:lnTo>
                <a:lnTo>
                  <a:pt x="8872" y="11580"/>
                </a:lnTo>
                <a:cubicBezTo>
                  <a:pt x="8872" y="11479"/>
                  <a:pt x="8872" y="11379"/>
                  <a:pt x="8772" y="11279"/>
                </a:cubicBezTo>
                <a:close/>
                <a:moveTo>
                  <a:pt x="9599" y="11680"/>
                </a:moveTo>
                <a:cubicBezTo>
                  <a:pt x="9700" y="11680"/>
                  <a:pt x="9700" y="11680"/>
                  <a:pt x="10025" y="11805"/>
                </a:cubicBezTo>
                <a:lnTo>
                  <a:pt x="9599" y="11805"/>
                </a:lnTo>
                <a:lnTo>
                  <a:pt x="9599" y="11680"/>
                </a:lnTo>
                <a:close/>
                <a:moveTo>
                  <a:pt x="10652" y="11580"/>
                </a:moveTo>
                <a:lnTo>
                  <a:pt x="10652" y="11680"/>
                </a:lnTo>
                <a:cubicBezTo>
                  <a:pt x="10652" y="11805"/>
                  <a:pt x="10552" y="11805"/>
                  <a:pt x="10426" y="11805"/>
                </a:cubicBezTo>
                <a:lnTo>
                  <a:pt x="10426" y="11680"/>
                </a:lnTo>
                <a:cubicBezTo>
                  <a:pt x="10552" y="11680"/>
                  <a:pt x="10552" y="11680"/>
                  <a:pt x="10652" y="11580"/>
                </a:cubicBezTo>
                <a:close/>
                <a:moveTo>
                  <a:pt x="3133" y="14612"/>
                </a:moveTo>
                <a:lnTo>
                  <a:pt x="3133" y="14813"/>
                </a:lnTo>
                <a:cubicBezTo>
                  <a:pt x="3133" y="14813"/>
                  <a:pt x="3033" y="14712"/>
                  <a:pt x="3033" y="14612"/>
                </a:cubicBezTo>
                <a:close/>
                <a:moveTo>
                  <a:pt x="12732" y="15339"/>
                </a:moveTo>
                <a:cubicBezTo>
                  <a:pt x="12698" y="15377"/>
                  <a:pt x="12664" y="15414"/>
                  <a:pt x="12629" y="15451"/>
                </a:cubicBezTo>
                <a:lnTo>
                  <a:pt x="12629" y="15451"/>
                </a:lnTo>
                <a:cubicBezTo>
                  <a:pt x="12663" y="15449"/>
                  <a:pt x="12697" y="15445"/>
                  <a:pt x="12732" y="15439"/>
                </a:cubicBezTo>
                <a:lnTo>
                  <a:pt x="12732" y="15339"/>
                </a:lnTo>
                <a:close/>
                <a:moveTo>
                  <a:pt x="3710" y="15301"/>
                </a:moveTo>
                <a:cubicBezTo>
                  <a:pt x="3760" y="15381"/>
                  <a:pt x="3760" y="15465"/>
                  <a:pt x="3760" y="15565"/>
                </a:cubicBezTo>
                <a:lnTo>
                  <a:pt x="3659" y="15565"/>
                </a:lnTo>
                <a:cubicBezTo>
                  <a:pt x="3659" y="15465"/>
                  <a:pt x="3659" y="15381"/>
                  <a:pt x="3710" y="15301"/>
                </a:cubicBezTo>
                <a:close/>
                <a:moveTo>
                  <a:pt x="11601" y="13170"/>
                </a:moveTo>
                <a:cubicBezTo>
                  <a:pt x="11724" y="13170"/>
                  <a:pt x="11830" y="13192"/>
                  <a:pt x="11905" y="13259"/>
                </a:cubicBezTo>
                <a:cubicBezTo>
                  <a:pt x="12431" y="13685"/>
                  <a:pt x="13058" y="13459"/>
                  <a:pt x="13559" y="13785"/>
                </a:cubicBezTo>
                <a:cubicBezTo>
                  <a:pt x="13359" y="13885"/>
                  <a:pt x="13258" y="13885"/>
                  <a:pt x="12933" y="13986"/>
                </a:cubicBezTo>
                <a:cubicBezTo>
                  <a:pt x="14938" y="14712"/>
                  <a:pt x="17018" y="14712"/>
                  <a:pt x="18697" y="16191"/>
                </a:cubicBezTo>
                <a:cubicBezTo>
                  <a:pt x="17945" y="16918"/>
                  <a:pt x="17319" y="17444"/>
                  <a:pt x="16492" y="17745"/>
                </a:cubicBezTo>
                <a:cubicBezTo>
                  <a:pt x="16425" y="17779"/>
                  <a:pt x="16355" y="17790"/>
                  <a:pt x="16285" y="17790"/>
                </a:cubicBezTo>
                <a:cubicBezTo>
                  <a:pt x="16143" y="17790"/>
                  <a:pt x="15999" y="17745"/>
                  <a:pt x="15865" y="17745"/>
                </a:cubicBezTo>
                <a:lnTo>
                  <a:pt x="14512" y="17745"/>
                </a:lnTo>
                <a:cubicBezTo>
                  <a:pt x="14712" y="17645"/>
                  <a:pt x="14938" y="17545"/>
                  <a:pt x="15238" y="17319"/>
                </a:cubicBezTo>
                <a:cubicBezTo>
                  <a:pt x="14812" y="17219"/>
                  <a:pt x="14612" y="17219"/>
                  <a:pt x="14411" y="17219"/>
                </a:cubicBezTo>
                <a:cubicBezTo>
                  <a:pt x="14612" y="17018"/>
                  <a:pt x="14712" y="16818"/>
                  <a:pt x="14938" y="16592"/>
                </a:cubicBezTo>
                <a:cubicBezTo>
                  <a:pt x="14812" y="16592"/>
                  <a:pt x="14812" y="16492"/>
                  <a:pt x="14812" y="16492"/>
                </a:cubicBezTo>
                <a:cubicBezTo>
                  <a:pt x="14411" y="16592"/>
                  <a:pt x="14086" y="16592"/>
                  <a:pt x="13785" y="16692"/>
                </a:cubicBezTo>
                <a:cubicBezTo>
                  <a:pt x="13885" y="16592"/>
                  <a:pt x="13885" y="16592"/>
                  <a:pt x="13885" y="16492"/>
                </a:cubicBezTo>
                <a:cubicBezTo>
                  <a:pt x="13359" y="16291"/>
                  <a:pt x="12832" y="16066"/>
                  <a:pt x="12306" y="15865"/>
                </a:cubicBezTo>
                <a:cubicBezTo>
                  <a:pt x="12306" y="15966"/>
                  <a:pt x="12206" y="16066"/>
                  <a:pt x="12106" y="16291"/>
                </a:cubicBezTo>
                <a:lnTo>
                  <a:pt x="12106" y="15966"/>
                </a:lnTo>
                <a:cubicBezTo>
                  <a:pt x="12272" y="15799"/>
                  <a:pt x="12456" y="15632"/>
                  <a:pt x="12629" y="15451"/>
                </a:cubicBezTo>
                <a:lnTo>
                  <a:pt x="12629" y="15451"/>
                </a:lnTo>
                <a:cubicBezTo>
                  <a:pt x="12591" y="15454"/>
                  <a:pt x="12554" y="15456"/>
                  <a:pt x="12517" y="15456"/>
                </a:cubicBezTo>
                <a:cubicBezTo>
                  <a:pt x="11809" y="15456"/>
                  <a:pt x="11314" y="14918"/>
                  <a:pt x="10652" y="14712"/>
                </a:cubicBezTo>
                <a:cubicBezTo>
                  <a:pt x="10852" y="14512"/>
                  <a:pt x="10953" y="14311"/>
                  <a:pt x="11053" y="13986"/>
                </a:cubicBezTo>
                <a:cubicBezTo>
                  <a:pt x="10953" y="13785"/>
                  <a:pt x="10852" y="13560"/>
                  <a:pt x="10752" y="13259"/>
                </a:cubicBezTo>
                <a:cubicBezTo>
                  <a:pt x="11036" y="13259"/>
                  <a:pt x="11354" y="13170"/>
                  <a:pt x="11601" y="13170"/>
                </a:cubicBezTo>
                <a:close/>
                <a:moveTo>
                  <a:pt x="4486" y="13459"/>
                </a:moveTo>
                <a:cubicBezTo>
                  <a:pt x="4587" y="13785"/>
                  <a:pt x="4787" y="14086"/>
                  <a:pt x="4787" y="14512"/>
                </a:cubicBezTo>
                <a:cubicBezTo>
                  <a:pt x="4787" y="15665"/>
                  <a:pt x="5213" y="16692"/>
                  <a:pt x="6266" y="17319"/>
                </a:cubicBezTo>
                <a:cubicBezTo>
                  <a:pt x="6466" y="17545"/>
                  <a:pt x="6466" y="17545"/>
                  <a:pt x="6266" y="17845"/>
                </a:cubicBezTo>
                <a:cubicBezTo>
                  <a:pt x="6040" y="17745"/>
                  <a:pt x="5639" y="17745"/>
                  <a:pt x="5539" y="17545"/>
                </a:cubicBezTo>
                <a:cubicBezTo>
                  <a:pt x="5013" y="16918"/>
                  <a:pt x="4486" y="16066"/>
                  <a:pt x="4161" y="15565"/>
                </a:cubicBezTo>
                <a:lnTo>
                  <a:pt x="4161" y="13459"/>
                </a:lnTo>
                <a:close/>
                <a:moveTo>
                  <a:pt x="12632" y="17845"/>
                </a:moveTo>
                <a:lnTo>
                  <a:pt x="12632" y="17946"/>
                </a:lnTo>
                <a:cubicBezTo>
                  <a:pt x="12532" y="17946"/>
                  <a:pt x="12532" y="18071"/>
                  <a:pt x="12431" y="18071"/>
                </a:cubicBezTo>
                <a:cubicBezTo>
                  <a:pt x="12431" y="17946"/>
                  <a:pt x="12431" y="17946"/>
                  <a:pt x="12306" y="17946"/>
                </a:cubicBezTo>
                <a:cubicBezTo>
                  <a:pt x="12431" y="17946"/>
                  <a:pt x="12532" y="17845"/>
                  <a:pt x="12632" y="17845"/>
                </a:cubicBezTo>
                <a:close/>
                <a:moveTo>
                  <a:pt x="27344" y="14712"/>
                </a:moveTo>
                <a:lnTo>
                  <a:pt x="27344" y="14712"/>
                </a:lnTo>
                <a:cubicBezTo>
                  <a:pt x="27244" y="15239"/>
                  <a:pt x="27143" y="15765"/>
                  <a:pt x="27143" y="16191"/>
                </a:cubicBezTo>
                <a:cubicBezTo>
                  <a:pt x="26717" y="16692"/>
                  <a:pt x="26416" y="17119"/>
                  <a:pt x="25990" y="17545"/>
                </a:cubicBezTo>
                <a:cubicBezTo>
                  <a:pt x="25990" y="17545"/>
                  <a:pt x="25890" y="17545"/>
                  <a:pt x="25790" y="17444"/>
                </a:cubicBezTo>
                <a:cubicBezTo>
                  <a:pt x="25464" y="17845"/>
                  <a:pt x="25163" y="18171"/>
                  <a:pt x="24737" y="18472"/>
                </a:cubicBezTo>
                <a:lnTo>
                  <a:pt x="24637" y="18472"/>
                </a:lnTo>
                <a:cubicBezTo>
                  <a:pt x="25063" y="16918"/>
                  <a:pt x="26416" y="16066"/>
                  <a:pt x="27344" y="14712"/>
                </a:cubicBezTo>
                <a:close/>
                <a:moveTo>
                  <a:pt x="3534" y="16392"/>
                </a:moveTo>
                <a:cubicBezTo>
                  <a:pt x="3960" y="16692"/>
                  <a:pt x="4286" y="16918"/>
                  <a:pt x="4587" y="17119"/>
                </a:cubicBezTo>
                <a:cubicBezTo>
                  <a:pt x="5013" y="17745"/>
                  <a:pt x="5314" y="18472"/>
                  <a:pt x="5740" y="19098"/>
                </a:cubicBezTo>
                <a:cubicBezTo>
                  <a:pt x="5639" y="19324"/>
                  <a:pt x="5639" y="19424"/>
                  <a:pt x="5539" y="19625"/>
                </a:cubicBezTo>
                <a:cubicBezTo>
                  <a:pt x="5013" y="19324"/>
                  <a:pt x="4286" y="19199"/>
                  <a:pt x="4161" y="18271"/>
                </a:cubicBezTo>
                <a:lnTo>
                  <a:pt x="4161" y="18271"/>
                </a:lnTo>
                <a:cubicBezTo>
                  <a:pt x="4386" y="18372"/>
                  <a:pt x="4486" y="18372"/>
                  <a:pt x="4787" y="18472"/>
                </a:cubicBezTo>
                <a:cubicBezTo>
                  <a:pt x="4486" y="17645"/>
                  <a:pt x="3534" y="17319"/>
                  <a:pt x="3534" y="16392"/>
                </a:cubicBezTo>
                <a:close/>
                <a:moveTo>
                  <a:pt x="5940" y="19199"/>
                </a:moveTo>
                <a:lnTo>
                  <a:pt x="5940" y="19199"/>
                </a:lnTo>
                <a:cubicBezTo>
                  <a:pt x="6166" y="19324"/>
                  <a:pt x="6466" y="19324"/>
                  <a:pt x="6166" y="19625"/>
                </a:cubicBezTo>
                <a:cubicBezTo>
                  <a:pt x="6166" y="19525"/>
                  <a:pt x="6040" y="19324"/>
                  <a:pt x="5940" y="19199"/>
                </a:cubicBezTo>
                <a:close/>
                <a:moveTo>
                  <a:pt x="2281" y="20151"/>
                </a:moveTo>
                <a:cubicBezTo>
                  <a:pt x="2281" y="20151"/>
                  <a:pt x="2406" y="20251"/>
                  <a:pt x="2406" y="20352"/>
                </a:cubicBezTo>
                <a:cubicBezTo>
                  <a:pt x="2281" y="20352"/>
                  <a:pt x="2181" y="20251"/>
                  <a:pt x="2181" y="20151"/>
                </a:cubicBezTo>
                <a:close/>
                <a:moveTo>
                  <a:pt x="4060" y="22758"/>
                </a:moveTo>
                <a:lnTo>
                  <a:pt x="4060" y="22858"/>
                </a:lnTo>
                <a:cubicBezTo>
                  <a:pt x="3960" y="22758"/>
                  <a:pt x="3960" y="22758"/>
                  <a:pt x="3860" y="22758"/>
                </a:cubicBezTo>
                <a:close/>
                <a:moveTo>
                  <a:pt x="6567" y="23585"/>
                </a:moveTo>
                <a:lnTo>
                  <a:pt x="6567" y="23911"/>
                </a:lnTo>
                <a:cubicBezTo>
                  <a:pt x="6322" y="23829"/>
                  <a:pt x="5994" y="23747"/>
                  <a:pt x="5719" y="23652"/>
                </a:cubicBezTo>
                <a:lnTo>
                  <a:pt x="5719" y="23652"/>
                </a:lnTo>
                <a:cubicBezTo>
                  <a:pt x="5994" y="23585"/>
                  <a:pt x="6322" y="23585"/>
                  <a:pt x="6567" y="23585"/>
                </a:cubicBezTo>
                <a:close/>
                <a:moveTo>
                  <a:pt x="6993" y="24111"/>
                </a:moveTo>
                <a:cubicBezTo>
                  <a:pt x="7093" y="24211"/>
                  <a:pt x="7294" y="24337"/>
                  <a:pt x="7419" y="24337"/>
                </a:cubicBezTo>
                <a:lnTo>
                  <a:pt x="6893" y="24337"/>
                </a:lnTo>
                <a:cubicBezTo>
                  <a:pt x="6893" y="24337"/>
                  <a:pt x="6993" y="24211"/>
                  <a:pt x="6993" y="24111"/>
                </a:cubicBezTo>
                <a:close/>
                <a:moveTo>
                  <a:pt x="8446" y="24211"/>
                </a:moveTo>
                <a:cubicBezTo>
                  <a:pt x="8346" y="24211"/>
                  <a:pt x="8246" y="24337"/>
                  <a:pt x="8146" y="24337"/>
                </a:cubicBezTo>
                <a:lnTo>
                  <a:pt x="8146" y="24211"/>
                </a:lnTo>
                <a:close/>
                <a:moveTo>
                  <a:pt x="7820" y="24337"/>
                </a:moveTo>
                <a:lnTo>
                  <a:pt x="7820" y="24437"/>
                </a:lnTo>
                <a:cubicBezTo>
                  <a:pt x="7720" y="24437"/>
                  <a:pt x="7619" y="24337"/>
                  <a:pt x="7519" y="24337"/>
                </a:cubicBezTo>
                <a:close/>
                <a:moveTo>
                  <a:pt x="18898" y="24963"/>
                </a:moveTo>
                <a:lnTo>
                  <a:pt x="18898" y="25063"/>
                </a:lnTo>
                <a:lnTo>
                  <a:pt x="18797" y="25063"/>
                </a:lnTo>
                <a:lnTo>
                  <a:pt x="18898" y="24963"/>
                </a:lnTo>
                <a:close/>
                <a:moveTo>
                  <a:pt x="11053" y="1"/>
                </a:moveTo>
                <a:cubicBezTo>
                  <a:pt x="9599" y="402"/>
                  <a:pt x="8045" y="627"/>
                  <a:pt x="6567" y="1454"/>
                </a:cubicBezTo>
                <a:cubicBezTo>
                  <a:pt x="5013" y="2507"/>
                  <a:pt x="3760" y="3860"/>
                  <a:pt x="2807" y="5414"/>
                </a:cubicBezTo>
                <a:cubicBezTo>
                  <a:pt x="2507" y="5740"/>
                  <a:pt x="2406" y="6166"/>
                  <a:pt x="2080" y="6467"/>
                </a:cubicBezTo>
                <a:cubicBezTo>
                  <a:pt x="401" y="8447"/>
                  <a:pt x="0" y="10753"/>
                  <a:pt x="201" y="13159"/>
                </a:cubicBezTo>
                <a:cubicBezTo>
                  <a:pt x="201" y="14311"/>
                  <a:pt x="301" y="15439"/>
                  <a:pt x="301" y="16492"/>
                </a:cubicBezTo>
                <a:cubicBezTo>
                  <a:pt x="401" y="16492"/>
                  <a:pt x="627" y="16392"/>
                  <a:pt x="727" y="16291"/>
                </a:cubicBezTo>
                <a:cubicBezTo>
                  <a:pt x="1028" y="17219"/>
                  <a:pt x="928" y="18372"/>
                  <a:pt x="1780" y="19324"/>
                </a:cubicBezTo>
                <a:cubicBezTo>
                  <a:pt x="1554" y="19199"/>
                  <a:pt x="1253" y="19199"/>
                  <a:pt x="1028" y="19098"/>
                </a:cubicBezTo>
                <a:cubicBezTo>
                  <a:pt x="1028" y="19199"/>
                  <a:pt x="928" y="19199"/>
                  <a:pt x="928" y="19324"/>
                </a:cubicBezTo>
                <a:cubicBezTo>
                  <a:pt x="1980" y="20251"/>
                  <a:pt x="3033" y="21304"/>
                  <a:pt x="4060" y="22231"/>
                </a:cubicBezTo>
                <a:cubicBezTo>
                  <a:pt x="3915" y="22278"/>
                  <a:pt x="3779" y="22298"/>
                  <a:pt x="3652" y="22298"/>
                </a:cubicBezTo>
                <a:cubicBezTo>
                  <a:pt x="2882" y="22298"/>
                  <a:pt x="2418" y="21548"/>
                  <a:pt x="1880" y="21204"/>
                </a:cubicBezTo>
                <a:lnTo>
                  <a:pt x="1880" y="21204"/>
                </a:lnTo>
                <a:cubicBezTo>
                  <a:pt x="1980" y="21605"/>
                  <a:pt x="1980" y="21931"/>
                  <a:pt x="1980" y="22332"/>
                </a:cubicBezTo>
                <a:lnTo>
                  <a:pt x="1980" y="22231"/>
                </a:lnTo>
                <a:cubicBezTo>
                  <a:pt x="2080" y="22557"/>
                  <a:pt x="2181" y="22758"/>
                  <a:pt x="2181" y="23184"/>
                </a:cubicBezTo>
                <a:lnTo>
                  <a:pt x="2807" y="23184"/>
                </a:lnTo>
                <a:cubicBezTo>
                  <a:pt x="3033" y="23184"/>
                  <a:pt x="3334" y="23184"/>
                  <a:pt x="3534" y="23284"/>
                </a:cubicBezTo>
                <a:cubicBezTo>
                  <a:pt x="4060" y="23710"/>
                  <a:pt x="4787" y="23810"/>
                  <a:pt x="5414" y="24111"/>
                </a:cubicBezTo>
                <a:cubicBezTo>
                  <a:pt x="6366" y="24437"/>
                  <a:pt x="7193" y="24838"/>
                  <a:pt x="8246" y="24838"/>
                </a:cubicBezTo>
                <a:cubicBezTo>
                  <a:pt x="9925" y="24838"/>
                  <a:pt x="11479" y="24963"/>
                  <a:pt x="13058" y="24963"/>
                </a:cubicBezTo>
                <a:cubicBezTo>
                  <a:pt x="13685" y="24963"/>
                  <a:pt x="14311" y="24738"/>
                  <a:pt x="14938" y="24637"/>
                </a:cubicBezTo>
                <a:cubicBezTo>
                  <a:pt x="16592" y="24337"/>
                  <a:pt x="18171" y="24111"/>
                  <a:pt x="19825" y="23810"/>
                </a:cubicBezTo>
                <a:lnTo>
                  <a:pt x="19825" y="23710"/>
                </a:lnTo>
                <a:cubicBezTo>
                  <a:pt x="20050" y="23810"/>
                  <a:pt x="20251" y="23810"/>
                  <a:pt x="20451" y="23911"/>
                </a:cubicBezTo>
                <a:lnTo>
                  <a:pt x="20451" y="23810"/>
                </a:lnTo>
                <a:cubicBezTo>
                  <a:pt x="20878" y="23710"/>
                  <a:pt x="21304" y="23710"/>
                  <a:pt x="21705" y="23585"/>
                </a:cubicBezTo>
                <a:lnTo>
                  <a:pt x="21705" y="23585"/>
                </a:lnTo>
                <a:cubicBezTo>
                  <a:pt x="20978" y="24011"/>
                  <a:pt x="20251" y="24537"/>
                  <a:pt x="19424" y="24963"/>
                </a:cubicBezTo>
                <a:lnTo>
                  <a:pt x="19424" y="24537"/>
                </a:lnTo>
                <a:cubicBezTo>
                  <a:pt x="18472" y="24838"/>
                  <a:pt x="17644" y="25264"/>
                  <a:pt x="16817" y="25464"/>
                </a:cubicBezTo>
                <a:cubicBezTo>
                  <a:pt x="15439" y="25790"/>
                  <a:pt x="13985" y="25991"/>
                  <a:pt x="12532" y="26317"/>
                </a:cubicBezTo>
                <a:cubicBezTo>
                  <a:pt x="11805" y="26417"/>
                  <a:pt x="11178" y="26617"/>
                  <a:pt x="10426" y="26718"/>
                </a:cubicBezTo>
                <a:lnTo>
                  <a:pt x="10426" y="27043"/>
                </a:lnTo>
                <a:cubicBezTo>
                  <a:pt x="11905" y="26843"/>
                  <a:pt x="13258" y="26718"/>
                  <a:pt x="14612" y="26517"/>
                </a:cubicBezTo>
                <a:cubicBezTo>
                  <a:pt x="16066" y="26216"/>
                  <a:pt x="17444" y="25590"/>
                  <a:pt x="18898" y="25464"/>
                </a:cubicBezTo>
                <a:lnTo>
                  <a:pt x="19098" y="25464"/>
                </a:lnTo>
                <a:cubicBezTo>
                  <a:pt x="18898" y="25690"/>
                  <a:pt x="18697" y="25790"/>
                  <a:pt x="18472" y="25890"/>
                </a:cubicBezTo>
                <a:cubicBezTo>
                  <a:pt x="18797" y="25890"/>
                  <a:pt x="19098" y="25890"/>
                  <a:pt x="19424" y="25790"/>
                </a:cubicBezTo>
                <a:cubicBezTo>
                  <a:pt x="19950" y="25690"/>
                  <a:pt x="20351" y="25364"/>
                  <a:pt x="20878" y="25364"/>
                </a:cubicBezTo>
                <a:cubicBezTo>
                  <a:pt x="22030" y="25164"/>
                  <a:pt x="22858" y="24437"/>
                  <a:pt x="23710" y="23710"/>
                </a:cubicBezTo>
                <a:cubicBezTo>
                  <a:pt x="23810" y="23585"/>
                  <a:pt x="23810" y="23484"/>
                  <a:pt x="23910" y="23384"/>
                </a:cubicBezTo>
                <a:cubicBezTo>
                  <a:pt x="23910" y="23284"/>
                  <a:pt x="24010" y="23184"/>
                  <a:pt x="24010" y="22958"/>
                </a:cubicBezTo>
                <a:lnTo>
                  <a:pt x="24010" y="22958"/>
                </a:lnTo>
                <a:cubicBezTo>
                  <a:pt x="23183" y="23384"/>
                  <a:pt x="22457" y="23810"/>
                  <a:pt x="21705" y="24211"/>
                </a:cubicBezTo>
                <a:cubicBezTo>
                  <a:pt x="22131" y="23585"/>
                  <a:pt x="22557" y="23083"/>
                  <a:pt x="22958" y="22557"/>
                </a:cubicBezTo>
                <a:cubicBezTo>
                  <a:pt x="22958" y="22457"/>
                  <a:pt x="22858" y="22457"/>
                  <a:pt x="22858" y="22332"/>
                </a:cubicBezTo>
                <a:cubicBezTo>
                  <a:pt x="24436" y="21830"/>
                  <a:pt x="25890" y="21078"/>
                  <a:pt x="26943" y="19625"/>
                </a:cubicBezTo>
                <a:cubicBezTo>
                  <a:pt x="27043" y="19725"/>
                  <a:pt x="27143" y="19725"/>
                  <a:pt x="27344" y="19825"/>
                </a:cubicBezTo>
                <a:cubicBezTo>
                  <a:pt x="27970" y="18998"/>
                  <a:pt x="28923" y="18271"/>
                  <a:pt x="28822" y="16918"/>
                </a:cubicBezTo>
                <a:lnTo>
                  <a:pt x="28822" y="16918"/>
                </a:lnTo>
                <a:cubicBezTo>
                  <a:pt x="28497" y="17444"/>
                  <a:pt x="28196" y="17845"/>
                  <a:pt x="27770" y="18472"/>
                </a:cubicBezTo>
                <a:lnTo>
                  <a:pt x="27770" y="17845"/>
                </a:lnTo>
                <a:cubicBezTo>
                  <a:pt x="27670" y="17745"/>
                  <a:pt x="27569" y="17745"/>
                  <a:pt x="27344" y="17745"/>
                </a:cubicBezTo>
                <a:cubicBezTo>
                  <a:pt x="27654" y="17340"/>
                  <a:pt x="27850" y="17139"/>
                  <a:pt x="28063" y="16861"/>
                </a:cubicBezTo>
                <a:lnTo>
                  <a:pt x="28063" y="16861"/>
                </a:lnTo>
                <a:cubicBezTo>
                  <a:pt x="28074" y="16879"/>
                  <a:pt x="28085" y="16898"/>
                  <a:pt x="28096" y="16918"/>
                </a:cubicBezTo>
                <a:lnTo>
                  <a:pt x="28096" y="16818"/>
                </a:lnTo>
                <a:cubicBezTo>
                  <a:pt x="28085" y="16832"/>
                  <a:pt x="28074" y="16847"/>
                  <a:pt x="28063" y="16861"/>
                </a:cubicBezTo>
                <a:lnTo>
                  <a:pt x="28063" y="16861"/>
                </a:lnTo>
                <a:cubicBezTo>
                  <a:pt x="27953" y="16675"/>
                  <a:pt x="27870" y="16583"/>
                  <a:pt x="27870" y="16492"/>
                </a:cubicBezTo>
                <a:cubicBezTo>
                  <a:pt x="27970" y="16191"/>
                  <a:pt x="28096" y="15865"/>
                  <a:pt x="28196" y="15565"/>
                </a:cubicBezTo>
                <a:lnTo>
                  <a:pt x="28196" y="14612"/>
                </a:lnTo>
                <a:cubicBezTo>
                  <a:pt x="28296" y="14612"/>
                  <a:pt x="28396" y="14712"/>
                  <a:pt x="28497" y="14712"/>
                </a:cubicBezTo>
                <a:cubicBezTo>
                  <a:pt x="28396" y="15038"/>
                  <a:pt x="28296" y="15339"/>
                  <a:pt x="28196" y="15565"/>
                </a:cubicBezTo>
                <a:cubicBezTo>
                  <a:pt x="28196" y="15865"/>
                  <a:pt x="28296" y="16066"/>
                  <a:pt x="28296" y="16392"/>
                </a:cubicBezTo>
                <a:lnTo>
                  <a:pt x="28497" y="16392"/>
                </a:lnTo>
                <a:cubicBezTo>
                  <a:pt x="28597" y="15865"/>
                  <a:pt x="28822" y="15339"/>
                  <a:pt x="28923" y="14938"/>
                </a:cubicBezTo>
                <a:cubicBezTo>
                  <a:pt x="28822" y="14938"/>
                  <a:pt x="28822" y="14813"/>
                  <a:pt x="28822" y="14813"/>
                </a:cubicBezTo>
                <a:cubicBezTo>
                  <a:pt x="29023" y="14512"/>
                  <a:pt x="29349" y="14186"/>
                  <a:pt x="29650" y="13785"/>
                </a:cubicBezTo>
                <a:cubicBezTo>
                  <a:pt x="29449" y="13359"/>
                  <a:pt x="29349" y="12833"/>
                  <a:pt x="29223" y="12432"/>
                </a:cubicBezTo>
                <a:lnTo>
                  <a:pt x="28923" y="12432"/>
                </a:lnTo>
                <a:cubicBezTo>
                  <a:pt x="29023" y="12733"/>
                  <a:pt x="29023" y="12933"/>
                  <a:pt x="29123" y="13259"/>
                </a:cubicBezTo>
                <a:cubicBezTo>
                  <a:pt x="29123" y="13560"/>
                  <a:pt x="29023" y="13785"/>
                  <a:pt x="28597" y="13785"/>
                </a:cubicBezTo>
                <a:cubicBezTo>
                  <a:pt x="28722" y="12933"/>
                  <a:pt x="28722" y="12206"/>
                  <a:pt x="28822" y="11479"/>
                </a:cubicBezTo>
                <a:lnTo>
                  <a:pt x="29023" y="11479"/>
                </a:lnTo>
                <a:cubicBezTo>
                  <a:pt x="29223" y="11680"/>
                  <a:pt x="29349" y="11905"/>
                  <a:pt x="29549" y="12106"/>
                </a:cubicBezTo>
                <a:cubicBezTo>
                  <a:pt x="29650" y="12206"/>
                  <a:pt x="29850" y="12432"/>
                  <a:pt x="30076" y="12532"/>
                </a:cubicBezTo>
                <a:cubicBezTo>
                  <a:pt x="29850" y="11905"/>
                  <a:pt x="29750" y="11379"/>
                  <a:pt x="29650" y="10953"/>
                </a:cubicBezTo>
                <a:cubicBezTo>
                  <a:pt x="29223" y="9800"/>
                  <a:pt x="28096" y="8973"/>
                  <a:pt x="28096" y="7519"/>
                </a:cubicBezTo>
                <a:lnTo>
                  <a:pt x="28096" y="7519"/>
                </a:lnTo>
                <a:cubicBezTo>
                  <a:pt x="28296" y="7720"/>
                  <a:pt x="28497" y="7820"/>
                  <a:pt x="28923" y="8046"/>
                </a:cubicBezTo>
                <a:cubicBezTo>
                  <a:pt x="28822" y="7720"/>
                  <a:pt x="28722" y="7519"/>
                  <a:pt x="28597" y="7194"/>
                </a:cubicBezTo>
                <a:lnTo>
                  <a:pt x="29549" y="7194"/>
                </a:lnTo>
                <a:cubicBezTo>
                  <a:pt x="29349" y="7093"/>
                  <a:pt x="29223" y="6993"/>
                  <a:pt x="29123" y="6893"/>
                </a:cubicBezTo>
                <a:cubicBezTo>
                  <a:pt x="28597" y="6367"/>
                  <a:pt x="28096" y="5941"/>
                  <a:pt x="27469" y="5540"/>
                </a:cubicBezTo>
                <a:cubicBezTo>
                  <a:pt x="26617" y="4913"/>
                  <a:pt x="25990" y="3860"/>
                  <a:pt x="24837" y="3660"/>
                </a:cubicBezTo>
                <a:cubicBezTo>
                  <a:pt x="24436" y="3534"/>
                  <a:pt x="24010" y="3334"/>
                  <a:pt x="23584" y="3234"/>
                </a:cubicBezTo>
                <a:cubicBezTo>
                  <a:pt x="23710" y="3234"/>
                  <a:pt x="23710" y="3133"/>
                  <a:pt x="23810" y="3133"/>
                </a:cubicBezTo>
                <a:cubicBezTo>
                  <a:pt x="23584" y="2908"/>
                  <a:pt x="23384" y="2707"/>
                  <a:pt x="23284" y="2507"/>
                </a:cubicBezTo>
                <a:cubicBezTo>
                  <a:pt x="23484" y="2407"/>
                  <a:pt x="23710" y="2281"/>
                  <a:pt x="23910" y="2181"/>
                </a:cubicBezTo>
                <a:cubicBezTo>
                  <a:pt x="23584" y="1981"/>
                  <a:pt x="23384" y="1880"/>
                  <a:pt x="23183" y="1655"/>
                </a:cubicBezTo>
                <a:lnTo>
                  <a:pt x="23183" y="1555"/>
                </a:lnTo>
                <a:cubicBezTo>
                  <a:pt x="23584" y="1655"/>
                  <a:pt x="23910" y="1655"/>
                  <a:pt x="24336" y="1780"/>
                </a:cubicBezTo>
                <a:cubicBezTo>
                  <a:pt x="24010" y="1154"/>
                  <a:pt x="23384" y="928"/>
                  <a:pt x="22657" y="928"/>
                </a:cubicBezTo>
                <a:cubicBezTo>
                  <a:pt x="22231" y="201"/>
                  <a:pt x="21604" y="402"/>
                  <a:pt x="20878" y="301"/>
                </a:cubicBezTo>
                <a:lnTo>
                  <a:pt x="20878" y="301"/>
                </a:lnTo>
                <a:cubicBezTo>
                  <a:pt x="21203" y="1254"/>
                  <a:pt x="22331" y="727"/>
                  <a:pt x="22858" y="1454"/>
                </a:cubicBezTo>
                <a:cubicBezTo>
                  <a:pt x="22770" y="1541"/>
                  <a:pt x="22683" y="1723"/>
                  <a:pt x="22596" y="1901"/>
                </a:cubicBezTo>
                <a:lnTo>
                  <a:pt x="22596" y="1901"/>
                </a:lnTo>
                <a:cubicBezTo>
                  <a:pt x="22584" y="1894"/>
                  <a:pt x="22570" y="1887"/>
                  <a:pt x="22557" y="1880"/>
                </a:cubicBezTo>
                <a:lnTo>
                  <a:pt x="22557" y="1981"/>
                </a:lnTo>
                <a:cubicBezTo>
                  <a:pt x="22570" y="1954"/>
                  <a:pt x="22583" y="1928"/>
                  <a:pt x="22596" y="1901"/>
                </a:cubicBezTo>
                <a:lnTo>
                  <a:pt x="22596" y="1901"/>
                </a:lnTo>
                <a:cubicBezTo>
                  <a:pt x="22771" y="1994"/>
                  <a:pt x="22864" y="2088"/>
                  <a:pt x="22958" y="2181"/>
                </a:cubicBezTo>
                <a:cubicBezTo>
                  <a:pt x="22958" y="2281"/>
                  <a:pt x="22858" y="2281"/>
                  <a:pt x="22858" y="2407"/>
                </a:cubicBezTo>
                <a:cubicBezTo>
                  <a:pt x="22757" y="2407"/>
                  <a:pt x="22757" y="2407"/>
                  <a:pt x="22657" y="2507"/>
                </a:cubicBezTo>
                <a:cubicBezTo>
                  <a:pt x="22030" y="2407"/>
                  <a:pt x="21404" y="2507"/>
                  <a:pt x="20777" y="2281"/>
                </a:cubicBezTo>
                <a:cubicBezTo>
                  <a:pt x="19098" y="1655"/>
                  <a:pt x="17319" y="1655"/>
                  <a:pt x="15664" y="1354"/>
                </a:cubicBezTo>
                <a:cubicBezTo>
                  <a:pt x="14938" y="1254"/>
                  <a:pt x="14186" y="1254"/>
                  <a:pt x="13258" y="1154"/>
                </a:cubicBezTo>
                <a:cubicBezTo>
                  <a:pt x="13559" y="928"/>
                  <a:pt x="13559" y="928"/>
                  <a:pt x="13685" y="928"/>
                </a:cubicBezTo>
                <a:cubicBezTo>
                  <a:pt x="13359" y="828"/>
                  <a:pt x="13158" y="828"/>
                  <a:pt x="12832" y="828"/>
                </a:cubicBezTo>
                <a:cubicBezTo>
                  <a:pt x="11905" y="928"/>
                  <a:pt x="10852" y="1028"/>
                  <a:pt x="9925" y="1154"/>
                </a:cubicBezTo>
                <a:cubicBezTo>
                  <a:pt x="9599" y="1154"/>
                  <a:pt x="9299" y="1028"/>
                  <a:pt x="8973" y="1028"/>
                </a:cubicBezTo>
                <a:lnTo>
                  <a:pt x="8973" y="828"/>
                </a:lnTo>
                <a:cubicBezTo>
                  <a:pt x="9800" y="627"/>
                  <a:pt x="10652" y="301"/>
                  <a:pt x="11479" y="101"/>
                </a:cubicBezTo>
                <a:cubicBezTo>
                  <a:pt x="11379" y="101"/>
                  <a:pt x="11178" y="1"/>
                  <a:pt x="11053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3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-1" y="2574638"/>
            <a:ext cx="1828801" cy="256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905375" y="305586"/>
            <a:ext cx="1428750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520265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VANTAGEM COMPETITIVA DA INOVAÇÃO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77139" y="1911693"/>
            <a:ext cx="77715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 que a empresa tem de garantir seu futuro e perenidade. As empresas precisam ser adaptáveis ao ambiente por meio de mudanças.</a:t>
            </a:r>
          </a:p>
          <a:p>
            <a:pPr lvl="0"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vantagem competitiva existe quando a empresa é capaz de gerar maior valor econômico do que seus concorrentes.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valor econômico é a diferença entre os benefícios percebidos obtidos por um cliente que compra produtos ou serviços de uma empresa e o custo econômico total desses produtos ou serviços (computador Apple). 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CCE X Brastemp.</a:t>
            </a:r>
          </a:p>
        </p:txBody>
      </p:sp>
    </p:spTree>
    <p:extLst>
      <p:ext uri="{BB962C8B-B14F-4D97-AF65-F5344CB8AC3E}">
        <p14:creationId xmlns:p14="http://schemas.microsoft.com/office/powerpoint/2010/main" val="235980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07;p30"/>
          <p:cNvSpPr/>
          <p:nvPr/>
        </p:nvSpPr>
        <p:spPr>
          <a:xfrm rot="625961">
            <a:off x="-823880" y="3924042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66;p42"/>
          <p:cNvSpPr/>
          <p:nvPr/>
        </p:nvSpPr>
        <p:spPr>
          <a:xfrm>
            <a:off x="1384169" y="3206610"/>
            <a:ext cx="744858" cy="6890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158315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OPORTUNIDADE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98994" y="2117922"/>
            <a:ext cx="5632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É um conceito de negócio que, se transformado em um produto ou serviço tangível, ao ser oferecido por uma empresa, resultará em lucro financeiro.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Google Shape;1212;p30"/>
          <p:cNvSpPr/>
          <p:nvPr/>
        </p:nvSpPr>
        <p:spPr>
          <a:xfrm rot="4284215">
            <a:off x="-223121" y="-247523"/>
            <a:ext cx="1127109" cy="958530"/>
          </a:xfrm>
          <a:custGeom>
            <a:avLst/>
            <a:gdLst/>
            <a:ahLst/>
            <a:cxnLst/>
            <a:rect l="l" t="t" r="r" b="b"/>
            <a:pathLst>
              <a:path w="33510" h="28498" extrusionOk="0">
                <a:moveTo>
                  <a:pt x="16491" y="7419"/>
                </a:moveTo>
                <a:cubicBezTo>
                  <a:pt x="17218" y="7820"/>
                  <a:pt x="17218" y="7820"/>
                  <a:pt x="17218" y="8873"/>
                </a:cubicBezTo>
                <a:lnTo>
                  <a:pt x="17018" y="8873"/>
                </a:lnTo>
                <a:cubicBezTo>
                  <a:pt x="16817" y="8447"/>
                  <a:pt x="16717" y="8046"/>
                  <a:pt x="16491" y="7419"/>
                </a:cubicBezTo>
                <a:close/>
                <a:moveTo>
                  <a:pt x="12331" y="9399"/>
                </a:moveTo>
                <a:lnTo>
                  <a:pt x="12331" y="10753"/>
                </a:lnTo>
                <a:lnTo>
                  <a:pt x="12105" y="10753"/>
                </a:lnTo>
                <a:cubicBezTo>
                  <a:pt x="12105" y="10226"/>
                  <a:pt x="12005" y="9800"/>
                  <a:pt x="12005" y="9399"/>
                </a:cubicBezTo>
                <a:close/>
                <a:moveTo>
                  <a:pt x="25364" y="8547"/>
                </a:moveTo>
                <a:lnTo>
                  <a:pt x="25364" y="8547"/>
                </a:lnTo>
                <a:cubicBezTo>
                  <a:pt x="25489" y="9400"/>
                  <a:pt x="25589" y="10226"/>
                  <a:pt x="25689" y="11053"/>
                </a:cubicBezTo>
                <a:cubicBezTo>
                  <a:pt x="25790" y="10953"/>
                  <a:pt x="25890" y="10853"/>
                  <a:pt x="26216" y="10552"/>
                </a:cubicBezTo>
                <a:lnTo>
                  <a:pt x="26216" y="10552"/>
                </a:lnTo>
                <a:cubicBezTo>
                  <a:pt x="26216" y="11279"/>
                  <a:pt x="26116" y="11805"/>
                  <a:pt x="25990" y="12307"/>
                </a:cubicBezTo>
                <a:lnTo>
                  <a:pt x="25689" y="12307"/>
                </a:lnTo>
                <a:lnTo>
                  <a:pt x="25689" y="11053"/>
                </a:lnTo>
                <a:cubicBezTo>
                  <a:pt x="24862" y="10327"/>
                  <a:pt x="25489" y="9400"/>
                  <a:pt x="25364" y="8547"/>
                </a:cubicBezTo>
                <a:close/>
                <a:moveTo>
                  <a:pt x="13058" y="10652"/>
                </a:moveTo>
                <a:cubicBezTo>
                  <a:pt x="13058" y="11279"/>
                  <a:pt x="13158" y="11805"/>
                  <a:pt x="13158" y="12307"/>
                </a:cubicBezTo>
                <a:cubicBezTo>
                  <a:pt x="13058" y="12307"/>
                  <a:pt x="12958" y="12307"/>
                  <a:pt x="12832" y="12432"/>
                </a:cubicBezTo>
                <a:lnTo>
                  <a:pt x="12832" y="10652"/>
                </a:lnTo>
                <a:close/>
                <a:moveTo>
                  <a:pt x="25163" y="14512"/>
                </a:moveTo>
                <a:cubicBezTo>
                  <a:pt x="25163" y="14612"/>
                  <a:pt x="25263" y="14612"/>
                  <a:pt x="25263" y="14612"/>
                </a:cubicBezTo>
                <a:lnTo>
                  <a:pt x="25163" y="14713"/>
                </a:lnTo>
                <a:lnTo>
                  <a:pt x="25163" y="14512"/>
                </a:lnTo>
                <a:close/>
                <a:moveTo>
                  <a:pt x="22456" y="7294"/>
                </a:moveTo>
                <a:cubicBezTo>
                  <a:pt x="23183" y="8347"/>
                  <a:pt x="23183" y="13785"/>
                  <a:pt x="22456" y="15439"/>
                </a:cubicBezTo>
                <a:lnTo>
                  <a:pt x="22456" y="7294"/>
                </a:lnTo>
                <a:close/>
                <a:moveTo>
                  <a:pt x="28722" y="15439"/>
                </a:moveTo>
                <a:lnTo>
                  <a:pt x="28722" y="15665"/>
                </a:lnTo>
                <a:lnTo>
                  <a:pt x="28622" y="15665"/>
                </a:lnTo>
                <a:lnTo>
                  <a:pt x="28622" y="15439"/>
                </a:lnTo>
                <a:close/>
                <a:moveTo>
                  <a:pt x="18797" y="20151"/>
                </a:moveTo>
                <a:cubicBezTo>
                  <a:pt x="18722" y="20301"/>
                  <a:pt x="18703" y="20465"/>
                  <a:pt x="18657" y="20580"/>
                </a:cubicBezTo>
                <a:lnTo>
                  <a:pt x="18657" y="20580"/>
                </a:lnTo>
                <a:cubicBezTo>
                  <a:pt x="18597" y="20418"/>
                  <a:pt x="18597" y="20320"/>
                  <a:pt x="18597" y="20151"/>
                </a:cubicBezTo>
                <a:close/>
                <a:moveTo>
                  <a:pt x="31003" y="1"/>
                </a:moveTo>
                <a:cubicBezTo>
                  <a:pt x="30502" y="302"/>
                  <a:pt x="29975" y="527"/>
                  <a:pt x="29449" y="828"/>
                </a:cubicBezTo>
                <a:lnTo>
                  <a:pt x="29449" y="1655"/>
                </a:lnTo>
                <a:cubicBezTo>
                  <a:pt x="29023" y="2081"/>
                  <a:pt x="28722" y="2507"/>
                  <a:pt x="28296" y="3033"/>
                </a:cubicBezTo>
                <a:cubicBezTo>
                  <a:pt x="27995" y="2708"/>
                  <a:pt x="27770" y="2507"/>
                  <a:pt x="27469" y="2282"/>
                </a:cubicBezTo>
                <a:cubicBezTo>
                  <a:pt x="27043" y="2607"/>
                  <a:pt x="26742" y="2908"/>
                  <a:pt x="26316" y="3334"/>
                </a:cubicBezTo>
                <a:cubicBezTo>
                  <a:pt x="26116" y="2808"/>
                  <a:pt x="25890" y="2507"/>
                  <a:pt x="25689" y="2081"/>
                </a:cubicBezTo>
                <a:cubicBezTo>
                  <a:pt x="25080" y="1834"/>
                  <a:pt x="24824" y="1731"/>
                  <a:pt x="24613" y="1731"/>
                </a:cubicBezTo>
                <a:cubicBezTo>
                  <a:pt x="24460" y="1731"/>
                  <a:pt x="24332" y="1785"/>
                  <a:pt x="24110" y="1880"/>
                </a:cubicBezTo>
                <a:cubicBezTo>
                  <a:pt x="24010" y="2282"/>
                  <a:pt x="23810" y="2708"/>
                  <a:pt x="23709" y="3334"/>
                </a:cubicBezTo>
                <a:cubicBezTo>
                  <a:pt x="23484" y="2908"/>
                  <a:pt x="23384" y="2708"/>
                  <a:pt x="23283" y="2507"/>
                </a:cubicBezTo>
                <a:cubicBezTo>
                  <a:pt x="23083" y="2507"/>
                  <a:pt x="22983" y="2607"/>
                  <a:pt x="22857" y="2708"/>
                </a:cubicBezTo>
                <a:lnTo>
                  <a:pt x="22857" y="5540"/>
                </a:lnTo>
                <a:cubicBezTo>
                  <a:pt x="22857" y="5941"/>
                  <a:pt x="22657" y="6367"/>
                  <a:pt x="22557" y="6793"/>
                </a:cubicBezTo>
                <a:cubicBezTo>
                  <a:pt x="22456" y="5740"/>
                  <a:pt x="22356" y="4688"/>
                  <a:pt x="22231" y="3535"/>
                </a:cubicBezTo>
                <a:cubicBezTo>
                  <a:pt x="22131" y="2507"/>
                  <a:pt x="22131" y="1555"/>
                  <a:pt x="22131" y="527"/>
                </a:cubicBezTo>
                <a:lnTo>
                  <a:pt x="21830" y="527"/>
                </a:lnTo>
                <a:cubicBezTo>
                  <a:pt x="21604" y="728"/>
                  <a:pt x="21404" y="1028"/>
                  <a:pt x="21203" y="1254"/>
                </a:cubicBezTo>
                <a:cubicBezTo>
                  <a:pt x="20978" y="1154"/>
                  <a:pt x="20877" y="1154"/>
                  <a:pt x="20677" y="1028"/>
                </a:cubicBezTo>
                <a:cubicBezTo>
                  <a:pt x="20476" y="1981"/>
                  <a:pt x="20351" y="2908"/>
                  <a:pt x="20251" y="3660"/>
                </a:cubicBezTo>
                <a:cubicBezTo>
                  <a:pt x="20351" y="4061"/>
                  <a:pt x="20577" y="4387"/>
                  <a:pt x="20577" y="4688"/>
                </a:cubicBezTo>
                <a:cubicBezTo>
                  <a:pt x="20677" y="7419"/>
                  <a:pt x="20677" y="10026"/>
                  <a:pt x="20677" y="12733"/>
                </a:cubicBezTo>
                <a:cubicBezTo>
                  <a:pt x="20577" y="12833"/>
                  <a:pt x="20476" y="12833"/>
                  <a:pt x="20351" y="12833"/>
                </a:cubicBezTo>
                <a:cubicBezTo>
                  <a:pt x="20251" y="12106"/>
                  <a:pt x="19950" y="11379"/>
                  <a:pt x="19850" y="10652"/>
                </a:cubicBezTo>
                <a:cubicBezTo>
                  <a:pt x="19624" y="9299"/>
                  <a:pt x="19424" y="7921"/>
                  <a:pt x="19323" y="6467"/>
                </a:cubicBezTo>
                <a:cubicBezTo>
                  <a:pt x="19223" y="5840"/>
                  <a:pt x="19223" y="5214"/>
                  <a:pt x="19098" y="4387"/>
                </a:cubicBezTo>
                <a:cubicBezTo>
                  <a:pt x="19098" y="4387"/>
                  <a:pt x="18998" y="4161"/>
                  <a:pt x="18897" y="4061"/>
                </a:cubicBezTo>
                <a:cubicBezTo>
                  <a:pt x="17970" y="4161"/>
                  <a:pt x="18471" y="5314"/>
                  <a:pt x="17745" y="5640"/>
                </a:cubicBezTo>
                <a:cubicBezTo>
                  <a:pt x="17544" y="5640"/>
                  <a:pt x="17218" y="5540"/>
                  <a:pt x="16917" y="5540"/>
                </a:cubicBezTo>
                <a:cubicBezTo>
                  <a:pt x="16817" y="5640"/>
                  <a:pt x="16491" y="6793"/>
                  <a:pt x="16491" y="6793"/>
                </a:cubicBezTo>
                <a:lnTo>
                  <a:pt x="16491" y="6893"/>
                </a:lnTo>
                <a:cubicBezTo>
                  <a:pt x="16291" y="6367"/>
                  <a:pt x="16090" y="5840"/>
                  <a:pt x="15865" y="5314"/>
                </a:cubicBezTo>
                <a:cubicBezTo>
                  <a:pt x="15664" y="5840"/>
                  <a:pt x="15464" y="6467"/>
                  <a:pt x="15138" y="7194"/>
                </a:cubicBezTo>
                <a:cubicBezTo>
                  <a:pt x="14837" y="6567"/>
                  <a:pt x="14612" y="6041"/>
                  <a:pt x="14311" y="5414"/>
                </a:cubicBezTo>
                <a:cubicBezTo>
                  <a:pt x="14085" y="5740"/>
                  <a:pt x="13885" y="6041"/>
                  <a:pt x="13785" y="6266"/>
                </a:cubicBezTo>
                <a:cubicBezTo>
                  <a:pt x="13459" y="5840"/>
                  <a:pt x="13158" y="5414"/>
                  <a:pt x="12832" y="5013"/>
                </a:cubicBezTo>
                <a:cubicBezTo>
                  <a:pt x="12732" y="5013"/>
                  <a:pt x="12632" y="5013"/>
                  <a:pt x="12531" y="5114"/>
                </a:cubicBezTo>
                <a:cubicBezTo>
                  <a:pt x="12632" y="5414"/>
                  <a:pt x="12632" y="5740"/>
                  <a:pt x="12732" y="6266"/>
                </a:cubicBezTo>
                <a:cubicBezTo>
                  <a:pt x="12105" y="6166"/>
                  <a:pt x="11579" y="6041"/>
                  <a:pt x="10953" y="5941"/>
                </a:cubicBezTo>
                <a:cubicBezTo>
                  <a:pt x="10652" y="6367"/>
                  <a:pt x="10326" y="6893"/>
                  <a:pt x="10025" y="7520"/>
                </a:cubicBezTo>
                <a:cubicBezTo>
                  <a:pt x="9399" y="7419"/>
                  <a:pt x="8872" y="7294"/>
                  <a:pt x="8246" y="7194"/>
                </a:cubicBezTo>
                <a:cubicBezTo>
                  <a:pt x="8246" y="7419"/>
                  <a:pt x="8145" y="7620"/>
                  <a:pt x="8145" y="7820"/>
                </a:cubicBezTo>
                <a:cubicBezTo>
                  <a:pt x="7719" y="8046"/>
                  <a:pt x="7519" y="8146"/>
                  <a:pt x="7193" y="8347"/>
                </a:cubicBezTo>
                <a:cubicBezTo>
                  <a:pt x="6792" y="7720"/>
                  <a:pt x="6466" y="7294"/>
                  <a:pt x="6065" y="6667"/>
                </a:cubicBezTo>
                <a:cubicBezTo>
                  <a:pt x="5213" y="6993"/>
                  <a:pt x="4587" y="7294"/>
                  <a:pt x="3960" y="7520"/>
                </a:cubicBezTo>
                <a:cubicBezTo>
                  <a:pt x="3559" y="8347"/>
                  <a:pt x="3133" y="9074"/>
                  <a:pt x="2707" y="10026"/>
                </a:cubicBezTo>
                <a:cubicBezTo>
                  <a:pt x="1880" y="9926"/>
                  <a:pt x="1053" y="9800"/>
                  <a:pt x="100" y="9700"/>
                </a:cubicBezTo>
                <a:cubicBezTo>
                  <a:pt x="100" y="10126"/>
                  <a:pt x="0" y="10427"/>
                  <a:pt x="100" y="10753"/>
                </a:cubicBezTo>
                <a:cubicBezTo>
                  <a:pt x="201" y="11379"/>
                  <a:pt x="526" y="12006"/>
                  <a:pt x="627" y="12733"/>
                </a:cubicBezTo>
                <a:cubicBezTo>
                  <a:pt x="927" y="14186"/>
                  <a:pt x="1153" y="15665"/>
                  <a:pt x="1454" y="17119"/>
                </a:cubicBezTo>
                <a:cubicBezTo>
                  <a:pt x="1780" y="18572"/>
                  <a:pt x="2306" y="20151"/>
                  <a:pt x="2707" y="21605"/>
                </a:cubicBezTo>
                <a:cubicBezTo>
                  <a:pt x="3033" y="22557"/>
                  <a:pt x="3333" y="23485"/>
                  <a:pt x="3559" y="24537"/>
                </a:cubicBezTo>
                <a:cubicBezTo>
                  <a:pt x="3760" y="25264"/>
                  <a:pt x="3760" y="26091"/>
                  <a:pt x="3860" y="26843"/>
                </a:cubicBezTo>
                <a:cubicBezTo>
                  <a:pt x="3960" y="27244"/>
                  <a:pt x="4186" y="27670"/>
                  <a:pt x="4286" y="28096"/>
                </a:cubicBezTo>
                <a:cubicBezTo>
                  <a:pt x="4486" y="27971"/>
                  <a:pt x="4687" y="27971"/>
                  <a:pt x="4687" y="27871"/>
                </a:cubicBezTo>
                <a:cubicBezTo>
                  <a:pt x="5113" y="28196"/>
                  <a:pt x="5539" y="28397"/>
                  <a:pt x="5840" y="28497"/>
                </a:cubicBezTo>
                <a:cubicBezTo>
                  <a:pt x="6173" y="28243"/>
                  <a:pt x="6507" y="27979"/>
                  <a:pt x="6840" y="27979"/>
                </a:cubicBezTo>
                <a:cubicBezTo>
                  <a:pt x="7033" y="27979"/>
                  <a:pt x="7226" y="28067"/>
                  <a:pt x="7419" y="28297"/>
                </a:cubicBezTo>
                <a:cubicBezTo>
                  <a:pt x="8145" y="28096"/>
                  <a:pt x="8772" y="27871"/>
                  <a:pt x="9499" y="27670"/>
                </a:cubicBezTo>
                <a:cubicBezTo>
                  <a:pt x="10226" y="27144"/>
                  <a:pt x="11078" y="26617"/>
                  <a:pt x="11805" y="26091"/>
                </a:cubicBezTo>
                <a:cubicBezTo>
                  <a:pt x="12331" y="26216"/>
                  <a:pt x="12632" y="26317"/>
                  <a:pt x="12958" y="26417"/>
                </a:cubicBezTo>
                <a:cubicBezTo>
                  <a:pt x="13058" y="26216"/>
                  <a:pt x="13158" y="25991"/>
                  <a:pt x="13158" y="25790"/>
                </a:cubicBezTo>
                <a:cubicBezTo>
                  <a:pt x="13584" y="25891"/>
                  <a:pt x="13985" y="25891"/>
                  <a:pt x="14411" y="25991"/>
                </a:cubicBezTo>
                <a:cubicBezTo>
                  <a:pt x="14667" y="26717"/>
                  <a:pt x="15087" y="27188"/>
                  <a:pt x="15732" y="27188"/>
                </a:cubicBezTo>
                <a:cubicBezTo>
                  <a:pt x="15845" y="27188"/>
                  <a:pt x="15964" y="27174"/>
                  <a:pt x="16090" y="27144"/>
                </a:cubicBezTo>
                <a:cubicBezTo>
                  <a:pt x="16291" y="26517"/>
                  <a:pt x="16491" y="25991"/>
                  <a:pt x="16717" y="25465"/>
                </a:cubicBezTo>
                <a:cubicBezTo>
                  <a:pt x="16717" y="25465"/>
                  <a:pt x="16817" y="25364"/>
                  <a:pt x="16917" y="25364"/>
                </a:cubicBezTo>
                <a:cubicBezTo>
                  <a:pt x="16917" y="26417"/>
                  <a:pt x="17845" y="26091"/>
                  <a:pt x="18271" y="26617"/>
                </a:cubicBezTo>
                <a:cubicBezTo>
                  <a:pt x="18371" y="26317"/>
                  <a:pt x="18371" y="26216"/>
                  <a:pt x="18471" y="26091"/>
                </a:cubicBezTo>
                <a:cubicBezTo>
                  <a:pt x="18371" y="25891"/>
                  <a:pt x="18171" y="25590"/>
                  <a:pt x="18171" y="25465"/>
                </a:cubicBezTo>
                <a:cubicBezTo>
                  <a:pt x="18998" y="24537"/>
                  <a:pt x="19223" y="23485"/>
                  <a:pt x="18897" y="22231"/>
                </a:cubicBezTo>
                <a:cubicBezTo>
                  <a:pt x="18702" y="21718"/>
                  <a:pt x="18697" y="21229"/>
                  <a:pt x="18697" y="20717"/>
                </a:cubicBezTo>
                <a:lnTo>
                  <a:pt x="18697" y="20717"/>
                </a:lnTo>
                <a:cubicBezTo>
                  <a:pt x="19156" y="20892"/>
                  <a:pt x="19566" y="20994"/>
                  <a:pt x="20151" y="21204"/>
                </a:cubicBezTo>
                <a:cubicBezTo>
                  <a:pt x="20577" y="22131"/>
                  <a:pt x="21103" y="23184"/>
                  <a:pt x="21604" y="24337"/>
                </a:cubicBezTo>
                <a:cubicBezTo>
                  <a:pt x="22231" y="24437"/>
                  <a:pt x="22857" y="24537"/>
                  <a:pt x="23484" y="24537"/>
                </a:cubicBezTo>
                <a:cubicBezTo>
                  <a:pt x="23609" y="24537"/>
                  <a:pt x="23609" y="24437"/>
                  <a:pt x="23609" y="24337"/>
                </a:cubicBezTo>
                <a:cubicBezTo>
                  <a:pt x="23384" y="24011"/>
                  <a:pt x="23183" y="23810"/>
                  <a:pt x="22857" y="23384"/>
                </a:cubicBezTo>
                <a:cubicBezTo>
                  <a:pt x="23083" y="23284"/>
                  <a:pt x="23283" y="23184"/>
                  <a:pt x="23484" y="22958"/>
                </a:cubicBezTo>
                <a:lnTo>
                  <a:pt x="23484" y="22231"/>
                </a:lnTo>
                <a:cubicBezTo>
                  <a:pt x="24157" y="22613"/>
                  <a:pt x="24549" y="23315"/>
                  <a:pt x="25072" y="23315"/>
                </a:cubicBezTo>
                <a:cubicBezTo>
                  <a:pt x="25134" y="23315"/>
                  <a:pt x="25197" y="23305"/>
                  <a:pt x="25263" y="23284"/>
                </a:cubicBezTo>
                <a:cubicBezTo>
                  <a:pt x="26742" y="22031"/>
                  <a:pt x="25890" y="20452"/>
                  <a:pt x="26416" y="18998"/>
                </a:cubicBezTo>
                <a:lnTo>
                  <a:pt x="26416" y="18998"/>
                </a:lnTo>
                <a:cubicBezTo>
                  <a:pt x="27369" y="20778"/>
                  <a:pt x="28095" y="22457"/>
                  <a:pt x="29023" y="24111"/>
                </a:cubicBezTo>
                <a:cubicBezTo>
                  <a:pt x="29349" y="24211"/>
                  <a:pt x="29875" y="24211"/>
                  <a:pt x="30376" y="24337"/>
                </a:cubicBezTo>
                <a:lnTo>
                  <a:pt x="30376" y="21830"/>
                </a:lnTo>
                <a:cubicBezTo>
                  <a:pt x="30176" y="22031"/>
                  <a:pt x="29975" y="22031"/>
                  <a:pt x="29750" y="22231"/>
                </a:cubicBezTo>
                <a:cubicBezTo>
                  <a:pt x="29649" y="20577"/>
                  <a:pt x="29349" y="18898"/>
                  <a:pt x="29349" y="17319"/>
                </a:cubicBezTo>
                <a:cubicBezTo>
                  <a:pt x="29449" y="16066"/>
                  <a:pt x="29549" y="14938"/>
                  <a:pt x="28822" y="13785"/>
                </a:cubicBezTo>
                <a:cubicBezTo>
                  <a:pt x="28822" y="14086"/>
                  <a:pt x="28722" y="14412"/>
                  <a:pt x="28722" y="14938"/>
                </a:cubicBezTo>
                <a:cubicBezTo>
                  <a:pt x="27995" y="13159"/>
                  <a:pt x="27870" y="7294"/>
                  <a:pt x="28496" y="6266"/>
                </a:cubicBezTo>
                <a:lnTo>
                  <a:pt x="28496" y="6266"/>
                </a:lnTo>
                <a:cubicBezTo>
                  <a:pt x="28722" y="6567"/>
                  <a:pt x="28822" y="6893"/>
                  <a:pt x="28822" y="6893"/>
                </a:cubicBezTo>
                <a:cubicBezTo>
                  <a:pt x="29248" y="7194"/>
                  <a:pt x="29549" y="7419"/>
                  <a:pt x="29750" y="7620"/>
                </a:cubicBezTo>
                <a:cubicBezTo>
                  <a:pt x="30602" y="8246"/>
                  <a:pt x="30502" y="9174"/>
                  <a:pt x="30502" y="9926"/>
                </a:cubicBezTo>
                <a:cubicBezTo>
                  <a:pt x="30376" y="11279"/>
                  <a:pt x="30276" y="12632"/>
                  <a:pt x="30176" y="13886"/>
                </a:cubicBezTo>
                <a:cubicBezTo>
                  <a:pt x="30176" y="14512"/>
                  <a:pt x="30276" y="15239"/>
                  <a:pt x="30176" y="15765"/>
                </a:cubicBezTo>
                <a:cubicBezTo>
                  <a:pt x="29875" y="17745"/>
                  <a:pt x="30176" y="19525"/>
                  <a:pt x="30802" y="21304"/>
                </a:cubicBezTo>
                <a:cubicBezTo>
                  <a:pt x="30877" y="21288"/>
                  <a:pt x="30945" y="21281"/>
                  <a:pt x="31007" y="21281"/>
                </a:cubicBezTo>
                <a:cubicBezTo>
                  <a:pt x="31829" y="21281"/>
                  <a:pt x="31697" y="22564"/>
                  <a:pt x="32582" y="22658"/>
                </a:cubicBezTo>
                <a:cubicBezTo>
                  <a:pt x="33409" y="20878"/>
                  <a:pt x="33208" y="17845"/>
                  <a:pt x="32481" y="15966"/>
                </a:cubicBezTo>
                <a:cubicBezTo>
                  <a:pt x="32256" y="15139"/>
                  <a:pt x="32055" y="14412"/>
                  <a:pt x="31855" y="13560"/>
                </a:cubicBezTo>
                <a:cubicBezTo>
                  <a:pt x="31855" y="13560"/>
                  <a:pt x="31755" y="13560"/>
                  <a:pt x="31755" y="13685"/>
                </a:cubicBezTo>
                <a:cubicBezTo>
                  <a:pt x="31755" y="13359"/>
                  <a:pt x="31855" y="13159"/>
                  <a:pt x="31855" y="12933"/>
                </a:cubicBezTo>
                <a:cubicBezTo>
                  <a:pt x="31855" y="12833"/>
                  <a:pt x="31755" y="12833"/>
                  <a:pt x="31629" y="12833"/>
                </a:cubicBezTo>
                <a:cubicBezTo>
                  <a:pt x="31529" y="13059"/>
                  <a:pt x="31429" y="13259"/>
                  <a:pt x="31228" y="13560"/>
                </a:cubicBezTo>
                <a:cubicBezTo>
                  <a:pt x="31329" y="12006"/>
                  <a:pt x="30376" y="10427"/>
                  <a:pt x="31429" y="8973"/>
                </a:cubicBezTo>
                <a:cubicBezTo>
                  <a:pt x="31855" y="10853"/>
                  <a:pt x="32256" y="12632"/>
                  <a:pt x="32582" y="14412"/>
                </a:cubicBezTo>
                <a:cubicBezTo>
                  <a:pt x="32882" y="11179"/>
                  <a:pt x="33509" y="7921"/>
                  <a:pt x="33008" y="4688"/>
                </a:cubicBezTo>
                <a:cubicBezTo>
                  <a:pt x="32682" y="3535"/>
                  <a:pt x="32481" y="2407"/>
                  <a:pt x="31955" y="1454"/>
                </a:cubicBezTo>
                <a:cubicBezTo>
                  <a:pt x="31629" y="1454"/>
                  <a:pt x="31529" y="1555"/>
                  <a:pt x="31329" y="1555"/>
                </a:cubicBezTo>
                <a:cubicBezTo>
                  <a:pt x="31228" y="1028"/>
                  <a:pt x="31128" y="627"/>
                  <a:pt x="3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07;p30"/>
          <p:cNvSpPr/>
          <p:nvPr/>
        </p:nvSpPr>
        <p:spPr>
          <a:xfrm rot="625961">
            <a:off x="7887729" y="-165949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66;p42"/>
          <p:cNvSpPr/>
          <p:nvPr/>
        </p:nvSpPr>
        <p:spPr>
          <a:xfrm>
            <a:off x="1367827" y="2035026"/>
            <a:ext cx="744858" cy="689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tângulo 15"/>
          <p:cNvSpPr/>
          <p:nvPr/>
        </p:nvSpPr>
        <p:spPr>
          <a:xfrm>
            <a:off x="2298994" y="3289506"/>
            <a:ext cx="5632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processo empreendedor tem seu início à partir da identificação de uma oportunidade.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tângulo 16" descr="Processador"/>
          <p:cNvSpPr/>
          <p:nvPr/>
        </p:nvSpPr>
        <p:spPr>
          <a:xfrm>
            <a:off x="1462285" y="2138391"/>
            <a:ext cx="555939" cy="48228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tângulo 17" descr="Maleta"/>
          <p:cNvSpPr/>
          <p:nvPr/>
        </p:nvSpPr>
        <p:spPr>
          <a:xfrm>
            <a:off x="1484936" y="3279454"/>
            <a:ext cx="543323" cy="5433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4723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de cantos arredondados 105"/>
          <p:cNvSpPr/>
          <p:nvPr/>
        </p:nvSpPr>
        <p:spPr>
          <a:xfrm>
            <a:off x="2216543" y="3298610"/>
            <a:ext cx="4715884" cy="553021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de cantos arredondados 106"/>
          <p:cNvSpPr/>
          <p:nvPr/>
        </p:nvSpPr>
        <p:spPr>
          <a:xfrm>
            <a:off x="2216543" y="3998479"/>
            <a:ext cx="4715884" cy="785888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Google Shape;1637;p41"/>
          <p:cNvSpPr txBox="1">
            <a:spLocks noGrp="1"/>
          </p:cNvSpPr>
          <p:nvPr>
            <p:ph type="ctrTitle"/>
          </p:nvPr>
        </p:nvSpPr>
        <p:spPr>
          <a:xfrm>
            <a:off x="-1" y="158743"/>
            <a:ext cx="914400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IDENTIFICAR E AVALIAR OPORTUNIDADES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216543" y="1180088"/>
            <a:ext cx="4715884" cy="553021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960902" y="1295015"/>
            <a:ext cx="32271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500" dirty="0">
                <a:latin typeface="Bell MT" panose="02020503060305020303" pitchFamily="18" charset="0"/>
              </a:rPr>
              <a:t>Criação e abrangência da oportunidade</a:t>
            </a:r>
            <a:endParaRPr lang="en-US" sz="1500" dirty="0">
              <a:latin typeface="Bell MT" panose="02020503060305020303" pitchFamily="18" charset="0"/>
            </a:endParaRPr>
          </a:p>
        </p:txBody>
      </p:sp>
      <p:grpSp>
        <p:nvGrpSpPr>
          <p:cNvPr id="125" name="Google Shape;1213;p30"/>
          <p:cNvGrpSpPr/>
          <p:nvPr/>
        </p:nvGrpSpPr>
        <p:grpSpPr>
          <a:xfrm>
            <a:off x="-427022" y="207116"/>
            <a:ext cx="1448803" cy="465173"/>
            <a:chOff x="1721900" y="303502"/>
            <a:chExt cx="1930707" cy="619900"/>
          </a:xfrm>
        </p:grpSpPr>
        <p:sp>
          <p:nvSpPr>
            <p:cNvPr id="126" name="Google Shape;1214;p30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15;p30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16;p30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17;p30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18;p30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07;p32"/>
          <p:cNvSpPr/>
          <p:nvPr/>
        </p:nvSpPr>
        <p:spPr>
          <a:xfrm rot="10503109">
            <a:off x="7155569" y="3440895"/>
            <a:ext cx="2054769" cy="1755053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157;p29"/>
          <p:cNvGrpSpPr/>
          <p:nvPr/>
        </p:nvGrpSpPr>
        <p:grpSpPr>
          <a:xfrm>
            <a:off x="7698482" y="3551766"/>
            <a:ext cx="694875" cy="446150"/>
            <a:chOff x="2649900" y="674200"/>
            <a:chExt cx="694875" cy="446150"/>
          </a:xfrm>
        </p:grpSpPr>
        <p:sp>
          <p:nvSpPr>
            <p:cNvPr id="109" name="Google Shape;1158;p29"/>
            <p:cNvSpPr/>
            <p:nvPr/>
          </p:nvSpPr>
          <p:spPr>
            <a:xfrm>
              <a:off x="2649900" y="817700"/>
              <a:ext cx="96500" cy="133475"/>
            </a:xfrm>
            <a:custGeom>
              <a:avLst/>
              <a:gdLst/>
              <a:ahLst/>
              <a:cxnLst/>
              <a:rect l="l" t="t" r="r" b="b"/>
              <a:pathLst>
                <a:path w="3860" h="5339" extrusionOk="0">
                  <a:moveTo>
                    <a:pt x="3233" y="0"/>
                  </a:moveTo>
                  <a:cubicBezTo>
                    <a:pt x="2832" y="827"/>
                    <a:pt x="2406" y="1454"/>
                    <a:pt x="2106" y="2206"/>
                  </a:cubicBezTo>
                  <a:cubicBezTo>
                    <a:pt x="1354" y="1454"/>
                    <a:pt x="1153" y="426"/>
                    <a:pt x="0" y="326"/>
                  </a:cubicBezTo>
                  <a:lnTo>
                    <a:pt x="0" y="326"/>
                  </a:lnTo>
                  <a:cubicBezTo>
                    <a:pt x="326" y="1353"/>
                    <a:pt x="1053" y="2080"/>
                    <a:pt x="1579" y="2832"/>
                  </a:cubicBezTo>
                  <a:cubicBezTo>
                    <a:pt x="1479" y="3659"/>
                    <a:pt x="852" y="4386"/>
                    <a:pt x="1253" y="5338"/>
                  </a:cubicBezTo>
                  <a:cubicBezTo>
                    <a:pt x="1579" y="5213"/>
                    <a:pt x="1679" y="5213"/>
                    <a:pt x="1780" y="5013"/>
                  </a:cubicBezTo>
                  <a:cubicBezTo>
                    <a:pt x="1880" y="4486"/>
                    <a:pt x="2206" y="4186"/>
                    <a:pt x="2607" y="3860"/>
                  </a:cubicBezTo>
                  <a:cubicBezTo>
                    <a:pt x="2897" y="3928"/>
                    <a:pt x="3141" y="4101"/>
                    <a:pt x="3394" y="4101"/>
                  </a:cubicBezTo>
                  <a:cubicBezTo>
                    <a:pt x="3512" y="4101"/>
                    <a:pt x="3632" y="4064"/>
                    <a:pt x="3760" y="3960"/>
                  </a:cubicBezTo>
                  <a:cubicBezTo>
                    <a:pt x="3459" y="3659"/>
                    <a:pt x="3233" y="3333"/>
                    <a:pt x="2933" y="3133"/>
                  </a:cubicBezTo>
                  <a:cubicBezTo>
                    <a:pt x="3233" y="2406"/>
                    <a:pt x="3559" y="1679"/>
                    <a:pt x="3860" y="827"/>
                  </a:cubicBezTo>
                  <a:cubicBezTo>
                    <a:pt x="3659" y="627"/>
                    <a:pt x="3459" y="426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59;p29"/>
            <p:cNvSpPr/>
            <p:nvPr/>
          </p:nvSpPr>
          <p:spPr>
            <a:xfrm>
              <a:off x="2796500" y="828350"/>
              <a:ext cx="88375" cy="119700"/>
            </a:xfrm>
            <a:custGeom>
              <a:avLst/>
              <a:gdLst/>
              <a:ahLst/>
              <a:cxnLst/>
              <a:rect l="l" t="t" r="r" b="b"/>
              <a:pathLst>
                <a:path w="3535" h="4788" extrusionOk="0">
                  <a:moveTo>
                    <a:pt x="2808" y="0"/>
                  </a:moveTo>
                  <a:cubicBezTo>
                    <a:pt x="2382" y="627"/>
                    <a:pt x="2081" y="1153"/>
                    <a:pt x="1655" y="1880"/>
                  </a:cubicBezTo>
                  <a:cubicBezTo>
                    <a:pt x="1254" y="1354"/>
                    <a:pt x="728" y="827"/>
                    <a:pt x="201" y="301"/>
                  </a:cubicBezTo>
                  <a:cubicBezTo>
                    <a:pt x="101" y="401"/>
                    <a:pt x="101" y="526"/>
                    <a:pt x="1" y="627"/>
                  </a:cubicBezTo>
                  <a:cubicBezTo>
                    <a:pt x="201" y="1028"/>
                    <a:pt x="302" y="1454"/>
                    <a:pt x="628" y="1654"/>
                  </a:cubicBezTo>
                  <a:cubicBezTo>
                    <a:pt x="1129" y="2281"/>
                    <a:pt x="1254" y="2807"/>
                    <a:pt x="928" y="3534"/>
                  </a:cubicBezTo>
                  <a:cubicBezTo>
                    <a:pt x="828" y="3960"/>
                    <a:pt x="728" y="4386"/>
                    <a:pt x="1029" y="4787"/>
                  </a:cubicBezTo>
                  <a:cubicBezTo>
                    <a:pt x="1655" y="4486"/>
                    <a:pt x="1755" y="3760"/>
                    <a:pt x="2382" y="3434"/>
                  </a:cubicBezTo>
                  <a:cubicBezTo>
                    <a:pt x="2607" y="3434"/>
                    <a:pt x="2808" y="3434"/>
                    <a:pt x="3134" y="3334"/>
                  </a:cubicBezTo>
                  <a:cubicBezTo>
                    <a:pt x="2908" y="3133"/>
                    <a:pt x="2708" y="3033"/>
                    <a:pt x="2607" y="2907"/>
                  </a:cubicBezTo>
                  <a:cubicBezTo>
                    <a:pt x="2607" y="2707"/>
                    <a:pt x="2708" y="2506"/>
                    <a:pt x="2708" y="2406"/>
                  </a:cubicBezTo>
                  <a:cubicBezTo>
                    <a:pt x="2908" y="2080"/>
                    <a:pt x="3008" y="1780"/>
                    <a:pt x="3234" y="1554"/>
                  </a:cubicBezTo>
                  <a:cubicBezTo>
                    <a:pt x="3535" y="827"/>
                    <a:pt x="3535" y="526"/>
                    <a:pt x="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60;p29"/>
            <p:cNvSpPr/>
            <p:nvPr/>
          </p:nvSpPr>
          <p:spPr>
            <a:xfrm>
              <a:off x="2953150" y="822700"/>
              <a:ext cx="80850" cy="11782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281" y="1"/>
                  </a:moveTo>
                  <a:cubicBezTo>
                    <a:pt x="2081" y="527"/>
                    <a:pt x="1880" y="1153"/>
                    <a:pt x="1655" y="1780"/>
                  </a:cubicBezTo>
                  <a:cubicBezTo>
                    <a:pt x="1354" y="1580"/>
                    <a:pt x="1028" y="1379"/>
                    <a:pt x="828" y="1153"/>
                  </a:cubicBezTo>
                  <a:cubicBezTo>
                    <a:pt x="627" y="953"/>
                    <a:pt x="301" y="853"/>
                    <a:pt x="101" y="627"/>
                  </a:cubicBezTo>
                  <a:lnTo>
                    <a:pt x="1" y="752"/>
                  </a:lnTo>
                  <a:cubicBezTo>
                    <a:pt x="1" y="1580"/>
                    <a:pt x="928" y="1880"/>
                    <a:pt x="1128" y="2632"/>
                  </a:cubicBezTo>
                  <a:cubicBezTo>
                    <a:pt x="727" y="4512"/>
                    <a:pt x="727" y="4512"/>
                    <a:pt x="1028" y="4712"/>
                  </a:cubicBezTo>
                  <a:cubicBezTo>
                    <a:pt x="1454" y="4286"/>
                    <a:pt x="1981" y="3760"/>
                    <a:pt x="2382" y="3359"/>
                  </a:cubicBezTo>
                  <a:lnTo>
                    <a:pt x="3234" y="3359"/>
                  </a:lnTo>
                  <a:cubicBezTo>
                    <a:pt x="3008" y="3133"/>
                    <a:pt x="2908" y="2933"/>
                    <a:pt x="2808" y="2632"/>
                  </a:cubicBezTo>
                  <a:cubicBezTo>
                    <a:pt x="3133" y="1580"/>
                    <a:pt x="3008" y="326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61;p29"/>
            <p:cNvSpPr/>
            <p:nvPr/>
          </p:nvSpPr>
          <p:spPr>
            <a:xfrm>
              <a:off x="3106675" y="812675"/>
              <a:ext cx="88975" cy="122825"/>
            </a:xfrm>
            <a:custGeom>
              <a:avLst/>
              <a:gdLst/>
              <a:ahLst/>
              <a:cxnLst/>
              <a:rect l="l" t="t" r="r" b="b"/>
              <a:pathLst>
                <a:path w="3559" h="4913" extrusionOk="0">
                  <a:moveTo>
                    <a:pt x="3133" y="1"/>
                  </a:moveTo>
                  <a:lnTo>
                    <a:pt x="3133" y="1"/>
                  </a:lnTo>
                  <a:cubicBezTo>
                    <a:pt x="2732" y="627"/>
                    <a:pt x="2306" y="1153"/>
                    <a:pt x="2005" y="1554"/>
                  </a:cubicBezTo>
                  <a:cubicBezTo>
                    <a:pt x="1378" y="1454"/>
                    <a:pt x="752" y="1254"/>
                    <a:pt x="125" y="1028"/>
                  </a:cubicBezTo>
                  <a:lnTo>
                    <a:pt x="125" y="1028"/>
                  </a:lnTo>
                  <a:cubicBezTo>
                    <a:pt x="0" y="2081"/>
                    <a:pt x="952" y="2081"/>
                    <a:pt x="1378" y="2607"/>
                  </a:cubicBezTo>
                  <a:cubicBezTo>
                    <a:pt x="1479" y="3334"/>
                    <a:pt x="852" y="3961"/>
                    <a:pt x="1153" y="4913"/>
                  </a:cubicBezTo>
                  <a:cubicBezTo>
                    <a:pt x="1679" y="4161"/>
                    <a:pt x="2206" y="3534"/>
                    <a:pt x="2632" y="2908"/>
                  </a:cubicBezTo>
                  <a:cubicBezTo>
                    <a:pt x="2832" y="2808"/>
                    <a:pt x="3033" y="2707"/>
                    <a:pt x="3358" y="2607"/>
                  </a:cubicBezTo>
                  <a:cubicBezTo>
                    <a:pt x="3133" y="2407"/>
                    <a:pt x="3033" y="2281"/>
                    <a:pt x="2832" y="2081"/>
                  </a:cubicBezTo>
                  <a:cubicBezTo>
                    <a:pt x="3133" y="1454"/>
                    <a:pt x="3559" y="828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2;p29"/>
            <p:cNvSpPr/>
            <p:nvPr/>
          </p:nvSpPr>
          <p:spPr>
            <a:xfrm>
              <a:off x="2754525" y="1003150"/>
              <a:ext cx="73350" cy="117200"/>
            </a:xfrm>
            <a:custGeom>
              <a:avLst/>
              <a:gdLst/>
              <a:ahLst/>
              <a:cxnLst/>
              <a:rect l="l" t="t" r="r" b="b"/>
              <a:pathLst>
                <a:path w="2934" h="4688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928"/>
                    <a:pt x="627" y="1454"/>
                    <a:pt x="928" y="2081"/>
                  </a:cubicBezTo>
                  <a:cubicBezTo>
                    <a:pt x="728" y="2507"/>
                    <a:pt x="627" y="2933"/>
                    <a:pt x="427" y="3334"/>
                  </a:cubicBezTo>
                  <a:cubicBezTo>
                    <a:pt x="301" y="3860"/>
                    <a:pt x="301" y="4286"/>
                    <a:pt x="728" y="4687"/>
                  </a:cubicBezTo>
                  <a:cubicBezTo>
                    <a:pt x="1154" y="3961"/>
                    <a:pt x="1454" y="3134"/>
                    <a:pt x="2407" y="2933"/>
                  </a:cubicBezTo>
                  <a:cubicBezTo>
                    <a:pt x="2307" y="2707"/>
                    <a:pt x="2307" y="2607"/>
                    <a:pt x="2181" y="2407"/>
                  </a:cubicBezTo>
                  <a:cubicBezTo>
                    <a:pt x="2407" y="2081"/>
                    <a:pt x="2607" y="1680"/>
                    <a:pt x="2933" y="1254"/>
                  </a:cubicBezTo>
                  <a:cubicBezTo>
                    <a:pt x="2808" y="1053"/>
                    <a:pt x="2708" y="727"/>
                    <a:pt x="2607" y="427"/>
                  </a:cubicBezTo>
                  <a:cubicBezTo>
                    <a:pt x="2181" y="828"/>
                    <a:pt x="1880" y="1154"/>
                    <a:pt x="1555" y="1555"/>
                  </a:cubicBezTo>
                  <a:cubicBezTo>
                    <a:pt x="1154" y="1053"/>
                    <a:pt x="728" y="527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63;p29"/>
            <p:cNvSpPr/>
            <p:nvPr/>
          </p:nvSpPr>
          <p:spPr>
            <a:xfrm>
              <a:off x="3044000" y="987500"/>
              <a:ext cx="86500" cy="114675"/>
            </a:xfrm>
            <a:custGeom>
              <a:avLst/>
              <a:gdLst/>
              <a:ahLst/>
              <a:cxnLst/>
              <a:rect l="l" t="t" r="r" b="b"/>
              <a:pathLst>
                <a:path w="3460" h="4587" extrusionOk="0">
                  <a:moveTo>
                    <a:pt x="3033" y="0"/>
                  </a:moveTo>
                  <a:cubicBezTo>
                    <a:pt x="2507" y="627"/>
                    <a:pt x="2106" y="1053"/>
                    <a:pt x="1680" y="1454"/>
                  </a:cubicBezTo>
                  <a:cubicBezTo>
                    <a:pt x="1379" y="1053"/>
                    <a:pt x="1053" y="727"/>
                    <a:pt x="753" y="426"/>
                  </a:cubicBezTo>
                  <a:cubicBezTo>
                    <a:pt x="627" y="426"/>
                    <a:pt x="627" y="526"/>
                    <a:pt x="527" y="526"/>
                  </a:cubicBezTo>
                  <a:cubicBezTo>
                    <a:pt x="527" y="1153"/>
                    <a:pt x="953" y="1554"/>
                    <a:pt x="1053" y="2181"/>
                  </a:cubicBezTo>
                  <a:cubicBezTo>
                    <a:pt x="753" y="2932"/>
                    <a:pt x="126" y="3659"/>
                    <a:pt x="1" y="4587"/>
                  </a:cubicBezTo>
                  <a:cubicBezTo>
                    <a:pt x="627" y="3860"/>
                    <a:pt x="1254" y="3033"/>
                    <a:pt x="2307" y="2707"/>
                  </a:cubicBezTo>
                  <a:cubicBezTo>
                    <a:pt x="2307" y="2607"/>
                    <a:pt x="2206" y="2506"/>
                    <a:pt x="2206" y="2406"/>
                  </a:cubicBezTo>
                  <a:cubicBezTo>
                    <a:pt x="2632" y="1980"/>
                    <a:pt x="3033" y="1554"/>
                    <a:pt x="3459" y="1153"/>
                  </a:cubicBezTo>
                  <a:cubicBezTo>
                    <a:pt x="3359" y="727"/>
                    <a:pt x="3134" y="426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64;p29"/>
            <p:cNvSpPr/>
            <p:nvPr/>
          </p:nvSpPr>
          <p:spPr>
            <a:xfrm>
              <a:off x="2895500" y="681725"/>
              <a:ext cx="83375" cy="107175"/>
            </a:xfrm>
            <a:custGeom>
              <a:avLst/>
              <a:gdLst/>
              <a:ahLst/>
              <a:cxnLst/>
              <a:rect l="l" t="t" r="r" b="b"/>
              <a:pathLst>
                <a:path w="3335" h="428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1" y="1254"/>
                    <a:pt x="728" y="2005"/>
                    <a:pt x="1455" y="2732"/>
                  </a:cubicBezTo>
                  <a:cubicBezTo>
                    <a:pt x="1254" y="3259"/>
                    <a:pt x="1154" y="3760"/>
                    <a:pt x="1053" y="4286"/>
                  </a:cubicBezTo>
                  <a:lnTo>
                    <a:pt x="1254" y="4286"/>
                  </a:lnTo>
                  <a:cubicBezTo>
                    <a:pt x="1455" y="3985"/>
                    <a:pt x="1680" y="3660"/>
                    <a:pt x="1981" y="3259"/>
                  </a:cubicBezTo>
                  <a:cubicBezTo>
                    <a:pt x="2181" y="3259"/>
                    <a:pt x="2507" y="3133"/>
                    <a:pt x="2808" y="3133"/>
                  </a:cubicBezTo>
                  <a:cubicBezTo>
                    <a:pt x="2708" y="2833"/>
                    <a:pt x="2708" y="2632"/>
                    <a:pt x="2607" y="2306"/>
                  </a:cubicBezTo>
                  <a:cubicBezTo>
                    <a:pt x="3033" y="1680"/>
                    <a:pt x="3334" y="1053"/>
                    <a:pt x="2708" y="326"/>
                  </a:cubicBezTo>
                  <a:lnTo>
                    <a:pt x="2708" y="326"/>
                  </a:lnTo>
                  <a:cubicBezTo>
                    <a:pt x="2507" y="752"/>
                    <a:pt x="2307" y="1153"/>
                    <a:pt x="1981" y="1780"/>
                  </a:cubicBezTo>
                  <a:cubicBezTo>
                    <a:pt x="1455" y="1153"/>
                    <a:pt x="928" y="627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5;p29"/>
            <p:cNvSpPr/>
            <p:nvPr/>
          </p:nvSpPr>
          <p:spPr>
            <a:xfrm>
              <a:off x="2741375" y="676700"/>
              <a:ext cx="62675" cy="104675"/>
            </a:xfrm>
            <a:custGeom>
              <a:avLst/>
              <a:gdLst/>
              <a:ahLst/>
              <a:cxnLst/>
              <a:rect l="l" t="t" r="r" b="b"/>
              <a:pathLst>
                <a:path w="2507" h="4187" extrusionOk="0">
                  <a:moveTo>
                    <a:pt x="2206" y="1"/>
                  </a:moveTo>
                  <a:cubicBezTo>
                    <a:pt x="1980" y="527"/>
                    <a:pt x="1680" y="953"/>
                    <a:pt x="1454" y="1354"/>
                  </a:cubicBezTo>
                  <a:cubicBezTo>
                    <a:pt x="1053" y="953"/>
                    <a:pt x="527" y="527"/>
                    <a:pt x="101" y="101"/>
                  </a:cubicBezTo>
                  <a:lnTo>
                    <a:pt x="101" y="101"/>
                  </a:lnTo>
                  <a:cubicBezTo>
                    <a:pt x="0" y="1054"/>
                    <a:pt x="727" y="1580"/>
                    <a:pt x="953" y="2206"/>
                  </a:cubicBezTo>
                  <a:cubicBezTo>
                    <a:pt x="827" y="2933"/>
                    <a:pt x="727" y="3560"/>
                    <a:pt x="627" y="4186"/>
                  </a:cubicBezTo>
                  <a:cubicBezTo>
                    <a:pt x="953" y="3861"/>
                    <a:pt x="1354" y="3560"/>
                    <a:pt x="1780" y="3234"/>
                  </a:cubicBezTo>
                  <a:lnTo>
                    <a:pt x="2206" y="3234"/>
                  </a:lnTo>
                  <a:cubicBezTo>
                    <a:pt x="2206" y="2708"/>
                    <a:pt x="2306" y="2407"/>
                    <a:pt x="2406" y="1981"/>
                  </a:cubicBezTo>
                  <a:cubicBezTo>
                    <a:pt x="2406" y="1580"/>
                    <a:pt x="2507" y="1254"/>
                    <a:pt x="2507" y="953"/>
                  </a:cubicBezTo>
                  <a:cubicBezTo>
                    <a:pt x="2507" y="628"/>
                    <a:pt x="2507" y="327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66;p29"/>
            <p:cNvSpPr/>
            <p:nvPr/>
          </p:nvSpPr>
          <p:spPr>
            <a:xfrm>
              <a:off x="3047150" y="674200"/>
              <a:ext cx="90875" cy="109675"/>
            </a:xfrm>
            <a:custGeom>
              <a:avLst/>
              <a:gdLst/>
              <a:ahLst/>
              <a:cxnLst/>
              <a:rect l="l" t="t" r="r" b="b"/>
              <a:pathLst>
                <a:path w="3635" h="4387" extrusionOk="0">
                  <a:moveTo>
                    <a:pt x="3133" y="1"/>
                  </a:moveTo>
                  <a:cubicBezTo>
                    <a:pt x="2607" y="728"/>
                    <a:pt x="2181" y="1454"/>
                    <a:pt x="1754" y="2081"/>
                  </a:cubicBezTo>
                  <a:cubicBezTo>
                    <a:pt x="1128" y="1780"/>
                    <a:pt x="627" y="1454"/>
                    <a:pt x="0" y="1154"/>
                  </a:cubicBezTo>
                  <a:lnTo>
                    <a:pt x="0" y="1154"/>
                  </a:lnTo>
                  <a:cubicBezTo>
                    <a:pt x="0" y="2081"/>
                    <a:pt x="927" y="2407"/>
                    <a:pt x="1253" y="2933"/>
                  </a:cubicBezTo>
                  <a:cubicBezTo>
                    <a:pt x="1128" y="3434"/>
                    <a:pt x="1028" y="3860"/>
                    <a:pt x="927" y="4387"/>
                  </a:cubicBezTo>
                  <a:cubicBezTo>
                    <a:pt x="1253" y="4061"/>
                    <a:pt x="1554" y="3660"/>
                    <a:pt x="1754" y="3434"/>
                  </a:cubicBezTo>
                  <a:cubicBezTo>
                    <a:pt x="2181" y="3434"/>
                    <a:pt x="2381" y="3434"/>
                    <a:pt x="2707" y="3560"/>
                  </a:cubicBezTo>
                  <a:cubicBezTo>
                    <a:pt x="2506" y="3134"/>
                    <a:pt x="2281" y="2933"/>
                    <a:pt x="2181" y="2707"/>
                  </a:cubicBezTo>
                  <a:cubicBezTo>
                    <a:pt x="2506" y="2306"/>
                    <a:pt x="2907" y="1880"/>
                    <a:pt x="3233" y="1454"/>
                  </a:cubicBezTo>
                  <a:cubicBezTo>
                    <a:pt x="3634" y="928"/>
                    <a:pt x="3634" y="527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67;p29"/>
            <p:cNvSpPr/>
            <p:nvPr/>
          </p:nvSpPr>
          <p:spPr>
            <a:xfrm>
              <a:off x="2900525" y="1018825"/>
              <a:ext cx="73325" cy="96500"/>
            </a:xfrm>
            <a:custGeom>
              <a:avLst/>
              <a:gdLst/>
              <a:ahLst/>
              <a:cxnLst/>
              <a:rect l="l" t="t" r="r" b="b"/>
              <a:pathLst>
                <a:path w="2933" h="3860" extrusionOk="0">
                  <a:moveTo>
                    <a:pt x="2507" y="0"/>
                  </a:moveTo>
                  <a:cubicBezTo>
                    <a:pt x="2106" y="426"/>
                    <a:pt x="1780" y="928"/>
                    <a:pt x="1354" y="1354"/>
                  </a:cubicBezTo>
                  <a:cubicBezTo>
                    <a:pt x="953" y="1053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0" y="1053"/>
                    <a:pt x="627" y="1554"/>
                    <a:pt x="1053" y="1980"/>
                  </a:cubicBezTo>
                  <a:cubicBezTo>
                    <a:pt x="1053" y="2607"/>
                    <a:pt x="727" y="3233"/>
                    <a:pt x="1053" y="3860"/>
                  </a:cubicBezTo>
                  <a:cubicBezTo>
                    <a:pt x="1354" y="3334"/>
                    <a:pt x="1680" y="2807"/>
                    <a:pt x="1980" y="2406"/>
                  </a:cubicBezTo>
                  <a:cubicBezTo>
                    <a:pt x="2406" y="2507"/>
                    <a:pt x="2607" y="2507"/>
                    <a:pt x="2933" y="2507"/>
                  </a:cubicBezTo>
                  <a:cubicBezTo>
                    <a:pt x="2832" y="2306"/>
                    <a:pt x="2732" y="2306"/>
                    <a:pt x="2607" y="2181"/>
                  </a:cubicBezTo>
                  <a:lnTo>
                    <a:pt x="2306" y="1880"/>
                  </a:lnTo>
                  <a:cubicBezTo>
                    <a:pt x="2406" y="1679"/>
                    <a:pt x="2507" y="1454"/>
                    <a:pt x="2607" y="1253"/>
                  </a:cubicBezTo>
                  <a:cubicBezTo>
                    <a:pt x="2933" y="727"/>
                    <a:pt x="2933" y="527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68;p29"/>
            <p:cNvSpPr/>
            <p:nvPr/>
          </p:nvSpPr>
          <p:spPr>
            <a:xfrm>
              <a:off x="3070325" y="78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69;p29"/>
            <p:cNvSpPr/>
            <p:nvPr/>
          </p:nvSpPr>
          <p:spPr>
            <a:xfrm>
              <a:off x="3266450" y="1018825"/>
              <a:ext cx="43875" cy="42000"/>
            </a:xfrm>
            <a:custGeom>
              <a:avLst/>
              <a:gdLst/>
              <a:ahLst/>
              <a:cxnLst/>
              <a:rect l="l" t="t" r="r" b="b"/>
              <a:pathLst>
                <a:path w="1755" h="1680" extrusionOk="0">
                  <a:moveTo>
                    <a:pt x="1754" y="0"/>
                  </a:moveTo>
                  <a:cubicBezTo>
                    <a:pt x="1721" y="28"/>
                    <a:pt x="1689" y="57"/>
                    <a:pt x="1657" y="87"/>
                  </a:cubicBezTo>
                  <a:lnTo>
                    <a:pt x="1657" y="87"/>
                  </a:lnTo>
                  <a:cubicBezTo>
                    <a:pt x="1544" y="72"/>
                    <a:pt x="1431" y="65"/>
                    <a:pt x="1322" y="65"/>
                  </a:cubicBezTo>
                  <a:cubicBezTo>
                    <a:pt x="859" y="65"/>
                    <a:pt x="455" y="200"/>
                    <a:pt x="301" y="527"/>
                  </a:cubicBezTo>
                  <a:cubicBezTo>
                    <a:pt x="128" y="980"/>
                    <a:pt x="104" y="1266"/>
                    <a:pt x="37" y="1545"/>
                  </a:cubicBezTo>
                  <a:lnTo>
                    <a:pt x="37" y="1545"/>
                  </a:lnTo>
                  <a:cubicBezTo>
                    <a:pt x="793" y="1341"/>
                    <a:pt x="1103" y="604"/>
                    <a:pt x="1657" y="87"/>
                  </a:cubicBezTo>
                  <a:lnTo>
                    <a:pt x="1657" y="87"/>
                  </a:lnTo>
                  <a:cubicBezTo>
                    <a:pt x="1690" y="91"/>
                    <a:pt x="1722" y="95"/>
                    <a:pt x="1754" y="100"/>
                  </a:cubicBezTo>
                  <a:lnTo>
                    <a:pt x="1754" y="0"/>
                  </a:lnTo>
                  <a:close/>
                  <a:moveTo>
                    <a:pt x="37" y="1545"/>
                  </a:moveTo>
                  <a:lnTo>
                    <a:pt x="37" y="1545"/>
                  </a:lnTo>
                  <a:cubicBezTo>
                    <a:pt x="25" y="1548"/>
                    <a:pt x="12" y="1551"/>
                    <a:pt x="0" y="1554"/>
                  </a:cubicBezTo>
                  <a:lnTo>
                    <a:pt x="0" y="1679"/>
                  </a:lnTo>
                  <a:cubicBezTo>
                    <a:pt x="14" y="1634"/>
                    <a:pt x="26" y="1590"/>
                    <a:pt x="37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70;p29"/>
            <p:cNvSpPr/>
            <p:nvPr/>
          </p:nvSpPr>
          <p:spPr>
            <a:xfrm>
              <a:off x="3231975" y="1052650"/>
              <a:ext cx="18825" cy="15700"/>
            </a:xfrm>
            <a:custGeom>
              <a:avLst/>
              <a:gdLst/>
              <a:ahLst/>
              <a:cxnLst/>
              <a:rect l="l" t="t" r="r" b="b"/>
              <a:pathLst>
                <a:path w="753" h="628" extrusionOk="0">
                  <a:moveTo>
                    <a:pt x="427" y="1"/>
                  </a:moveTo>
                  <a:cubicBezTo>
                    <a:pt x="326" y="201"/>
                    <a:pt x="126" y="427"/>
                    <a:pt x="1" y="627"/>
                  </a:cubicBezTo>
                  <a:cubicBezTo>
                    <a:pt x="226" y="527"/>
                    <a:pt x="427" y="326"/>
                    <a:pt x="752" y="201"/>
                  </a:cubicBezTo>
                  <a:cubicBezTo>
                    <a:pt x="627" y="101"/>
                    <a:pt x="527" y="10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71;p29"/>
            <p:cNvSpPr/>
            <p:nvPr/>
          </p:nvSpPr>
          <p:spPr>
            <a:xfrm>
              <a:off x="3260800" y="1057675"/>
              <a:ext cx="5675" cy="8150"/>
            </a:xfrm>
            <a:custGeom>
              <a:avLst/>
              <a:gdLst/>
              <a:ahLst/>
              <a:cxnLst/>
              <a:rect l="l" t="t" r="r" b="b"/>
              <a:pathLst>
                <a:path w="227" h="326" extrusionOk="0">
                  <a:moveTo>
                    <a:pt x="226" y="0"/>
                  </a:moveTo>
                  <a:cubicBezTo>
                    <a:pt x="101" y="125"/>
                    <a:pt x="101" y="226"/>
                    <a:pt x="0" y="226"/>
                  </a:cubicBezTo>
                  <a:lnTo>
                    <a:pt x="0" y="326"/>
                  </a:lnTo>
                  <a:lnTo>
                    <a:pt x="226" y="1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72;p29"/>
            <p:cNvSpPr/>
            <p:nvPr/>
          </p:nvSpPr>
          <p:spPr>
            <a:xfrm>
              <a:off x="3310300" y="1057675"/>
              <a:ext cx="34475" cy="31350"/>
            </a:xfrm>
            <a:custGeom>
              <a:avLst/>
              <a:gdLst/>
              <a:ahLst/>
              <a:cxnLst/>
              <a:rect l="l" t="t" r="r" b="b"/>
              <a:pathLst>
                <a:path w="1379" h="1254" extrusionOk="0">
                  <a:moveTo>
                    <a:pt x="1379" y="0"/>
                  </a:moveTo>
                  <a:cubicBezTo>
                    <a:pt x="953" y="326"/>
                    <a:pt x="527" y="627"/>
                    <a:pt x="0" y="953"/>
                  </a:cubicBezTo>
                  <a:cubicBezTo>
                    <a:pt x="226" y="1153"/>
                    <a:pt x="326" y="1153"/>
                    <a:pt x="426" y="1253"/>
                  </a:cubicBezTo>
                  <a:cubicBezTo>
                    <a:pt x="627" y="1053"/>
                    <a:pt x="953" y="852"/>
                    <a:pt x="1254" y="627"/>
                  </a:cubicBezTo>
                  <a:cubicBezTo>
                    <a:pt x="1254" y="627"/>
                    <a:pt x="1379" y="526"/>
                    <a:pt x="1379" y="426"/>
                  </a:cubicBezTo>
                  <a:lnTo>
                    <a:pt x="13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Retângulo 131"/>
          <p:cNvSpPr/>
          <p:nvPr/>
        </p:nvSpPr>
        <p:spPr>
          <a:xfrm>
            <a:off x="-485775" y="4122892"/>
            <a:ext cx="971550" cy="102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8524875" y="0"/>
            <a:ext cx="971550" cy="111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Google Shape;1297;p31"/>
          <p:cNvSpPr/>
          <p:nvPr/>
        </p:nvSpPr>
        <p:spPr>
          <a:xfrm>
            <a:off x="165819" y="4237508"/>
            <a:ext cx="855963" cy="769672"/>
          </a:xfrm>
          <a:custGeom>
            <a:avLst/>
            <a:gdLst/>
            <a:ahLst/>
            <a:cxnLst/>
            <a:rect l="l" t="t" r="r" b="b"/>
            <a:pathLst>
              <a:path w="30076" h="27044" extrusionOk="0">
                <a:moveTo>
                  <a:pt x="14473" y="6867"/>
                </a:moveTo>
                <a:cubicBezTo>
                  <a:pt x="14694" y="6867"/>
                  <a:pt x="14916" y="6875"/>
                  <a:pt x="15138" y="6893"/>
                </a:cubicBezTo>
                <a:cubicBezTo>
                  <a:pt x="16692" y="6993"/>
                  <a:pt x="18271" y="6893"/>
                  <a:pt x="19624" y="7720"/>
                </a:cubicBezTo>
                <a:lnTo>
                  <a:pt x="19624" y="8146"/>
                </a:lnTo>
                <a:cubicBezTo>
                  <a:pt x="20050" y="8246"/>
                  <a:pt x="20451" y="8447"/>
                  <a:pt x="20878" y="8672"/>
                </a:cubicBezTo>
                <a:lnTo>
                  <a:pt x="20878" y="8773"/>
                </a:lnTo>
                <a:lnTo>
                  <a:pt x="19098" y="8773"/>
                </a:lnTo>
                <a:lnTo>
                  <a:pt x="19098" y="8873"/>
                </a:lnTo>
                <a:cubicBezTo>
                  <a:pt x="19198" y="8973"/>
                  <a:pt x="19324" y="9073"/>
                  <a:pt x="19424" y="9174"/>
                </a:cubicBezTo>
                <a:cubicBezTo>
                  <a:pt x="17185" y="8965"/>
                  <a:pt x="14933" y="8649"/>
                  <a:pt x="12653" y="8649"/>
                </a:cubicBezTo>
                <a:cubicBezTo>
                  <a:pt x="11641" y="8649"/>
                  <a:pt x="10624" y="8711"/>
                  <a:pt x="9599" y="8873"/>
                </a:cubicBezTo>
                <a:cubicBezTo>
                  <a:pt x="10025" y="7920"/>
                  <a:pt x="10652" y="7519"/>
                  <a:pt x="11479" y="7294"/>
                </a:cubicBezTo>
                <a:cubicBezTo>
                  <a:pt x="12428" y="7046"/>
                  <a:pt x="13444" y="6867"/>
                  <a:pt x="14473" y="6867"/>
                </a:cubicBezTo>
                <a:close/>
                <a:moveTo>
                  <a:pt x="13258" y="9499"/>
                </a:moveTo>
                <a:cubicBezTo>
                  <a:pt x="14712" y="9499"/>
                  <a:pt x="16066" y="9600"/>
                  <a:pt x="17544" y="9600"/>
                </a:cubicBezTo>
                <a:lnTo>
                  <a:pt x="17544" y="10226"/>
                </a:lnTo>
                <a:cubicBezTo>
                  <a:pt x="16366" y="10226"/>
                  <a:pt x="15188" y="10019"/>
                  <a:pt x="13985" y="10019"/>
                </a:cubicBezTo>
                <a:cubicBezTo>
                  <a:pt x="13268" y="10019"/>
                  <a:pt x="12544" y="10093"/>
                  <a:pt x="11805" y="10326"/>
                </a:cubicBezTo>
                <a:lnTo>
                  <a:pt x="13885" y="10326"/>
                </a:lnTo>
                <a:lnTo>
                  <a:pt x="13885" y="10552"/>
                </a:lnTo>
                <a:cubicBezTo>
                  <a:pt x="13058" y="10652"/>
                  <a:pt x="12106" y="10652"/>
                  <a:pt x="11178" y="10652"/>
                </a:cubicBezTo>
                <a:cubicBezTo>
                  <a:pt x="11178" y="10652"/>
                  <a:pt x="11053" y="10853"/>
                  <a:pt x="11053" y="11053"/>
                </a:cubicBezTo>
                <a:cubicBezTo>
                  <a:pt x="10752" y="10953"/>
                  <a:pt x="10552" y="10853"/>
                  <a:pt x="10226" y="10753"/>
                </a:cubicBezTo>
                <a:cubicBezTo>
                  <a:pt x="10126" y="10853"/>
                  <a:pt x="10126" y="10953"/>
                  <a:pt x="10025" y="11053"/>
                </a:cubicBezTo>
                <a:cubicBezTo>
                  <a:pt x="10025" y="11053"/>
                  <a:pt x="9925" y="11053"/>
                  <a:pt x="9925" y="10953"/>
                </a:cubicBezTo>
                <a:cubicBezTo>
                  <a:pt x="10025" y="10853"/>
                  <a:pt x="10126" y="10753"/>
                  <a:pt x="10226" y="10652"/>
                </a:cubicBezTo>
                <a:lnTo>
                  <a:pt x="10226" y="10753"/>
                </a:lnTo>
                <a:cubicBezTo>
                  <a:pt x="10953" y="9700"/>
                  <a:pt x="12106" y="9499"/>
                  <a:pt x="13258" y="9499"/>
                </a:cubicBezTo>
                <a:close/>
                <a:moveTo>
                  <a:pt x="19950" y="11053"/>
                </a:moveTo>
                <a:lnTo>
                  <a:pt x="19950" y="11053"/>
                </a:lnTo>
                <a:cubicBezTo>
                  <a:pt x="20151" y="11179"/>
                  <a:pt x="20351" y="11279"/>
                  <a:pt x="20577" y="11279"/>
                </a:cubicBezTo>
                <a:cubicBezTo>
                  <a:pt x="20577" y="11379"/>
                  <a:pt x="20451" y="11479"/>
                  <a:pt x="20451" y="11580"/>
                </a:cubicBezTo>
                <a:cubicBezTo>
                  <a:pt x="20251" y="11379"/>
                  <a:pt x="20050" y="11179"/>
                  <a:pt x="19950" y="11053"/>
                </a:cubicBezTo>
                <a:close/>
                <a:moveTo>
                  <a:pt x="8973" y="11279"/>
                </a:moveTo>
                <a:cubicBezTo>
                  <a:pt x="8872" y="11379"/>
                  <a:pt x="8872" y="11479"/>
                  <a:pt x="8872" y="11580"/>
                </a:cubicBezTo>
                <a:cubicBezTo>
                  <a:pt x="8973" y="11580"/>
                  <a:pt x="9073" y="11680"/>
                  <a:pt x="9173" y="11680"/>
                </a:cubicBezTo>
                <a:lnTo>
                  <a:pt x="9173" y="11805"/>
                </a:lnTo>
                <a:lnTo>
                  <a:pt x="8872" y="11805"/>
                </a:lnTo>
                <a:lnTo>
                  <a:pt x="8872" y="11580"/>
                </a:lnTo>
                <a:cubicBezTo>
                  <a:pt x="8872" y="11479"/>
                  <a:pt x="8872" y="11379"/>
                  <a:pt x="8772" y="11279"/>
                </a:cubicBezTo>
                <a:close/>
                <a:moveTo>
                  <a:pt x="9599" y="11680"/>
                </a:moveTo>
                <a:cubicBezTo>
                  <a:pt x="9700" y="11680"/>
                  <a:pt x="9700" y="11680"/>
                  <a:pt x="10025" y="11805"/>
                </a:cubicBezTo>
                <a:lnTo>
                  <a:pt x="9599" y="11805"/>
                </a:lnTo>
                <a:lnTo>
                  <a:pt x="9599" y="11680"/>
                </a:lnTo>
                <a:close/>
                <a:moveTo>
                  <a:pt x="10652" y="11580"/>
                </a:moveTo>
                <a:lnTo>
                  <a:pt x="10652" y="11680"/>
                </a:lnTo>
                <a:cubicBezTo>
                  <a:pt x="10652" y="11805"/>
                  <a:pt x="10552" y="11805"/>
                  <a:pt x="10426" y="11805"/>
                </a:cubicBezTo>
                <a:lnTo>
                  <a:pt x="10426" y="11680"/>
                </a:lnTo>
                <a:cubicBezTo>
                  <a:pt x="10552" y="11680"/>
                  <a:pt x="10552" y="11680"/>
                  <a:pt x="10652" y="11580"/>
                </a:cubicBezTo>
                <a:close/>
                <a:moveTo>
                  <a:pt x="3133" y="14612"/>
                </a:moveTo>
                <a:lnTo>
                  <a:pt x="3133" y="14813"/>
                </a:lnTo>
                <a:cubicBezTo>
                  <a:pt x="3133" y="14813"/>
                  <a:pt x="3033" y="14712"/>
                  <a:pt x="3033" y="14612"/>
                </a:cubicBezTo>
                <a:close/>
                <a:moveTo>
                  <a:pt x="12732" y="15339"/>
                </a:moveTo>
                <a:cubicBezTo>
                  <a:pt x="12698" y="15377"/>
                  <a:pt x="12664" y="15414"/>
                  <a:pt x="12629" y="15451"/>
                </a:cubicBezTo>
                <a:lnTo>
                  <a:pt x="12629" y="15451"/>
                </a:lnTo>
                <a:cubicBezTo>
                  <a:pt x="12663" y="15449"/>
                  <a:pt x="12697" y="15445"/>
                  <a:pt x="12732" y="15439"/>
                </a:cubicBezTo>
                <a:lnTo>
                  <a:pt x="12732" y="15339"/>
                </a:lnTo>
                <a:close/>
                <a:moveTo>
                  <a:pt x="3710" y="15301"/>
                </a:moveTo>
                <a:cubicBezTo>
                  <a:pt x="3760" y="15381"/>
                  <a:pt x="3760" y="15465"/>
                  <a:pt x="3760" y="15565"/>
                </a:cubicBezTo>
                <a:lnTo>
                  <a:pt x="3659" y="15565"/>
                </a:lnTo>
                <a:cubicBezTo>
                  <a:pt x="3659" y="15465"/>
                  <a:pt x="3659" y="15381"/>
                  <a:pt x="3710" y="15301"/>
                </a:cubicBezTo>
                <a:close/>
                <a:moveTo>
                  <a:pt x="11601" y="13170"/>
                </a:moveTo>
                <a:cubicBezTo>
                  <a:pt x="11724" y="13170"/>
                  <a:pt x="11830" y="13192"/>
                  <a:pt x="11905" y="13259"/>
                </a:cubicBezTo>
                <a:cubicBezTo>
                  <a:pt x="12431" y="13685"/>
                  <a:pt x="13058" y="13459"/>
                  <a:pt x="13559" y="13785"/>
                </a:cubicBezTo>
                <a:cubicBezTo>
                  <a:pt x="13359" y="13885"/>
                  <a:pt x="13258" y="13885"/>
                  <a:pt x="12933" y="13986"/>
                </a:cubicBezTo>
                <a:cubicBezTo>
                  <a:pt x="14938" y="14712"/>
                  <a:pt x="17018" y="14712"/>
                  <a:pt x="18697" y="16191"/>
                </a:cubicBezTo>
                <a:cubicBezTo>
                  <a:pt x="17945" y="16918"/>
                  <a:pt x="17319" y="17444"/>
                  <a:pt x="16492" y="17745"/>
                </a:cubicBezTo>
                <a:cubicBezTo>
                  <a:pt x="16425" y="17779"/>
                  <a:pt x="16355" y="17790"/>
                  <a:pt x="16285" y="17790"/>
                </a:cubicBezTo>
                <a:cubicBezTo>
                  <a:pt x="16143" y="17790"/>
                  <a:pt x="15999" y="17745"/>
                  <a:pt x="15865" y="17745"/>
                </a:cubicBezTo>
                <a:lnTo>
                  <a:pt x="14512" y="17745"/>
                </a:lnTo>
                <a:cubicBezTo>
                  <a:pt x="14712" y="17645"/>
                  <a:pt x="14938" y="17545"/>
                  <a:pt x="15238" y="17319"/>
                </a:cubicBezTo>
                <a:cubicBezTo>
                  <a:pt x="14812" y="17219"/>
                  <a:pt x="14612" y="17219"/>
                  <a:pt x="14411" y="17219"/>
                </a:cubicBezTo>
                <a:cubicBezTo>
                  <a:pt x="14612" y="17018"/>
                  <a:pt x="14712" y="16818"/>
                  <a:pt x="14938" y="16592"/>
                </a:cubicBezTo>
                <a:cubicBezTo>
                  <a:pt x="14812" y="16592"/>
                  <a:pt x="14812" y="16492"/>
                  <a:pt x="14812" y="16492"/>
                </a:cubicBezTo>
                <a:cubicBezTo>
                  <a:pt x="14411" y="16592"/>
                  <a:pt x="14086" y="16592"/>
                  <a:pt x="13785" y="16692"/>
                </a:cubicBezTo>
                <a:cubicBezTo>
                  <a:pt x="13885" y="16592"/>
                  <a:pt x="13885" y="16592"/>
                  <a:pt x="13885" y="16492"/>
                </a:cubicBezTo>
                <a:cubicBezTo>
                  <a:pt x="13359" y="16291"/>
                  <a:pt x="12832" y="16066"/>
                  <a:pt x="12306" y="15865"/>
                </a:cubicBezTo>
                <a:cubicBezTo>
                  <a:pt x="12306" y="15966"/>
                  <a:pt x="12206" y="16066"/>
                  <a:pt x="12106" y="16291"/>
                </a:cubicBezTo>
                <a:lnTo>
                  <a:pt x="12106" y="15966"/>
                </a:lnTo>
                <a:cubicBezTo>
                  <a:pt x="12272" y="15799"/>
                  <a:pt x="12456" y="15632"/>
                  <a:pt x="12629" y="15451"/>
                </a:cubicBezTo>
                <a:lnTo>
                  <a:pt x="12629" y="15451"/>
                </a:lnTo>
                <a:cubicBezTo>
                  <a:pt x="12591" y="15454"/>
                  <a:pt x="12554" y="15456"/>
                  <a:pt x="12517" y="15456"/>
                </a:cubicBezTo>
                <a:cubicBezTo>
                  <a:pt x="11809" y="15456"/>
                  <a:pt x="11314" y="14918"/>
                  <a:pt x="10652" y="14712"/>
                </a:cubicBezTo>
                <a:cubicBezTo>
                  <a:pt x="10852" y="14512"/>
                  <a:pt x="10953" y="14311"/>
                  <a:pt x="11053" y="13986"/>
                </a:cubicBezTo>
                <a:cubicBezTo>
                  <a:pt x="10953" y="13785"/>
                  <a:pt x="10852" y="13560"/>
                  <a:pt x="10752" y="13259"/>
                </a:cubicBezTo>
                <a:cubicBezTo>
                  <a:pt x="11036" y="13259"/>
                  <a:pt x="11354" y="13170"/>
                  <a:pt x="11601" y="13170"/>
                </a:cubicBezTo>
                <a:close/>
                <a:moveTo>
                  <a:pt x="4486" y="13459"/>
                </a:moveTo>
                <a:cubicBezTo>
                  <a:pt x="4587" y="13785"/>
                  <a:pt x="4787" y="14086"/>
                  <a:pt x="4787" y="14512"/>
                </a:cubicBezTo>
                <a:cubicBezTo>
                  <a:pt x="4787" y="15665"/>
                  <a:pt x="5213" y="16692"/>
                  <a:pt x="6266" y="17319"/>
                </a:cubicBezTo>
                <a:cubicBezTo>
                  <a:pt x="6466" y="17545"/>
                  <a:pt x="6466" y="17545"/>
                  <a:pt x="6266" y="17845"/>
                </a:cubicBezTo>
                <a:cubicBezTo>
                  <a:pt x="6040" y="17745"/>
                  <a:pt x="5639" y="17745"/>
                  <a:pt x="5539" y="17545"/>
                </a:cubicBezTo>
                <a:cubicBezTo>
                  <a:pt x="5013" y="16918"/>
                  <a:pt x="4486" y="16066"/>
                  <a:pt x="4161" y="15565"/>
                </a:cubicBezTo>
                <a:lnTo>
                  <a:pt x="4161" y="13459"/>
                </a:lnTo>
                <a:close/>
                <a:moveTo>
                  <a:pt x="12632" y="17845"/>
                </a:moveTo>
                <a:lnTo>
                  <a:pt x="12632" y="17946"/>
                </a:lnTo>
                <a:cubicBezTo>
                  <a:pt x="12532" y="17946"/>
                  <a:pt x="12532" y="18071"/>
                  <a:pt x="12431" y="18071"/>
                </a:cubicBezTo>
                <a:cubicBezTo>
                  <a:pt x="12431" y="17946"/>
                  <a:pt x="12431" y="17946"/>
                  <a:pt x="12306" y="17946"/>
                </a:cubicBezTo>
                <a:cubicBezTo>
                  <a:pt x="12431" y="17946"/>
                  <a:pt x="12532" y="17845"/>
                  <a:pt x="12632" y="17845"/>
                </a:cubicBezTo>
                <a:close/>
                <a:moveTo>
                  <a:pt x="27344" y="14712"/>
                </a:moveTo>
                <a:lnTo>
                  <a:pt x="27344" y="14712"/>
                </a:lnTo>
                <a:cubicBezTo>
                  <a:pt x="27244" y="15239"/>
                  <a:pt x="27143" y="15765"/>
                  <a:pt x="27143" y="16191"/>
                </a:cubicBezTo>
                <a:cubicBezTo>
                  <a:pt x="26717" y="16692"/>
                  <a:pt x="26416" y="17119"/>
                  <a:pt x="25990" y="17545"/>
                </a:cubicBezTo>
                <a:cubicBezTo>
                  <a:pt x="25990" y="17545"/>
                  <a:pt x="25890" y="17545"/>
                  <a:pt x="25790" y="17444"/>
                </a:cubicBezTo>
                <a:cubicBezTo>
                  <a:pt x="25464" y="17845"/>
                  <a:pt x="25163" y="18171"/>
                  <a:pt x="24737" y="18472"/>
                </a:cubicBezTo>
                <a:lnTo>
                  <a:pt x="24637" y="18472"/>
                </a:lnTo>
                <a:cubicBezTo>
                  <a:pt x="25063" y="16918"/>
                  <a:pt x="26416" y="16066"/>
                  <a:pt x="27344" y="14712"/>
                </a:cubicBezTo>
                <a:close/>
                <a:moveTo>
                  <a:pt x="3534" y="16392"/>
                </a:moveTo>
                <a:cubicBezTo>
                  <a:pt x="3960" y="16692"/>
                  <a:pt x="4286" y="16918"/>
                  <a:pt x="4587" y="17119"/>
                </a:cubicBezTo>
                <a:cubicBezTo>
                  <a:pt x="5013" y="17745"/>
                  <a:pt x="5314" y="18472"/>
                  <a:pt x="5740" y="19098"/>
                </a:cubicBezTo>
                <a:cubicBezTo>
                  <a:pt x="5639" y="19324"/>
                  <a:pt x="5639" y="19424"/>
                  <a:pt x="5539" y="19625"/>
                </a:cubicBezTo>
                <a:cubicBezTo>
                  <a:pt x="5013" y="19324"/>
                  <a:pt x="4286" y="19199"/>
                  <a:pt x="4161" y="18271"/>
                </a:cubicBezTo>
                <a:lnTo>
                  <a:pt x="4161" y="18271"/>
                </a:lnTo>
                <a:cubicBezTo>
                  <a:pt x="4386" y="18372"/>
                  <a:pt x="4486" y="18372"/>
                  <a:pt x="4787" y="18472"/>
                </a:cubicBezTo>
                <a:cubicBezTo>
                  <a:pt x="4486" y="17645"/>
                  <a:pt x="3534" y="17319"/>
                  <a:pt x="3534" y="16392"/>
                </a:cubicBezTo>
                <a:close/>
                <a:moveTo>
                  <a:pt x="5940" y="19199"/>
                </a:moveTo>
                <a:lnTo>
                  <a:pt x="5940" y="19199"/>
                </a:lnTo>
                <a:cubicBezTo>
                  <a:pt x="6166" y="19324"/>
                  <a:pt x="6466" y="19324"/>
                  <a:pt x="6166" y="19625"/>
                </a:cubicBezTo>
                <a:cubicBezTo>
                  <a:pt x="6166" y="19525"/>
                  <a:pt x="6040" y="19324"/>
                  <a:pt x="5940" y="19199"/>
                </a:cubicBezTo>
                <a:close/>
                <a:moveTo>
                  <a:pt x="2281" y="20151"/>
                </a:moveTo>
                <a:cubicBezTo>
                  <a:pt x="2281" y="20151"/>
                  <a:pt x="2406" y="20251"/>
                  <a:pt x="2406" y="20352"/>
                </a:cubicBezTo>
                <a:cubicBezTo>
                  <a:pt x="2281" y="20352"/>
                  <a:pt x="2181" y="20251"/>
                  <a:pt x="2181" y="20151"/>
                </a:cubicBezTo>
                <a:close/>
                <a:moveTo>
                  <a:pt x="4060" y="22758"/>
                </a:moveTo>
                <a:lnTo>
                  <a:pt x="4060" y="22858"/>
                </a:lnTo>
                <a:cubicBezTo>
                  <a:pt x="3960" y="22758"/>
                  <a:pt x="3960" y="22758"/>
                  <a:pt x="3860" y="22758"/>
                </a:cubicBezTo>
                <a:close/>
                <a:moveTo>
                  <a:pt x="6567" y="23585"/>
                </a:moveTo>
                <a:lnTo>
                  <a:pt x="6567" y="23911"/>
                </a:lnTo>
                <a:cubicBezTo>
                  <a:pt x="6322" y="23829"/>
                  <a:pt x="5994" y="23747"/>
                  <a:pt x="5719" y="23652"/>
                </a:cubicBezTo>
                <a:lnTo>
                  <a:pt x="5719" y="23652"/>
                </a:lnTo>
                <a:cubicBezTo>
                  <a:pt x="5994" y="23585"/>
                  <a:pt x="6322" y="23585"/>
                  <a:pt x="6567" y="23585"/>
                </a:cubicBezTo>
                <a:close/>
                <a:moveTo>
                  <a:pt x="6993" y="24111"/>
                </a:moveTo>
                <a:cubicBezTo>
                  <a:pt x="7093" y="24211"/>
                  <a:pt x="7294" y="24337"/>
                  <a:pt x="7419" y="24337"/>
                </a:cubicBezTo>
                <a:lnTo>
                  <a:pt x="6893" y="24337"/>
                </a:lnTo>
                <a:cubicBezTo>
                  <a:pt x="6893" y="24337"/>
                  <a:pt x="6993" y="24211"/>
                  <a:pt x="6993" y="24111"/>
                </a:cubicBezTo>
                <a:close/>
                <a:moveTo>
                  <a:pt x="8446" y="24211"/>
                </a:moveTo>
                <a:cubicBezTo>
                  <a:pt x="8346" y="24211"/>
                  <a:pt x="8246" y="24337"/>
                  <a:pt x="8146" y="24337"/>
                </a:cubicBezTo>
                <a:lnTo>
                  <a:pt x="8146" y="24211"/>
                </a:lnTo>
                <a:close/>
                <a:moveTo>
                  <a:pt x="7820" y="24337"/>
                </a:moveTo>
                <a:lnTo>
                  <a:pt x="7820" y="24437"/>
                </a:lnTo>
                <a:cubicBezTo>
                  <a:pt x="7720" y="24437"/>
                  <a:pt x="7619" y="24337"/>
                  <a:pt x="7519" y="24337"/>
                </a:cubicBezTo>
                <a:close/>
                <a:moveTo>
                  <a:pt x="18898" y="24963"/>
                </a:moveTo>
                <a:lnTo>
                  <a:pt x="18898" y="25063"/>
                </a:lnTo>
                <a:lnTo>
                  <a:pt x="18797" y="25063"/>
                </a:lnTo>
                <a:lnTo>
                  <a:pt x="18898" y="24963"/>
                </a:lnTo>
                <a:close/>
                <a:moveTo>
                  <a:pt x="11053" y="1"/>
                </a:moveTo>
                <a:cubicBezTo>
                  <a:pt x="9599" y="402"/>
                  <a:pt x="8045" y="627"/>
                  <a:pt x="6567" y="1454"/>
                </a:cubicBezTo>
                <a:cubicBezTo>
                  <a:pt x="5013" y="2507"/>
                  <a:pt x="3760" y="3860"/>
                  <a:pt x="2807" y="5414"/>
                </a:cubicBezTo>
                <a:cubicBezTo>
                  <a:pt x="2507" y="5740"/>
                  <a:pt x="2406" y="6166"/>
                  <a:pt x="2080" y="6467"/>
                </a:cubicBezTo>
                <a:cubicBezTo>
                  <a:pt x="401" y="8447"/>
                  <a:pt x="0" y="10753"/>
                  <a:pt x="201" y="13159"/>
                </a:cubicBezTo>
                <a:cubicBezTo>
                  <a:pt x="201" y="14311"/>
                  <a:pt x="301" y="15439"/>
                  <a:pt x="301" y="16492"/>
                </a:cubicBezTo>
                <a:cubicBezTo>
                  <a:pt x="401" y="16492"/>
                  <a:pt x="627" y="16392"/>
                  <a:pt x="727" y="16291"/>
                </a:cubicBezTo>
                <a:cubicBezTo>
                  <a:pt x="1028" y="17219"/>
                  <a:pt x="928" y="18372"/>
                  <a:pt x="1780" y="19324"/>
                </a:cubicBezTo>
                <a:cubicBezTo>
                  <a:pt x="1554" y="19199"/>
                  <a:pt x="1253" y="19199"/>
                  <a:pt x="1028" y="19098"/>
                </a:cubicBezTo>
                <a:cubicBezTo>
                  <a:pt x="1028" y="19199"/>
                  <a:pt x="928" y="19199"/>
                  <a:pt x="928" y="19324"/>
                </a:cubicBezTo>
                <a:cubicBezTo>
                  <a:pt x="1980" y="20251"/>
                  <a:pt x="3033" y="21304"/>
                  <a:pt x="4060" y="22231"/>
                </a:cubicBezTo>
                <a:cubicBezTo>
                  <a:pt x="3915" y="22278"/>
                  <a:pt x="3779" y="22298"/>
                  <a:pt x="3652" y="22298"/>
                </a:cubicBezTo>
                <a:cubicBezTo>
                  <a:pt x="2882" y="22298"/>
                  <a:pt x="2418" y="21548"/>
                  <a:pt x="1880" y="21204"/>
                </a:cubicBezTo>
                <a:lnTo>
                  <a:pt x="1880" y="21204"/>
                </a:lnTo>
                <a:cubicBezTo>
                  <a:pt x="1980" y="21605"/>
                  <a:pt x="1980" y="21931"/>
                  <a:pt x="1980" y="22332"/>
                </a:cubicBezTo>
                <a:lnTo>
                  <a:pt x="1980" y="22231"/>
                </a:lnTo>
                <a:cubicBezTo>
                  <a:pt x="2080" y="22557"/>
                  <a:pt x="2181" y="22758"/>
                  <a:pt x="2181" y="23184"/>
                </a:cubicBezTo>
                <a:lnTo>
                  <a:pt x="2807" y="23184"/>
                </a:lnTo>
                <a:cubicBezTo>
                  <a:pt x="3033" y="23184"/>
                  <a:pt x="3334" y="23184"/>
                  <a:pt x="3534" y="23284"/>
                </a:cubicBezTo>
                <a:cubicBezTo>
                  <a:pt x="4060" y="23710"/>
                  <a:pt x="4787" y="23810"/>
                  <a:pt x="5414" y="24111"/>
                </a:cubicBezTo>
                <a:cubicBezTo>
                  <a:pt x="6366" y="24437"/>
                  <a:pt x="7193" y="24838"/>
                  <a:pt x="8246" y="24838"/>
                </a:cubicBezTo>
                <a:cubicBezTo>
                  <a:pt x="9925" y="24838"/>
                  <a:pt x="11479" y="24963"/>
                  <a:pt x="13058" y="24963"/>
                </a:cubicBezTo>
                <a:cubicBezTo>
                  <a:pt x="13685" y="24963"/>
                  <a:pt x="14311" y="24738"/>
                  <a:pt x="14938" y="24637"/>
                </a:cubicBezTo>
                <a:cubicBezTo>
                  <a:pt x="16592" y="24337"/>
                  <a:pt x="18171" y="24111"/>
                  <a:pt x="19825" y="23810"/>
                </a:cubicBezTo>
                <a:lnTo>
                  <a:pt x="19825" y="23710"/>
                </a:lnTo>
                <a:cubicBezTo>
                  <a:pt x="20050" y="23810"/>
                  <a:pt x="20251" y="23810"/>
                  <a:pt x="20451" y="23911"/>
                </a:cubicBezTo>
                <a:lnTo>
                  <a:pt x="20451" y="23810"/>
                </a:lnTo>
                <a:cubicBezTo>
                  <a:pt x="20878" y="23710"/>
                  <a:pt x="21304" y="23710"/>
                  <a:pt x="21705" y="23585"/>
                </a:cubicBezTo>
                <a:lnTo>
                  <a:pt x="21705" y="23585"/>
                </a:lnTo>
                <a:cubicBezTo>
                  <a:pt x="20978" y="24011"/>
                  <a:pt x="20251" y="24537"/>
                  <a:pt x="19424" y="24963"/>
                </a:cubicBezTo>
                <a:lnTo>
                  <a:pt x="19424" y="24537"/>
                </a:lnTo>
                <a:cubicBezTo>
                  <a:pt x="18472" y="24838"/>
                  <a:pt x="17644" y="25264"/>
                  <a:pt x="16817" y="25464"/>
                </a:cubicBezTo>
                <a:cubicBezTo>
                  <a:pt x="15439" y="25790"/>
                  <a:pt x="13985" y="25991"/>
                  <a:pt x="12532" y="26317"/>
                </a:cubicBezTo>
                <a:cubicBezTo>
                  <a:pt x="11805" y="26417"/>
                  <a:pt x="11178" y="26617"/>
                  <a:pt x="10426" y="26718"/>
                </a:cubicBezTo>
                <a:lnTo>
                  <a:pt x="10426" y="27043"/>
                </a:lnTo>
                <a:cubicBezTo>
                  <a:pt x="11905" y="26843"/>
                  <a:pt x="13258" y="26718"/>
                  <a:pt x="14612" y="26517"/>
                </a:cubicBezTo>
                <a:cubicBezTo>
                  <a:pt x="16066" y="26216"/>
                  <a:pt x="17444" y="25590"/>
                  <a:pt x="18898" y="25464"/>
                </a:cubicBezTo>
                <a:lnTo>
                  <a:pt x="19098" y="25464"/>
                </a:lnTo>
                <a:cubicBezTo>
                  <a:pt x="18898" y="25690"/>
                  <a:pt x="18697" y="25790"/>
                  <a:pt x="18472" y="25890"/>
                </a:cubicBezTo>
                <a:cubicBezTo>
                  <a:pt x="18797" y="25890"/>
                  <a:pt x="19098" y="25890"/>
                  <a:pt x="19424" y="25790"/>
                </a:cubicBezTo>
                <a:cubicBezTo>
                  <a:pt x="19950" y="25690"/>
                  <a:pt x="20351" y="25364"/>
                  <a:pt x="20878" y="25364"/>
                </a:cubicBezTo>
                <a:cubicBezTo>
                  <a:pt x="22030" y="25164"/>
                  <a:pt x="22858" y="24437"/>
                  <a:pt x="23710" y="23710"/>
                </a:cubicBezTo>
                <a:cubicBezTo>
                  <a:pt x="23810" y="23585"/>
                  <a:pt x="23810" y="23484"/>
                  <a:pt x="23910" y="23384"/>
                </a:cubicBezTo>
                <a:cubicBezTo>
                  <a:pt x="23910" y="23284"/>
                  <a:pt x="24010" y="23184"/>
                  <a:pt x="24010" y="22958"/>
                </a:cubicBezTo>
                <a:lnTo>
                  <a:pt x="24010" y="22958"/>
                </a:lnTo>
                <a:cubicBezTo>
                  <a:pt x="23183" y="23384"/>
                  <a:pt x="22457" y="23810"/>
                  <a:pt x="21705" y="24211"/>
                </a:cubicBezTo>
                <a:cubicBezTo>
                  <a:pt x="22131" y="23585"/>
                  <a:pt x="22557" y="23083"/>
                  <a:pt x="22958" y="22557"/>
                </a:cubicBezTo>
                <a:cubicBezTo>
                  <a:pt x="22958" y="22457"/>
                  <a:pt x="22858" y="22457"/>
                  <a:pt x="22858" y="22332"/>
                </a:cubicBezTo>
                <a:cubicBezTo>
                  <a:pt x="24436" y="21830"/>
                  <a:pt x="25890" y="21078"/>
                  <a:pt x="26943" y="19625"/>
                </a:cubicBezTo>
                <a:cubicBezTo>
                  <a:pt x="27043" y="19725"/>
                  <a:pt x="27143" y="19725"/>
                  <a:pt x="27344" y="19825"/>
                </a:cubicBezTo>
                <a:cubicBezTo>
                  <a:pt x="27970" y="18998"/>
                  <a:pt x="28923" y="18271"/>
                  <a:pt x="28822" y="16918"/>
                </a:cubicBezTo>
                <a:lnTo>
                  <a:pt x="28822" y="16918"/>
                </a:lnTo>
                <a:cubicBezTo>
                  <a:pt x="28497" y="17444"/>
                  <a:pt x="28196" y="17845"/>
                  <a:pt x="27770" y="18472"/>
                </a:cubicBezTo>
                <a:lnTo>
                  <a:pt x="27770" y="17845"/>
                </a:lnTo>
                <a:cubicBezTo>
                  <a:pt x="27670" y="17745"/>
                  <a:pt x="27569" y="17745"/>
                  <a:pt x="27344" y="17745"/>
                </a:cubicBezTo>
                <a:cubicBezTo>
                  <a:pt x="27654" y="17340"/>
                  <a:pt x="27850" y="17139"/>
                  <a:pt x="28063" y="16861"/>
                </a:cubicBezTo>
                <a:lnTo>
                  <a:pt x="28063" y="16861"/>
                </a:lnTo>
                <a:cubicBezTo>
                  <a:pt x="28074" y="16879"/>
                  <a:pt x="28085" y="16898"/>
                  <a:pt x="28096" y="16918"/>
                </a:cubicBezTo>
                <a:lnTo>
                  <a:pt x="28096" y="16818"/>
                </a:lnTo>
                <a:cubicBezTo>
                  <a:pt x="28085" y="16832"/>
                  <a:pt x="28074" y="16847"/>
                  <a:pt x="28063" y="16861"/>
                </a:cubicBezTo>
                <a:lnTo>
                  <a:pt x="28063" y="16861"/>
                </a:lnTo>
                <a:cubicBezTo>
                  <a:pt x="27953" y="16675"/>
                  <a:pt x="27870" y="16583"/>
                  <a:pt x="27870" y="16492"/>
                </a:cubicBezTo>
                <a:cubicBezTo>
                  <a:pt x="27970" y="16191"/>
                  <a:pt x="28096" y="15865"/>
                  <a:pt x="28196" y="15565"/>
                </a:cubicBezTo>
                <a:lnTo>
                  <a:pt x="28196" y="14612"/>
                </a:lnTo>
                <a:cubicBezTo>
                  <a:pt x="28296" y="14612"/>
                  <a:pt x="28396" y="14712"/>
                  <a:pt x="28497" y="14712"/>
                </a:cubicBezTo>
                <a:cubicBezTo>
                  <a:pt x="28396" y="15038"/>
                  <a:pt x="28296" y="15339"/>
                  <a:pt x="28196" y="15565"/>
                </a:cubicBezTo>
                <a:cubicBezTo>
                  <a:pt x="28196" y="15865"/>
                  <a:pt x="28296" y="16066"/>
                  <a:pt x="28296" y="16392"/>
                </a:cubicBezTo>
                <a:lnTo>
                  <a:pt x="28497" y="16392"/>
                </a:lnTo>
                <a:cubicBezTo>
                  <a:pt x="28597" y="15865"/>
                  <a:pt x="28822" y="15339"/>
                  <a:pt x="28923" y="14938"/>
                </a:cubicBezTo>
                <a:cubicBezTo>
                  <a:pt x="28822" y="14938"/>
                  <a:pt x="28822" y="14813"/>
                  <a:pt x="28822" y="14813"/>
                </a:cubicBezTo>
                <a:cubicBezTo>
                  <a:pt x="29023" y="14512"/>
                  <a:pt x="29349" y="14186"/>
                  <a:pt x="29650" y="13785"/>
                </a:cubicBezTo>
                <a:cubicBezTo>
                  <a:pt x="29449" y="13359"/>
                  <a:pt x="29349" y="12833"/>
                  <a:pt x="29223" y="12432"/>
                </a:cubicBezTo>
                <a:lnTo>
                  <a:pt x="28923" y="12432"/>
                </a:lnTo>
                <a:cubicBezTo>
                  <a:pt x="29023" y="12733"/>
                  <a:pt x="29023" y="12933"/>
                  <a:pt x="29123" y="13259"/>
                </a:cubicBezTo>
                <a:cubicBezTo>
                  <a:pt x="29123" y="13560"/>
                  <a:pt x="29023" y="13785"/>
                  <a:pt x="28597" y="13785"/>
                </a:cubicBezTo>
                <a:cubicBezTo>
                  <a:pt x="28722" y="12933"/>
                  <a:pt x="28722" y="12206"/>
                  <a:pt x="28822" y="11479"/>
                </a:cubicBezTo>
                <a:lnTo>
                  <a:pt x="29023" y="11479"/>
                </a:lnTo>
                <a:cubicBezTo>
                  <a:pt x="29223" y="11680"/>
                  <a:pt x="29349" y="11905"/>
                  <a:pt x="29549" y="12106"/>
                </a:cubicBezTo>
                <a:cubicBezTo>
                  <a:pt x="29650" y="12206"/>
                  <a:pt x="29850" y="12432"/>
                  <a:pt x="30076" y="12532"/>
                </a:cubicBezTo>
                <a:cubicBezTo>
                  <a:pt x="29850" y="11905"/>
                  <a:pt x="29750" y="11379"/>
                  <a:pt x="29650" y="10953"/>
                </a:cubicBezTo>
                <a:cubicBezTo>
                  <a:pt x="29223" y="9800"/>
                  <a:pt x="28096" y="8973"/>
                  <a:pt x="28096" y="7519"/>
                </a:cubicBezTo>
                <a:lnTo>
                  <a:pt x="28096" y="7519"/>
                </a:lnTo>
                <a:cubicBezTo>
                  <a:pt x="28296" y="7720"/>
                  <a:pt x="28497" y="7820"/>
                  <a:pt x="28923" y="8046"/>
                </a:cubicBezTo>
                <a:cubicBezTo>
                  <a:pt x="28822" y="7720"/>
                  <a:pt x="28722" y="7519"/>
                  <a:pt x="28597" y="7194"/>
                </a:cubicBezTo>
                <a:lnTo>
                  <a:pt x="29549" y="7194"/>
                </a:lnTo>
                <a:cubicBezTo>
                  <a:pt x="29349" y="7093"/>
                  <a:pt x="29223" y="6993"/>
                  <a:pt x="29123" y="6893"/>
                </a:cubicBezTo>
                <a:cubicBezTo>
                  <a:pt x="28597" y="6367"/>
                  <a:pt x="28096" y="5941"/>
                  <a:pt x="27469" y="5540"/>
                </a:cubicBezTo>
                <a:cubicBezTo>
                  <a:pt x="26617" y="4913"/>
                  <a:pt x="25990" y="3860"/>
                  <a:pt x="24837" y="3660"/>
                </a:cubicBezTo>
                <a:cubicBezTo>
                  <a:pt x="24436" y="3534"/>
                  <a:pt x="24010" y="3334"/>
                  <a:pt x="23584" y="3234"/>
                </a:cubicBezTo>
                <a:cubicBezTo>
                  <a:pt x="23710" y="3234"/>
                  <a:pt x="23710" y="3133"/>
                  <a:pt x="23810" y="3133"/>
                </a:cubicBezTo>
                <a:cubicBezTo>
                  <a:pt x="23584" y="2908"/>
                  <a:pt x="23384" y="2707"/>
                  <a:pt x="23284" y="2507"/>
                </a:cubicBezTo>
                <a:cubicBezTo>
                  <a:pt x="23484" y="2407"/>
                  <a:pt x="23710" y="2281"/>
                  <a:pt x="23910" y="2181"/>
                </a:cubicBezTo>
                <a:cubicBezTo>
                  <a:pt x="23584" y="1981"/>
                  <a:pt x="23384" y="1880"/>
                  <a:pt x="23183" y="1655"/>
                </a:cubicBezTo>
                <a:lnTo>
                  <a:pt x="23183" y="1555"/>
                </a:lnTo>
                <a:cubicBezTo>
                  <a:pt x="23584" y="1655"/>
                  <a:pt x="23910" y="1655"/>
                  <a:pt x="24336" y="1780"/>
                </a:cubicBezTo>
                <a:cubicBezTo>
                  <a:pt x="24010" y="1154"/>
                  <a:pt x="23384" y="928"/>
                  <a:pt x="22657" y="928"/>
                </a:cubicBezTo>
                <a:cubicBezTo>
                  <a:pt x="22231" y="201"/>
                  <a:pt x="21604" y="402"/>
                  <a:pt x="20878" y="301"/>
                </a:cubicBezTo>
                <a:lnTo>
                  <a:pt x="20878" y="301"/>
                </a:lnTo>
                <a:cubicBezTo>
                  <a:pt x="21203" y="1254"/>
                  <a:pt x="22331" y="727"/>
                  <a:pt x="22858" y="1454"/>
                </a:cubicBezTo>
                <a:cubicBezTo>
                  <a:pt x="22770" y="1541"/>
                  <a:pt x="22683" y="1723"/>
                  <a:pt x="22596" y="1901"/>
                </a:cubicBezTo>
                <a:lnTo>
                  <a:pt x="22596" y="1901"/>
                </a:lnTo>
                <a:cubicBezTo>
                  <a:pt x="22584" y="1894"/>
                  <a:pt x="22570" y="1887"/>
                  <a:pt x="22557" y="1880"/>
                </a:cubicBezTo>
                <a:lnTo>
                  <a:pt x="22557" y="1981"/>
                </a:lnTo>
                <a:cubicBezTo>
                  <a:pt x="22570" y="1954"/>
                  <a:pt x="22583" y="1928"/>
                  <a:pt x="22596" y="1901"/>
                </a:cubicBezTo>
                <a:lnTo>
                  <a:pt x="22596" y="1901"/>
                </a:lnTo>
                <a:cubicBezTo>
                  <a:pt x="22771" y="1994"/>
                  <a:pt x="22864" y="2088"/>
                  <a:pt x="22958" y="2181"/>
                </a:cubicBezTo>
                <a:cubicBezTo>
                  <a:pt x="22958" y="2281"/>
                  <a:pt x="22858" y="2281"/>
                  <a:pt x="22858" y="2407"/>
                </a:cubicBezTo>
                <a:cubicBezTo>
                  <a:pt x="22757" y="2407"/>
                  <a:pt x="22757" y="2407"/>
                  <a:pt x="22657" y="2507"/>
                </a:cubicBezTo>
                <a:cubicBezTo>
                  <a:pt x="22030" y="2407"/>
                  <a:pt x="21404" y="2507"/>
                  <a:pt x="20777" y="2281"/>
                </a:cubicBezTo>
                <a:cubicBezTo>
                  <a:pt x="19098" y="1655"/>
                  <a:pt x="17319" y="1655"/>
                  <a:pt x="15664" y="1354"/>
                </a:cubicBezTo>
                <a:cubicBezTo>
                  <a:pt x="14938" y="1254"/>
                  <a:pt x="14186" y="1254"/>
                  <a:pt x="13258" y="1154"/>
                </a:cubicBezTo>
                <a:cubicBezTo>
                  <a:pt x="13559" y="928"/>
                  <a:pt x="13559" y="928"/>
                  <a:pt x="13685" y="928"/>
                </a:cubicBezTo>
                <a:cubicBezTo>
                  <a:pt x="13359" y="828"/>
                  <a:pt x="13158" y="828"/>
                  <a:pt x="12832" y="828"/>
                </a:cubicBezTo>
                <a:cubicBezTo>
                  <a:pt x="11905" y="928"/>
                  <a:pt x="10852" y="1028"/>
                  <a:pt x="9925" y="1154"/>
                </a:cubicBezTo>
                <a:cubicBezTo>
                  <a:pt x="9599" y="1154"/>
                  <a:pt x="9299" y="1028"/>
                  <a:pt x="8973" y="1028"/>
                </a:cubicBezTo>
                <a:lnTo>
                  <a:pt x="8973" y="828"/>
                </a:lnTo>
                <a:cubicBezTo>
                  <a:pt x="9800" y="627"/>
                  <a:pt x="10652" y="301"/>
                  <a:pt x="11479" y="101"/>
                </a:cubicBezTo>
                <a:cubicBezTo>
                  <a:pt x="11379" y="101"/>
                  <a:pt x="11178" y="1"/>
                  <a:pt x="11053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216543" y="1885509"/>
            <a:ext cx="4715884" cy="553021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2216543" y="2591700"/>
            <a:ext cx="4715884" cy="553021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146"/>
          <p:cNvSpPr/>
          <p:nvPr/>
        </p:nvSpPr>
        <p:spPr>
          <a:xfrm>
            <a:off x="2808617" y="2000436"/>
            <a:ext cx="35317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500" dirty="0">
                <a:latin typeface="Bell MT" panose="02020503060305020303" pitchFamily="18" charset="0"/>
              </a:rPr>
              <a:t>Valores percebidos e reais da oportunidade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2702016" y="2706626"/>
            <a:ext cx="37449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500" dirty="0">
                <a:latin typeface="Bell MT" panose="02020503060305020303" pitchFamily="18" charset="0"/>
              </a:rPr>
              <a:t>Oportunidades x habilidades e metas pessoais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149" name="Retângulo 148"/>
          <p:cNvSpPr/>
          <p:nvPr/>
        </p:nvSpPr>
        <p:spPr>
          <a:xfrm>
            <a:off x="2609844" y="3413537"/>
            <a:ext cx="39292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500" dirty="0">
                <a:latin typeface="Bell MT" panose="02020503060305020303" pitchFamily="18" charset="0"/>
              </a:rPr>
              <a:t>Situação dos competidores (players de mercado)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150" name="Retângulo 149"/>
          <p:cNvSpPr/>
          <p:nvPr/>
        </p:nvSpPr>
        <p:spPr>
          <a:xfrm>
            <a:off x="2216542" y="4010170"/>
            <a:ext cx="47158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500" dirty="0">
                <a:latin typeface="Bell MT" panose="02020503060305020303" pitchFamily="18" charset="0"/>
              </a:rPr>
              <a:t>Ao se analisar uma oportunidade deve-se levar em consideração a criação de valor originado pelo produto ou serviço</a:t>
            </a:r>
          </a:p>
        </p:txBody>
      </p:sp>
    </p:spTree>
    <p:extLst>
      <p:ext uri="{BB962C8B-B14F-4D97-AF65-F5344CB8AC3E}">
        <p14:creationId xmlns:p14="http://schemas.microsoft.com/office/powerpoint/2010/main" val="52776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>
          <a:xfrm>
            <a:off x="4888761" y="283878"/>
            <a:ext cx="1235592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Google Shape;1637;p41"/>
          <p:cNvSpPr txBox="1">
            <a:spLocks noGrp="1"/>
          </p:cNvSpPr>
          <p:nvPr>
            <p:ph type="ctrTitle"/>
          </p:nvPr>
        </p:nvSpPr>
        <p:spPr>
          <a:xfrm>
            <a:off x="956373" y="711659"/>
            <a:ext cx="6773449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AVALIAÇÃO DE OPORTUNIDADES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16136" y="1681406"/>
            <a:ext cx="59117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mercado a oportunidade atende?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Há potencial de crescimento nesse mercado?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retorno econômico ela trará?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Quais as vantagens competitivas que ela dará ao negócio?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equipe será necessária para transformar a oportunidade em negócio?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empreendedor está disposto e comprometido com o negócio? </a:t>
            </a:r>
          </a:p>
        </p:txBody>
      </p:sp>
      <p:sp>
        <p:nvSpPr>
          <p:cNvPr id="14" name="Google Shape;1307;p32"/>
          <p:cNvSpPr/>
          <p:nvPr/>
        </p:nvSpPr>
        <p:spPr>
          <a:xfrm rot="10503109">
            <a:off x="7155569" y="3440895"/>
            <a:ext cx="2054769" cy="1755053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07;p30"/>
          <p:cNvSpPr/>
          <p:nvPr/>
        </p:nvSpPr>
        <p:spPr>
          <a:xfrm rot="625961">
            <a:off x="-823880" y="3924042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Retângulo 38"/>
          <p:cNvSpPr/>
          <p:nvPr/>
        </p:nvSpPr>
        <p:spPr>
          <a:xfrm>
            <a:off x="7199570" y="-34285"/>
            <a:ext cx="1944430" cy="150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>
          <a:xfrm>
            <a:off x="4888761" y="283878"/>
            <a:ext cx="1235592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Google Shape;1637;p41"/>
          <p:cNvSpPr txBox="1">
            <a:spLocks noGrp="1"/>
          </p:cNvSpPr>
          <p:nvPr>
            <p:ph type="ctrTitle"/>
          </p:nvPr>
        </p:nvSpPr>
        <p:spPr>
          <a:xfrm>
            <a:off x="318416" y="917047"/>
            <a:ext cx="6773449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AVALIAÇÃO DE OPORTUNIDADES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88816" y="1885710"/>
            <a:ext cx="71131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Demanda do mercado: Identificar o público alvo, canais de acesso ao cliente, valor agregado para a empresa, potencial de crescimento de mercado, </a:t>
            </a:r>
            <a:r>
              <a:rPr lang="pt-BR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de margem: Identificar as forças do negócio, as possibilidades de lucro, os custos envolvidos.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da estrutura do mercado: o mercado é novo? É um mercado já consolidado? Há barreiras de entradas? Compreende a estruturação do mercado no que diz respeito a fornecedores, compradores, competidores e substitutos? </a:t>
            </a:r>
          </a:p>
        </p:txBody>
      </p:sp>
      <p:sp>
        <p:nvSpPr>
          <p:cNvPr id="31" name="Google Shape;1207;p30"/>
          <p:cNvSpPr/>
          <p:nvPr/>
        </p:nvSpPr>
        <p:spPr>
          <a:xfrm rot="625961">
            <a:off x="-823880" y="3924042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637;p41"/>
          <p:cNvSpPr txBox="1">
            <a:spLocks noGrp="1"/>
          </p:cNvSpPr>
          <p:nvPr>
            <p:ph type="ctrTitle"/>
          </p:nvPr>
        </p:nvSpPr>
        <p:spPr>
          <a:xfrm>
            <a:off x="1074995" y="1158440"/>
            <a:ext cx="7002205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METODOLOGIAS EMPREENDEDORAS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Google Shape;1666;p42"/>
          <p:cNvSpPr/>
          <p:nvPr/>
        </p:nvSpPr>
        <p:spPr>
          <a:xfrm>
            <a:off x="1074995" y="2157144"/>
            <a:ext cx="7002205" cy="13861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1191755" y="2312415"/>
            <a:ext cx="6768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latin typeface="Bell MT" panose="02020503060305020303" pitchFamily="18" charset="0"/>
              </a:rPr>
              <a:t>Design </a:t>
            </a:r>
            <a:r>
              <a:rPr lang="pt-BR" sz="1600" b="1" dirty="0" err="1">
                <a:latin typeface="Bell MT" panose="02020503060305020303" pitchFamily="18" charset="0"/>
              </a:rPr>
              <a:t>thinking</a:t>
            </a:r>
            <a:r>
              <a:rPr lang="pt-BR" sz="1600" b="1" dirty="0">
                <a:latin typeface="Bell MT" panose="02020503060305020303" pitchFamily="18" charset="0"/>
              </a:rPr>
              <a:t>: </a:t>
            </a:r>
            <a:r>
              <a:rPr lang="pt-BR" sz="1600" dirty="0">
                <a:latin typeface="Bell MT" panose="02020503060305020303" pitchFamily="18" charset="0"/>
              </a:rPr>
              <a:t>Método utilizado para gerar ideias que solucionem problemas – gerar soluções que são ideais. O grupo envolvido busca estudar as possibilidades de solução. Muitas vezes há o envolvimento do cliente ou usuário final, numa aproximação da empresa com seu público. </a:t>
            </a:r>
          </a:p>
        </p:txBody>
      </p:sp>
      <p:sp>
        <p:nvSpPr>
          <p:cNvPr id="45" name="Google Shape;1207;p30"/>
          <p:cNvSpPr/>
          <p:nvPr/>
        </p:nvSpPr>
        <p:spPr>
          <a:xfrm rot="625961">
            <a:off x="7887729" y="-165949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tângulo 13"/>
          <p:cNvSpPr/>
          <p:nvPr/>
        </p:nvSpPr>
        <p:spPr>
          <a:xfrm>
            <a:off x="-438150" y="4058436"/>
            <a:ext cx="952500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297;p31"/>
          <p:cNvSpPr/>
          <p:nvPr/>
        </p:nvSpPr>
        <p:spPr>
          <a:xfrm>
            <a:off x="165819" y="4237508"/>
            <a:ext cx="855963" cy="769672"/>
          </a:xfrm>
          <a:custGeom>
            <a:avLst/>
            <a:gdLst/>
            <a:ahLst/>
            <a:cxnLst/>
            <a:rect l="l" t="t" r="r" b="b"/>
            <a:pathLst>
              <a:path w="30076" h="27044" extrusionOk="0">
                <a:moveTo>
                  <a:pt x="14473" y="6867"/>
                </a:moveTo>
                <a:cubicBezTo>
                  <a:pt x="14694" y="6867"/>
                  <a:pt x="14916" y="6875"/>
                  <a:pt x="15138" y="6893"/>
                </a:cubicBezTo>
                <a:cubicBezTo>
                  <a:pt x="16692" y="6993"/>
                  <a:pt x="18271" y="6893"/>
                  <a:pt x="19624" y="7720"/>
                </a:cubicBezTo>
                <a:lnTo>
                  <a:pt x="19624" y="8146"/>
                </a:lnTo>
                <a:cubicBezTo>
                  <a:pt x="20050" y="8246"/>
                  <a:pt x="20451" y="8447"/>
                  <a:pt x="20878" y="8672"/>
                </a:cubicBezTo>
                <a:lnTo>
                  <a:pt x="20878" y="8773"/>
                </a:lnTo>
                <a:lnTo>
                  <a:pt x="19098" y="8773"/>
                </a:lnTo>
                <a:lnTo>
                  <a:pt x="19098" y="8873"/>
                </a:lnTo>
                <a:cubicBezTo>
                  <a:pt x="19198" y="8973"/>
                  <a:pt x="19324" y="9073"/>
                  <a:pt x="19424" y="9174"/>
                </a:cubicBezTo>
                <a:cubicBezTo>
                  <a:pt x="17185" y="8965"/>
                  <a:pt x="14933" y="8649"/>
                  <a:pt x="12653" y="8649"/>
                </a:cubicBezTo>
                <a:cubicBezTo>
                  <a:pt x="11641" y="8649"/>
                  <a:pt x="10624" y="8711"/>
                  <a:pt x="9599" y="8873"/>
                </a:cubicBezTo>
                <a:cubicBezTo>
                  <a:pt x="10025" y="7920"/>
                  <a:pt x="10652" y="7519"/>
                  <a:pt x="11479" y="7294"/>
                </a:cubicBezTo>
                <a:cubicBezTo>
                  <a:pt x="12428" y="7046"/>
                  <a:pt x="13444" y="6867"/>
                  <a:pt x="14473" y="6867"/>
                </a:cubicBezTo>
                <a:close/>
                <a:moveTo>
                  <a:pt x="13258" y="9499"/>
                </a:moveTo>
                <a:cubicBezTo>
                  <a:pt x="14712" y="9499"/>
                  <a:pt x="16066" y="9600"/>
                  <a:pt x="17544" y="9600"/>
                </a:cubicBezTo>
                <a:lnTo>
                  <a:pt x="17544" y="10226"/>
                </a:lnTo>
                <a:cubicBezTo>
                  <a:pt x="16366" y="10226"/>
                  <a:pt x="15188" y="10019"/>
                  <a:pt x="13985" y="10019"/>
                </a:cubicBezTo>
                <a:cubicBezTo>
                  <a:pt x="13268" y="10019"/>
                  <a:pt x="12544" y="10093"/>
                  <a:pt x="11805" y="10326"/>
                </a:cubicBezTo>
                <a:lnTo>
                  <a:pt x="13885" y="10326"/>
                </a:lnTo>
                <a:lnTo>
                  <a:pt x="13885" y="10552"/>
                </a:lnTo>
                <a:cubicBezTo>
                  <a:pt x="13058" y="10652"/>
                  <a:pt x="12106" y="10652"/>
                  <a:pt x="11178" y="10652"/>
                </a:cubicBezTo>
                <a:cubicBezTo>
                  <a:pt x="11178" y="10652"/>
                  <a:pt x="11053" y="10853"/>
                  <a:pt x="11053" y="11053"/>
                </a:cubicBezTo>
                <a:cubicBezTo>
                  <a:pt x="10752" y="10953"/>
                  <a:pt x="10552" y="10853"/>
                  <a:pt x="10226" y="10753"/>
                </a:cubicBezTo>
                <a:cubicBezTo>
                  <a:pt x="10126" y="10853"/>
                  <a:pt x="10126" y="10953"/>
                  <a:pt x="10025" y="11053"/>
                </a:cubicBezTo>
                <a:cubicBezTo>
                  <a:pt x="10025" y="11053"/>
                  <a:pt x="9925" y="11053"/>
                  <a:pt x="9925" y="10953"/>
                </a:cubicBezTo>
                <a:cubicBezTo>
                  <a:pt x="10025" y="10853"/>
                  <a:pt x="10126" y="10753"/>
                  <a:pt x="10226" y="10652"/>
                </a:cubicBezTo>
                <a:lnTo>
                  <a:pt x="10226" y="10753"/>
                </a:lnTo>
                <a:cubicBezTo>
                  <a:pt x="10953" y="9700"/>
                  <a:pt x="12106" y="9499"/>
                  <a:pt x="13258" y="9499"/>
                </a:cubicBezTo>
                <a:close/>
                <a:moveTo>
                  <a:pt x="19950" y="11053"/>
                </a:moveTo>
                <a:lnTo>
                  <a:pt x="19950" y="11053"/>
                </a:lnTo>
                <a:cubicBezTo>
                  <a:pt x="20151" y="11179"/>
                  <a:pt x="20351" y="11279"/>
                  <a:pt x="20577" y="11279"/>
                </a:cubicBezTo>
                <a:cubicBezTo>
                  <a:pt x="20577" y="11379"/>
                  <a:pt x="20451" y="11479"/>
                  <a:pt x="20451" y="11580"/>
                </a:cubicBezTo>
                <a:cubicBezTo>
                  <a:pt x="20251" y="11379"/>
                  <a:pt x="20050" y="11179"/>
                  <a:pt x="19950" y="11053"/>
                </a:cubicBezTo>
                <a:close/>
                <a:moveTo>
                  <a:pt x="8973" y="11279"/>
                </a:moveTo>
                <a:cubicBezTo>
                  <a:pt x="8872" y="11379"/>
                  <a:pt x="8872" y="11479"/>
                  <a:pt x="8872" y="11580"/>
                </a:cubicBezTo>
                <a:cubicBezTo>
                  <a:pt x="8973" y="11580"/>
                  <a:pt x="9073" y="11680"/>
                  <a:pt x="9173" y="11680"/>
                </a:cubicBezTo>
                <a:lnTo>
                  <a:pt x="9173" y="11805"/>
                </a:lnTo>
                <a:lnTo>
                  <a:pt x="8872" y="11805"/>
                </a:lnTo>
                <a:lnTo>
                  <a:pt x="8872" y="11580"/>
                </a:lnTo>
                <a:cubicBezTo>
                  <a:pt x="8872" y="11479"/>
                  <a:pt x="8872" y="11379"/>
                  <a:pt x="8772" y="11279"/>
                </a:cubicBezTo>
                <a:close/>
                <a:moveTo>
                  <a:pt x="9599" y="11680"/>
                </a:moveTo>
                <a:cubicBezTo>
                  <a:pt x="9700" y="11680"/>
                  <a:pt x="9700" y="11680"/>
                  <a:pt x="10025" y="11805"/>
                </a:cubicBezTo>
                <a:lnTo>
                  <a:pt x="9599" y="11805"/>
                </a:lnTo>
                <a:lnTo>
                  <a:pt x="9599" y="11680"/>
                </a:lnTo>
                <a:close/>
                <a:moveTo>
                  <a:pt x="10652" y="11580"/>
                </a:moveTo>
                <a:lnTo>
                  <a:pt x="10652" y="11680"/>
                </a:lnTo>
                <a:cubicBezTo>
                  <a:pt x="10652" y="11805"/>
                  <a:pt x="10552" y="11805"/>
                  <a:pt x="10426" y="11805"/>
                </a:cubicBezTo>
                <a:lnTo>
                  <a:pt x="10426" y="11680"/>
                </a:lnTo>
                <a:cubicBezTo>
                  <a:pt x="10552" y="11680"/>
                  <a:pt x="10552" y="11680"/>
                  <a:pt x="10652" y="11580"/>
                </a:cubicBezTo>
                <a:close/>
                <a:moveTo>
                  <a:pt x="3133" y="14612"/>
                </a:moveTo>
                <a:lnTo>
                  <a:pt x="3133" y="14813"/>
                </a:lnTo>
                <a:cubicBezTo>
                  <a:pt x="3133" y="14813"/>
                  <a:pt x="3033" y="14712"/>
                  <a:pt x="3033" y="14612"/>
                </a:cubicBezTo>
                <a:close/>
                <a:moveTo>
                  <a:pt x="12732" y="15339"/>
                </a:moveTo>
                <a:cubicBezTo>
                  <a:pt x="12698" y="15377"/>
                  <a:pt x="12664" y="15414"/>
                  <a:pt x="12629" y="15451"/>
                </a:cubicBezTo>
                <a:lnTo>
                  <a:pt x="12629" y="15451"/>
                </a:lnTo>
                <a:cubicBezTo>
                  <a:pt x="12663" y="15449"/>
                  <a:pt x="12697" y="15445"/>
                  <a:pt x="12732" y="15439"/>
                </a:cubicBezTo>
                <a:lnTo>
                  <a:pt x="12732" y="15339"/>
                </a:lnTo>
                <a:close/>
                <a:moveTo>
                  <a:pt x="3710" y="15301"/>
                </a:moveTo>
                <a:cubicBezTo>
                  <a:pt x="3760" y="15381"/>
                  <a:pt x="3760" y="15465"/>
                  <a:pt x="3760" y="15565"/>
                </a:cubicBezTo>
                <a:lnTo>
                  <a:pt x="3659" y="15565"/>
                </a:lnTo>
                <a:cubicBezTo>
                  <a:pt x="3659" y="15465"/>
                  <a:pt x="3659" y="15381"/>
                  <a:pt x="3710" y="15301"/>
                </a:cubicBezTo>
                <a:close/>
                <a:moveTo>
                  <a:pt x="11601" y="13170"/>
                </a:moveTo>
                <a:cubicBezTo>
                  <a:pt x="11724" y="13170"/>
                  <a:pt x="11830" y="13192"/>
                  <a:pt x="11905" y="13259"/>
                </a:cubicBezTo>
                <a:cubicBezTo>
                  <a:pt x="12431" y="13685"/>
                  <a:pt x="13058" y="13459"/>
                  <a:pt x="13559" y="13785"/>
                </a:cubicBezTo>
                <a:cubicBezTo>
                  <a:pt x="13359" y="13885"/>
                  <a:pt x="13258" y="13885"/>
                  <a:pt x="12933" y="13986"/>
                </a:cubicBezTo>
                <a:cubicBezTo>
                  <a:pt x="14938" y="14712"/>
                  <a:pt x="17018" y="14712"/>
                  <a:pt x="18697" y="16191"/>
                </a:cubicBezTo>
                <a:cubicBezTo>
                  <a:pt x="17945" y="16918"/>
                  <a:pt x="17319" y="17444"/>
                  <a:pt x="16492" y="17745"/>
                </a:cubicBezTo>
                <a:cubicBezTo>
                  <a:pt x="16425" y="17779"/>
                  <a:pt x="16355" y="17790"/>
                  <a:pt x="16285" y="17790"/>
                </a:cubicBezTo>
                <a:cubicBezTo>
                  <a:pt x="16143" y="17790"/>
                  <a:pt x="15999" y="17745"/>
                  <a:pt x="15865" y="17745"/>
                </a:cubicBezTo>
                <a:lnTo>
                  <a:pt x="14512" y="17745"/>
                </a:lnTo>
                <a:cubicBezTo>
                  <a:pt x="14712" y="17645"/>
                  <a:pt x="14938" y="17545"/>
                  <a:pt x="15238" y="17319"/>
                </a:cubicBezTo>
                <a:cubicBezTo>
                  <a:pt x="14812" y="17219"/>
                  <a:pt x="14612" y="17219"/>
                  <a:pt x="14411" y="17219"/>
                </a:cubicBezTo>
                <a:cubicBezTo>
                  <a:pt x="14612" y="17018"/>
                  <a:pt x="14712" y="16818"/>
                  <a:pt x="14938" y="16592"/>
                </a:cubicBezTo>
                <a:cubicBezTo>
                  <a:pt x="14812" y="16592"/>
                  <a:pt x="14812" y="16492"/>
                  <a:pt x="14812" y="16492"/>
                </a:cubicBezTo>
                <a:cubicBezTo>
                  <a:pt x="14411" y="16592"/>
                  <a:pt x="14086" y="16592"/>
                  <a:pt x="13785" y="16692"/>
                </a:cubicBezTo>
                <a:cubicBezTo>
                  <a:pt x="13885" y="16592"/>
                  <a:pt x="13885" y="16592"/>
                  <a:pt x="13885" y="16492"/>
                </a:cubicBezTo>
                <a:cubicBezTo>
                  <a:pt x="13359" y="16291"/>
                  <a:pt x="12832" y="16066"/>
                  <a:pt x="12306" y="15865"/>
                </a:cubicBezTo>
                <a:cubicBezTo>
                  <a:pt x="12306" y="15966"/>
                  <a:pt x="12206" y="16066"/>
                  <a:pt x="12106" y="16291"/>
                </a:cubicBezTo>
                <a:lnTo>
                  <a:pt x="12106" y="15966"/>
                </a:lnTo>
                <a:cubicBezTo>
                  <a:pt x="12272" y="15799"/>
                  <a:pt x="12456" y="15632"/>
                  <a:pt x="12629" y="15451"/>
                </a:cubicBezTo>
                <a:lnTo>
                  <a:pt x="12629" y="15451"/>
                </a:lnTo>
                <a:cubicBezTo>
                  <a:pt x="12591" y="15454"/>
                  <a:pt x="12554" y="15456"/>
                  <a:pt x="12517" y="15456"/>
                </a:cubicBezTo>
                <a:cubicBezTo>
                  <a:pt x="11809" y="15456"/>
                  <a:pt x="11314" y="14918"/>
                  <a:pt x="10652" y="14712"/>
                </a:cubicBezTo>
                <a:cubicBezTo>
                  <a:pt x="10852" y="14512"/>
                  <a:pt x="10953" y="14311"/>
                  <a:pt x="11053" y="13986"/>
                </a:cubicBezTo>
                <a:cubicBezTo>
                  <a:pt x="10953" y="13785"/>
                  <a:pt x="10852" y="13560"/>
                  <a:pt x="10752" y="13259"/>
                </a:cubicBezTo>
                <a:cubicBezTo>
                  <a:pt x="11036" y="13259"/>
                  <a:pt x="11354" y="13170"/>
                  <a:pt x="11601" y="13170"/>
                </a:cubicBezTo>
                <a:close/>
                <a:moveTo>
                  <a:pt x="4486" y="13459"/>
                </a:moveTo>
                <a:cubicBezTo>
                  <a:pt x="4587" y="13785"/>
                  <a:pt x="4787" y="14086"/>
                  <a:pt x="4787" y="14512"/>
                </a:cubicBezTo>
                <a:cubicBezTo>
                  <a:pt x="4787" y="15665"/>
                  <a:pt x="5213" y="16692"/>
                  <a:pt x="6266" y="17319"/>
                </a:cubicBezTo>
                <a:cubicBezTo>
                  <a:pt x="6466" y="17545"/>
                  <a:pt x="6466" y="17545"/>
                  <a:pt x="6266" y="17845"/>
                </a:cubicBezTo>
                <a:cubicBezTo>
                  <a:pt x="6040" y="17745"/>
                  <a:pt x="5639" y="17745"/>
                  <a:pt x="5539" y="17545"/>
                </a:cubicBezTo>
                <a:cubicBezTo>
                  <a:pt x="5013" y="16918"/>
                  <a:pt x="4486" y="16066"/>
                  <a:pt x="4161" y="15565"/>
                </a:cubicBezTo>
                <a:lnTo>
                  <a:pt x="4161" y="13459"/>
                </a:lnTo>
                <a:close/>
                <a:moveTo>
                  <a:pt x="12632" y="17845"/>
                </a:moveTo>
                <a:lnTo>
                  <a:pt x="12632" y="17946"/>
                </a:lnTo>
                <a:cubicBezTo>
                  <a:pt x="12532" y="17946"/>
                  <a:pt x="12532" y="18071"/>
                  <a:pt x="12431" y="18071"/>
                </a:cubicBezTo>
                <a:cubicBezTo>
                  <a:pt x="12431" y="17946"/>
                  <a:pt x="12431" y="17946"/>
                  <a:pt x="12306" y="17946"/>
                </a:cubicBezTo>
                <a:cubicBezTo>
                  <a:pt x="12431" y="17946"/>
                  <a:pt x="12532" y="17845"/>
                  <a:pt x="12632" y="17845"/>
                </a:cubicBezTo>
                <a:close/>
                <a:moveTo>
                  <a:pt x="27344" y="14712"/>
                </a:moveTo>
                <a:lnTo>
                  <a:pt x="27344" y="14712"/>
                </a:lnTo>
                <a:cubicBezTo>
                  <a:pt x="27244" y="15239"/>
                  <a:pt x="27143" y="15765"/>
                  <a:pt x="27143" y="16191"/>
                </a:cubicBezTo>
                <a:cubicBezTo>
                  <a:pt x="26717" y="16692"/>
                  <a:pt x="26416" y="17119"/>
                  <a:pt x="25990" y="17545"/>
                </a:cubicBezTo>
                <a:cubicBezTo>
                  <a:pt x="25990" y="17545"/>
                  <a:pt x="25890" y="17545"/>
                  <a:pt x="25790" y="17444"/>
                </a:cubicBezTo>
                <a:cubicBezTo>
                  <a:pt x="25464" y="17845"/>
                  <a:pt x="25163" y="18171"/>
                  <a:pt x="24737" y="18472"/>
                </a:cubicBezTo>
                <a:lnTo>
                  <a:pt x="24637" y="18472"/>
                </a:lnTo>
                <a:cubicBezTo>
                  <a:pt x="25063" y="16918"/>
                  <a:pt x="26416" y="16066"/>
                  <a:pt x="27344" y="14712"/>
                </a:cubicBezTo>
                <a:close/>
                <a:moveTo>
                  <a:pt x="3534" y="16392"/>
                </a:moveTo>
                <a:cubicBezTo>
                  <a:pt x="3960" y="16692"/>
                  <a:pt x="4286" y="16918"/>
                  <a:pt x="4587" y="17119"/>
                </a:cubicBezTo>
                <a:cubicBezTo>
                  <a:pt x="5013" y="17745"/>
                  <a:pt x="5314" y="18472"/>
                  <a:pt x="5740" y="19098"/>
                </a:cubicBezTo>
                <a:cubicBezTo>
                  <a:pt x="5639" y="19324"/>
                  <a:pt x="5639" y="19424"/>
                  <a:pt x="5539" y="19625"/>
                </a:cubicBezTo>
                <a:cubicBezTo>
                  <a:pt x="5013" y="19324"/>
                  <a:pt x="4286" y="19199"/>
                  <a:pt x="4161" y="18271"/>
                </a:cubicBezTo>
                <a:lnTo>
                  <a:pt x="4161" y="18271"/>
                </a:lnTo>
                <a:cubicBezTo>
                  <a:pt x="4386" y="18372"/>
                  <a:pt x="4486" y="18372"/>
                  <a:pt x="4787" y="18472"/>
                </a:cubicBezTo>
                <a:cubicBezTo>
                  <a:pt x="4486" y="17645"/>
                  <a:pt x="3534" y="17319"/>
                  <a:pt x="3534" y="16392"/>
                </a:cubicBezTo>
                <a:close/>
                <a:moveTo>
                  <a:pt x="5940" y="19199"/>
                </a:moveTo>
                <a:lnTo>
                  <a:pt x="5940" y="19199"/>
                </a:lnTo>
                <a:cubicBezTo>
                  <a:pt x="6166" y="19324"/>
                  <a:pt x="6466" y="19324"/>
                  <a:pt x="6166" y="19625"/>
                </a:cubicBezTo>
                <a:cubicBezTo>
                  <a:pt x="6166" y="19525"/>
                  <a:pt x="6040" y="19324"/>
                  <a:pt x="5940" y="19199"/>
                </a:cubicBezTo>
                <a:close/>
                <a:moveTo>
                  <a:pt x="2281" y="20151"/>
                </a:moveTo>
                <a:cubicBezTo>
                  <a:pt x="2281" y="20151"/>
                  <a:pt x="2406" y="20251"/>
                  <a:pt x="2406" y="20352"/>
                </a:cubicBezTo>
                <a:cubicBezTo>
                  <a:pt x="2281" y="20352"/>
                  <a:pt x="2181" y="20251"/>
                  <a:pt x="2181" y="20151"/>
                </a:cubicBezTo>
                <a:close/>
                <a:moveTo>
                  <a:pt x="4060" y="22758"/>
                </a:moveTo>
                <a:lnTo>
                  <a:pt x="4060" y="22858"/>
                </a:lnTo>
                <a:cubicBezTo>
                  <a:pt x="3960" y="22758"/>
                  <a:pt x="3960" y="22758"/>
                  <a:pt x="3860" y="22758"/>
                </a:cubicBezTo>
                <a:close/>
                <a:moveTo>
                  <a:pt x="6567" y="23585"/>
                </a:moveTo>
                <a:lnTo>
                  <a:pt x="6567" y="23911"/>
                </a:lnTo>
                <a:cubicBezTo>
                  <a:pt x="6322" y="23829"/>
                  <a:pt x="5994" y="23747"/>
                  <a:pt x="5719" y="23652"/>
                </a:cubicBezTo>
                <a:lnTo>
                  <a:pt x="5719" y="23652"/>
                </a:lnTo>
                <a:cubicBezTo>
                  <a:pt x="5994" y="23585"/>
                  <a:pt x="6322" y="23585"/>
                  <a:pt x="6567" y="23585"/>
                </a:cubicBezTo>
                <a:close/>
                <a:moveTo>
                  <a:pt x="6993" y="24111"/>
                </a:moveTo>
                <a:cubicBezTo>
                  <a:pt x="7093" y="24211"/>
                  <a:pt x="7294" y="24337"/>
                  <a:pt x="7419" y="24337"/>
                </a:cubicBezTo>
                <a:lnTo>
                  <a:pt x="6893" y="24337"/>
                </a:lnTo>
                <a:cubicBezTo>
                  <a:pt x="6893" y="24337"/>
                  <a:pt x="6993" y="24211"/>
                  <a:pt x="6993" y="24111"/>
                </a:cubicBezTo>
                <a:close/>
                <a:moveTo>
                  <a:pt x="8446" y="24211"/>
                </a:moveTo>
                <a:cubicBezTo>
                  <a:pt x="8346" y="24211"/>
                  <a:pt x="8246" y="24337"/>
                  <a:pt x="8146" y="24337"/>
                </a:cubicBezTo>
                <a:lnTo>
                  <a:pt x="8146" y="24211"/>
                </a:lnTo>
                <a:close/>
                <a:moveTo>
                  <a:pt x="7820" y="24337"/>
                </a:moveTo>
                <a:lnTo>
                  <a:pt x="7820" y="24437"/>
                </a:lnTo>
                <a:cubicBezTo>
                  <a:pt x="7720" y="24437"/>
                  <a:pt x="7619" y="24337"/>
                  <a:pt x="7519" y="24337"/>
                </a:cubicBezTo>
                <a:close/>
                <a:moveTo>
                  <a:pt x="18898" y="24963"/>
                </a:moveTo>
                <a:lnTo>
                  <a:pt x="18898" y="25063"/>
                </a:lnTo>
                <a:lnTo>
                  <a:pt x="18797" y="25063"/>
                </a:lnTo>
                <a:lnTo>
                  <a:pt x="18898" y="24963"/>
                </a:lnTo>
                <a:close/>
                <a:moveTo>
                  <a:pt x="11053" y="1"/>
                </a:moveTo>
                <a:cubicBezTo>
                  <a:pt x="9599" y="402"/>
                  <a:pt x="8045" y="627"/>
                  <a:pt x="6567" y="1454"/>
                </a:cubicBezTo>
                <a:cubicBezTo>
                  <a:pt x="5013" y="2507"/>
                  <a:pt x="3760" y="3860"/>
                  <a:pt x="2807" y="5414"/>
                </a:cubicBezTo>
                <a:cubicBezTo>
                  <a:pt x="2507" y="5740"/>
                  <a:pt x="2406" y="6166"/>
                  <a:pt x="2080" y="6467"/>
                </a:cubicBezTo>
                <a:cubicBezTo>
                  <a:pt x="401" y="8447"/>
                  <a:pt x="0" y="10753"/>
                  <a:pt x="201" y="13159"/>
                </a:cubicBezTo>
                <a:cubicBezTo>
                  <a:pt x="201" y="14311"/>
                  <a:pt x="301" y="15439"/>
                  <a:pt x="301" y="16492"/>
                </a:cubicBezTo>
                <a:cubicBezTo>
                  <a:pt x="401" y="16492"/>
                  <a:pt x="627" y="16392"/>
                  <a:pt x="727" y="16291"/>
                </a:cubicBezTo>
                <a:cubicBezTo>
                  <a:pt x="1028" y="17219"/>
                  <a:pt x="928" y="18372"/>
                  <a:pt x="1780" y="19324"/>
                </a:cubicBezTo>
                <a:cubicBezTo>
                  <a:pt x="1554" y="19199"/>
                  <a:pt x="1253" y="19199"/>
                  <a:pt x="1028" y="19098"/>
                </a:cubicBezTo>
                <a:cubicBezTo>
                  <a:pt x="1028" y="19199"/>
                  <a:pt x="928" y="19199"/>
                  <a:pt x="928" y="19324"/>
                </a:cubicBezTo>
                <a:cubicBezTo>
                  <a:pt x="1980" y="20251"/>
                  <a:pt x="3033" y="21304"/>
                  <a:pt x="4060" y="22231"/>
                </a:cubicBezTo>
                <a:cubicBezTo>
                  <a:pt x="3915" y="22278"/>
                  <a:pt x="3779" y="22298"/>
                  <a:pt x="3652" y="22298"/>
                </a:cubicBezTo>
                <a:cubicBezTo>
                  <a:pt x="2882" y="22298"/>
                  <a:pt x="2418" y="21548"/>
                  <a:pt x="1880" y="21204"/>
                </a:cubicBezTo>
                <a:lnTo>
                  <a:pt x="1880" y="21204"/>
                </a:lnTo>
                <a:cubicBezTo>
                  <a:pt x="1980" y="21605"/>
                  <a:pt x="1980" y="21931"/>
                  <a:pt x="1980" y="22332"/>
                </a:cubicBezTo>
                <a:lnTo>
                  <a:pt x="1980" y="22231"/>
                </a:lnTo>
                <a:cubicBezTo>
                  <a:pt x="2080" y="22557"/>
                  <a:pt x="2181" y="22758"/>
                  <a:pt x="2181" y="23184"/>
                </a:cubicBezTo>
                <a:lnTo>
                  <a:pt x="2807" y="23184"/>
                </a:lnTo>
                <a:cubicBezTo>
                  <a:pt x="3033" y="23184"/>
                  <a:pt x="3334" y="23184"/>
                  <a:pt x="3534" y="23284"/>
                </a:cubicBezTo>
                <a:cubicBezTo>
                  <a:pt x="4060" y="23710"/>
                  <a:pt x="4787" y="23810"/>
                  <a:pt x="5414" y="24111"/>
                </a:cubicBezTo>
                <a:cubicBezTo>
                  <a:pt x="6366" y="24437"/>
                  <a:pt x="7193" y="24838"/>
                  <a:pt x="8246" y="24838"/>
                </a:cubicBezTo>
                <a:cubicBezTo>
                  <a:pt x="9925" y="24838"/>
                  <a:pt x="11479" y="24963"/>
                  <a:pt x="13058" y="24963"/>
                </a:cubicBezTo>
                <a:cubicBezTo>
                  <a:pt x="13685" y="24963"/>
                  <a:pt x="14311" y="24738"/>
                  <a:pt x="14938" y="24637"/>
                </a:cubicBezTo>
                <a:cubicBezTo>
                  <a:pt x="16592" y="24337"/>
                  <a:pt x="18171" y="24111"/>
                  <a:pt x="19825" y="23810"/>
                </a:cubicBezTo>
                <a:lnTo>
                  <a:pt x="19825" y="23710"/>
                </a:lnTo>
                <a:cubicBezTo>
                  <a:pt x="20050" y="23810"/>
                  <a:pt x="20251" y="23810"/>
                  <a:pt x="20451" y="23911"/>
                </a:cubicBezTo>
                <a:lnTo>
                  <a:pt x="20451" y="23810"/>
                </a:lnTo>
                <a:cubicBezTo>
                  <a:pt x="20878" y="23710"/>
                  <a:pt x="21304" y="23710"/>
                  <a:pt x="21705" y="23585"/>
                </a:cubicBezTo>
                <a:lnTo>
                  <a:pt x="21705" y="23585"/>
                </a:lnTo>
                <a:cubicBezTo>
                  <a:pt x="20978" y="24011"/>
                  <a:pt x="20251" y="24537"/>
                  <a:pt x="19424" y="24963"/>
                </a:cubicBezTo>
                <a:lnTo>
                  <a:pt x="19424" y="24537"/>
                </a:lnTo>
                <a:cubicBezTo>
                  <a:pt x="18472" y="24838"/>
                  <a:pt x="17644" y="25264"/>
                  <a:pt x="16817" y="25464"/>
                </a:cubicBezTo>
                <a:cubicBezTo>
                  <a:pt x="15439" y="25790"/>
                  <a:pt x="13985" y="25991"/>
                  <a:pt x="12532" y="26317"/>
                </a:cubicBezTo>
                <a:cubicBezTo>
                  <a:pt x="11805" y="26417"/>
                  <a:pt x="11178" y="26617"/>
                  <a:pt x="10426" y="26718"/>
                </a:cubicBezTo>
                <a:lnTo>
                  <a:pt x="10426" y="27043"/>
                </a:lnTo>
                <a:cubicBezTo>
                  <a:pt x="11905" y="26843"/>
                  <a:pt x="13258" y="26718"/>
                  <a:pt x="14612" y="26517"/>
                </a:cubicBezTo>
                <a:cubicBezTo>
                  <a:pt x="16066" y="26216"/>
                  <a:pt x="17444" y="25590"/>
                  <a:pt x="18898" y="25464"/>
                </a:cubicBezTo>
                <a:lnTo>
                  <a:pt x="19098" y="25464"/>
                </a:lnTo>
                <a:cubicBezTo>
                  <a:pt x="18898" y="25690"/>
                  <a:pt x="18697" y="25790"/>
                  <a:pt x="18472" y="25890"/>
                </a:cubicBezTo>
                <a:cubicBezTo>
                  <a:pt x="18797" y="25890"/>
                  <a:pt x="19098" y="25890"/>
                  <a:pt x="19424" y="25790"/>
                </a:cubicBezTo>
                <a:cubicBezTo>
                  <a:pt x="19950" y="25690"/>
                  <a:pt x="20351" y="25364"/>
                  <a:pt x="20878" y="25364"/>
                </a:cubicBezTo>
                <a:cubicBezTo>
                  <a:pt x="22030" y="25164"/>
                  <a:pt x="22858" y="24437"/>
                  <a:pt x="23710" y="23710"/>
                </a:cubicBezTo>
                <a:cubicBezTo>
                  <a:pt x="23810" y="23585"/>
                  <a:pt x="23810" y="23484"/>
                  <a:pt x="23910" y="23384"/>
                </a:cubicBezTo>
                <a:cubicBezTo>
                  <a:pt x="23910" y="23284"/>
                  <a:pt x="24010" y="23184"/>
                  <a:pt x="24010" y="22958"/>
                </a:cubicBezTo>
                <a:lnTo>
                  <a:pt x="24010" y="22958"/>
                </a:lnTo>
                <a:cubicBezTo>
                  <a:pt x="23183" y="23384"/>
                  <a:pt x="22457" y="23810"/>
                  <a:pt x="21705" y="24211"/>
                </a:cubicBezTo>
                <a:cubicBezTo>
                  <a:pt x="22131" y="23585"/>
                  <a:pt x="22557" y="23083"/>
                  <a:pt x="22958" y="22557"/>
                </a:cubicBezTo>
                <a:cubicBezTo>
                  <a:pt x="22958" y="22457"/>
                  <a:pt x="22858" y="22457"/>
                  <a:pt x="22858" y="22332"/>
                </a:cubicBezTo>
                <a:cubicBezTo>
                  <a:pt x="24436" y="21830"/>
                  <a:pt x="25890" y="21078"/>
                  <a:pt x="26943" y="19625"/>
                </a:cubicBezTo>
                <a:cubicBezTo>
                  <a:pt x="27043" y="19725"/>
                  <a:pt x="27143" y="19725"/>
                  <a:pt x="27344" y="19825"/>
                </a:cubicBezTo>
                <a:cubicBezTo>
                  <a:pt x="27970" y="18998"/>
                  <a:pt x="28923" y="18271"/>
                  <a:pt x="28822" y="16918"/>
                </a:cubicBezTo>
                <a:lnTo>
                  <a:pt x="28822" y="16918"/>
                </a:lnTo>
                <a:cubicBezTo>
                  <a:pt x="28497" y="17444"/>
                  <a:pt x="28196" y="17845"/>
                  <a:pt x="27770" y="18472"/>
                </a:cubicBezTo>
                <a:lnTo>
                  <a:pt x="27770" y="17845"/>
                </a:lnTo>
                <a:cubicBezTo>
                  <a:pt x="27670" y="17745"/>
                  <a:pt x="27569" y="17745"/>
                  <a:pt x="27344" y="17745"/>
                </a:cubicBezTo>
                <a:cubicBezTo>
                  <a:pt x="27654" y="17340"/>
                  <a:pt x="27850" y="17139"/>
                  <a:pt x="28063" y="16861"/>
                </a:cubicBezTo>
                <a:lnTo>
                  <a:pt x="28063" y="16861"/>
                </a:lnTo>
                <a:cubicBezTo>
                  <a:pt x="28074" y="16879"/>
                  <a:pt x="28085" y="16898"/>
                  <a:pt x="28096" y="16918"/>
                </a:cubicBezTo>
                <a:lnTo>
                  <a:pt x="28096" y="16818"/>
                </a:lnTo>
                <a:cubicBezTo>
                  <a:pt x="28085" y="16832"/>
                  <a:pt x="28074" y="16847"/>
                  <a:pt x="28063" y="16861"/>
                </a:cubicBezTo>
                <a:lnTo>
                  <a:pt x="28063" y="16861"/>
                </a:lnTo>
                <a:cubicBezTo>
                  <a:pt x="27953" y="16675"/>
                  <a:pt x="27870" y="16583"/>
                  <a:pt x="27870" y="16492"/>
                </a:cubicBezTo>
                <a:cubicBezTo>
                  <a:pt x="27970" y="16191"/>
                  <a:pt x="28096" y="15865"/>
                  <a:pt x="28196" y="15565"/>
                </a:cubicBezTo>
                <a:lnTo>
                  <a:pt x="28196" y="14612"/>
                </a:lnTo>
                <a:cubicBezTo>
                  <a:pt x="28296" y="14612"/>
                  <a:pt x="28396" y="14712"/>
                  <a:pt x="28497" y="14712"/>
                </a:cubicBezTo>
                <a:cubicBezTo>
                  <a:pt x="28396" y="15038"/>
                  <a:pt x="28296" y="15339"/>
                  <a:pt x="28196" y="15565"/>
                </a:cubicBezTo>
                <a:cubicBezTo>
                  <a:pt x="28196" y="15865"/>
                  <a:pt x="28296" y="16066"/>
                  <a:pt x="28296" y="16392"/>
                </a:cubicBezTo>
                <a:lnTo>
                  <a:pt x="28497" y="16392"/>
                </a:lnTo>
                <a:cubicBezTo>
                  <a:pt x="28597" y="15865"/>
                  <a:pt x="28822" y="15339"/>
                  <a:pt x="28923" y="14938"/>
                </a:cubicBezTo>
                <a:cubicBezTo>
                  <a:pt x="28822" y="14938"/>
                  <a:pt x="28822" y="14813"/>
                  <a:pt x="28822" y="14813"/>
                </a:cubicBezTo>
                <a:cubicBezTo>
                  <a:pt x="29023" y="14512"/>
                  <a:pt x="29349" y="14186"/>
                  <a:pt x="29650" y="13785"/>
                </a:cubicBezTo>
                <a:cubicBezTo>
                  <a:pt x="29449" y="13359"/>
                  <a:pt x="29349" y="12833"/>
                  <a:pt x="29223" y="12432"/>
                </a:cubicBezTo>
                <a:lnTo>
                  <a:pt x="28923" y="12432"/>
                </a:lnTo>
                <a:cubicBezTo>
                  <a:pt x="29023" y="12733"/>
                  <a:pt x="29023" y="12933"/>
                  <a:pt x="29123" y="13259"/>
                </a:cubicBezTo>
                <a:cubicBezTo>
                  <a:pt x="29123" y="13560"/>
                  <a:pt x="29023" y="13785"/>
                  <a:pt x="28597" y="13785"/>
                </a:cubicBezTo>
                <a:cubicBezTo>
                  <a:pt x="28722" y="12933"/>
                  <a:pt x="28722" y="12206"/>
                  <a:pt x="28822" y="11479"/>
                </a:cubicBezTo>
                <a:lnTo>
                  <a:pt x="29023" y="11479"/>
                </a:lnTo>
                <a:cubicBezTo>
                  <a:pt x="29223" y="11680"/>
                  <a:pt x="29349" y="11905"/>
                  <a:pt x="29549" y="12106"/>
                </a:cubicBezTo>
                <a:cubicBezTo>
                  <a:pt x="29650" y="12206"/>
                  <a:pt x="29850" y="12432"/>
                  <a:pt x="30076" y="12532"/>
                </a:cubicBezTo>
                <a:cubicBezTo>
                  <a:pt x="29850" y="11905"/>
                  <a:pt x="29750" y="11379"/>
                  <a:pt x="29650" y="10953"/>
                </a:cubicBezTo>
                <a:cubicBezTo>
                  <a:pt x="29223" y="9800"/>
                  <a:pt x="28096" y="8973"/>
                  <a:pt x="28096" y="7519"/>
                </a:cubicBezTo>
                <a:lnTo>
                  <a:pt x="28096" y="7519"/>
                </a:lnTo>
                <a:cubicBezTo>
                  <a:pt x="28296" y="7720"/>
                  <a:pt x="28497" y="7820"/>
                  <a:pt x="28923" y="8046"/>
                </a:cubicBezTo>
                <a:cubicBezTo>
                  <a:pt x="28822" y="7720"/>
                  <a:pt x="28722" y="7519"/>
                  <a:pt x="28597" y="7194"/>
                </a:cubicBezTo>
                <a:lnTo>
                  <a:pt x="29549" y="7194"/>
                </a:lnTo>
                <a:cubicBezTo>
                  <a:pt x="29349" y="7093"/>
                  <a:pt x="29223" y="6993"/>
                  <a:pt x="29123" y="6893"/>
                </a:cubicBezTo>
                <a:cubicBezTo>
                  <a:pt x="28597" y="6367"/>
                  <a:pt x="28096" y="5941"/>
                  <a:pt x="27469" y="5540"/>
                </a:cubicBezTo>
                <a:cubicBezTo>
                  <a:pt x="26617" y="4913"/>
                  <a:pt x="25990" y="3860"/>
                  <a:pt x="24837" y="3660"/>
                </a:cubicBezTo>
                <a:cubicBezTo>
                  <a:pt x="24436" y="3534"/>
                  <a:pt x="24010" y="3334"/>
                  <a:pt x="23584" y="3234"/>
                </a:cubicBezTo>
                <a:cubicBezTo>
                  <a:pt x="23710" y="3234"/>
                  <a:pt x="23710" y="3133"/>
                  <a:pt x="23810" y="3133"/>
                </a:cubicBezTo>
                <a:cubicBezTo>
                  <a:pt x="23584" y="2908"/>
                  <a:pt x="23384" y="2707"/>
                  <a:pt x="23284" y="2507"/>
                </a:cubicBezTo>
                <a:cubicBezTo>
                  <a:pt x="23484" y="2407"/>
                  <a:pt x="23710" y="2281"/>
                  <a:pt x="23910" y="2181"/>
                </a:cubicBezTo>
                <a:cubicBezTo>
                  <a:pt x="23584" y="1981"/>
                  <a:pt x="23384" y="1880"/>
                  <a:pt x="23183" y="1655"/>
                </a:cubicBezTo>
                <a:lnTo>
                  <a:pt x="23183" y="1555"/>
                </a:lnTo>
                <a:cubicBezTo>
                  <a:pt x="23584" y="1655"/>
                  <a:pt x="23910" y="1655"/>
                  <a:pt x="24336" y="1780"/>
                </a:cubicBezTo>
                <a:cubicBezTo>
                  <a:pt x="24010" y="1154"/>
                  <a:pt x="23384" y="928"/>
                  <a:pt x="22657" y="928"/>
                </a:cubicBezTo>
                <a:cubicBezTo>
                  <a:pt x="22231" y="201"/>
                  <a:pt x="21604" y="402"/>
                  <a:pt x="20878" y="301"/>
                </a:cubicBezTo>
                <a:lnTo>
                  <a:pt x="20878" y="301"/>
                </a:lnTo>
                <a:cubicBezTo>
                  <a:pt x="21203" y="1254"/>
                  <a:pt x="22331" y="727"/>
                  <a:pt x="22858" y="1454"/>
                </a:cubicBezTo>
                <a:cubicBezTo>
                  <a:pt x="22770" y="1541"/>
                  <a:pt x="22683" y="1723"/>
                  <a:pt x="22596" y="1901"/>
                </a:cubicBezTo>
                <a:lnTo>
                  <a:pt x="22596" y="1901"/>
                </a:lnTo>
                <a:cubicBezTo>
                  <a:pt x="22584" y="1894"/>
                  <a:pt x="22570" y="1887"/>
                  <a:pt x="22557" y="1880"/>
                </a:cubicBezTo>
                <a:lnTo>
                  <a:pt x="22557" y="1981"/>
                </a:lnTo>
                <a:cubicBezTo>
                  <a:pt x="22570" y="1954"/>
                  <a:pt x="22583" y="1928"/>
                  <a:pt x="22596" y="1901"/>
                </a:cubicBezTo>
                <a:lnTo>
                  <a:pt x="22596" y="1901"/>
                </a:lnTo>
                <a:cubicBezTo>
                  <a:pt x="22771" y="1994"/>
                  <a:pt x="22864" y="2088"/>
                  <a:pt x="22958" y="2181"/>
                </a:cubicBezTo>
                <a:cubicBezTo>
                  <a:pt x="22958" y="2281"/>
                  <a:pt x="22858" y="2281"/>
                  <a:pt x="22858" y="2407"/>
                </a:cubicBezTo>
                <a:cubicBezTo>
                  <a:pt x="22757" y="2407"/>
                  <a:pt x="22757" y="2407"/>
                  <a:pt x="22657" y="2507"/>
                </a:cubicBezTo>
                <a:cubicBezTo>
                  <a:pt x="22030" y="2407"/>
                  <a:pt x="21404" y="2507"/>
                  <a:pt x="20777" y="2281"/>
                </a:cubicBezTo>
                <a:cubicBezTo>
                  <a:pt x="19098" y="1655"/>
                  <a:pt x="17319" y="1655"/>
                  <a:pt x="15664" y="1354"/>
                </a:cubicBezTo>
                <a:cubicBezTo>
                  <a:pt x="14938" y="1254"/>
                  <a:pt x="14186" y="1254"/>
                  <a:pt x="13258" y="1154"/>
                </a:cubicBezTo>
                <a:cubicBezTo>
                  <a:pt x="13559" y="928"/>
                  <a:pt x="13559" y="928"/>
                  <a:pt x="13685" y="928"/>
                </a:cubicBezTo>
                <a:cubicBezTo>
                  <a:pt x="13359" y="828"/>
                  <a:pt x="13158" y="828"/>
                  <a:pt x="12832" y="828"/>
                </a:cubicBezTo>
                <a:cubicBezTo>
                  <a:pt x="11905" y="928"/>
                  <a:pt x="10852" y="1028"/>
                  <a:pt x="9925" y="1154"/>
                </a:cubicBezTo>
                <a:cubicBezTo>
                  <a:pt x="9599" y="1154"/>
                  <a:pt x="9299" y="1028"/>
                  <a:pt x="8973" y="1028"/>
                </a:cubicBezTo>
                <a:lnTo>
                  <a:pt x="8973" y="828"/>
                </a:lnTo>
                <a:cubicBezTo>
                  <a:pt x="9800" y="627"/>
                  <a:pt x="10652" y="301"/>
                  <a:pt x="11479" y="101"/>
                </a:cubicBezTo>
                <a:cubicBezTo>
                  <a:pt x="11379" y="101"/>
                  <a:pt x="11178" y="1"/>
                  <a:pt x="110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2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-1" y="2574638"/>
            <a:ext cx="1828801" cy="256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905375" y="305586"/>
            <a:ext cx="1428750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520265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ETAPAS DO </a:t>
            </a:r>
            <a:br>
              <a:rPr lang="e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DESIGN THINKING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77139" y="1996757"/>
            <a:ext cx="777153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Imersão: Inicia-se a elaboração de um plano de pesquisa </a:t>
            </a:r>
            <a:r>
              <a:rPr lang="pt-BR" dirty="0">
                <a:latin typeface="Bell MT" panose="02020503060305020303" pitchFamily="18" charset="0"/>
              </a:rPr>
              <a:t>–</a:t>
            </a: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Listagem de perfis de usuários e atores chave, mapeamento de conceitos em profundidade.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e síntese.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Ideação: Brainstorming para geração de ideias para filtrar aquelas que têm mais possibilidade mercadológica.</a:t>
            </a:r>
          </a:p>
          <a:p>
            <a:pPr algn="just"/>
            <a:endParaRPr lang="pt-BR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Prototipação: </a:t>
            </a:r>
            <a:r>
              <a:rPr lang="pt-BR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Tangibilização</a:t>
            </a: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uma ideia, passagem do abstrato para o físico de forma a representar a realidade e propiciar validações (é um momento de aprendizagem).    </a:t>
            </a:r>
          </a:p>
        </p:txBody>
      </p:sp>
    </p:spTree>
    <p:extLst>
      <p:ext uri="{BB962C8B-B14F-4D97-AF65-F5344CB8AC3E}">
        <p14:creationId xmlns:p14="http://schemas.microsoft.com/office/powerpoint/2010/main" val="154705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1;p29"/>
          <p:cNvSpPr txBox="1">
            <a:spLocks/>
          </p:cNvSpPr>
          <p:nvPr/>
        </p:nvSpPr>
        <p:spPr>
          <a:xfrm flipH="1">
            <a:off x="-264473" y="680475"/>
            <a:ext cx="4847572" cy="137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EMPREENDEDORISMO: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Josefin Sans" panose="020B0604020202020204" charset="0"/>
              </a:rPr>
              <a:t>CONCEITOS E ELEMENTOS</a:t>
            </a:r>
            <a:endParaRPr lang="pt-BR" dirty="0">
              <a:solidFill>
                <a:schemeClr val="bg1">
                  <a:lumMod val="10000"/>
                </a:schemeClr>
              </a:solidFill>
              <a:latin typeface="Josefin Sans" panose="020B0604020202020204" charset="0"/>
            </a:endParaRPr>
          </a:p>
        </p:txBody>
      </p:sp>
      <p:sp>
        <p:nvSpPr>
          <p:cNvPr id="7" name="Google Shape;1306;p32"/>
          <p:cNvSpPr/>
          <p:nvPr/>
        </p:nvSpPr>
        <p:spPr>
          <a:xfrm>
            <a:off x="1483222" y="2072107"/>
            <a:ext cx="3146561" cy="1936858"/>
          </a:xfrm>
          <a:custGeom>
            <a:avLst/>
            <a:gdLst/>
            <a:ahLst/>
            <a:cxnLst/>
            <a:rect l="l" t="t" r="r" b="b"/>
            <a:pathLst>
              <a:path w="29976" h="22104" extrusionOk="0">
                <a:moveTo>
                  <a:pt x="9599" y="5624"/>
                </a:moveTo>
                <a:lnTo>
                  <a:pt x="9700" y="5725"/>
                </a:lnTo>
                <a:lnTo>
                  <a:pt x="9599" y="5725"/>
                </a:lnTo>
                <a:lnTo>
                  <a:pt x="9599" y="5624"/>
                </a:lnTo>
                <a:close/>
                <a:moveTo>
                  <a:pt x="11479" y="5524"/>
                </a:moveTo>
                <a:lnTo>
                  <a:pt x="11479" y="5725"/>
                </a:lnTo>
                <a:lnTo>
                  <a:pt x="10652" y="5725"/>
                </a:lnTo>
                <a:lnTo>
                  <a:pt x="10652" y="5524"/>
                </a:lnTo>
                <a:close/>
                <a:moveTo>
                  <a:pt x="9800" y="6025"/>
                </a:moveTo>
                <a:lnTo>
                  <a:pt x="9800" y="6151"/>
                </a:lnTo>
                <a:lnTo>
                  <a:pt x="9700" y="6151"/>
                </a:lnTo>
                <a:lnTo>
                  <a:pt x="9700" y="6025"/>
                </a:lnTo>
                <a:close/>
                <a:moveTo>
                  <a:pt x="11053" y="5925"/>
                </a:moveTo>
                <a:lnTo>
                  <a:pt x="11053" y="6151"/>
                </a:lnTo>
                <a:lnTo>
                  <a:pt x="10852" y="6151"/>
                </a:lnTo>
                <a:lnTo>
                  <a:pt x="10852" y="6025"/>
                </a:lnTo>
                <a:cubicBezTo>
                  <a:pt x="10953" y="6025"/>
                  <a:pt x="10953" y="5925"/>
                  <a:pt x="11053" y="5925"/>
                </a:cubicBezTo>
                <a:close/>
                <a:moveTo>
                  <a:pt x="10652" y="6451"/>
                </a:moveTo>
                <a:lnTo>
                  <a:pt x="10652" y="6552"/>
                </a:lnTo>
                <a:lnTo>
                  <a:pt x="10552" y="6451"/>
                </a:lnTo>
                <a:close/>
                <a:moveTo>
                  <a:pt x="2607" y="9584"/>
                </a:moveTo>
                <a:lnTo>
                  <a:pt x="2607" y="9685"/>
                </a:lnTo>
                <a:lnTo>
                  <a:pt x="2406" y="9685"/>
                </a:lnTo>
                <a:cubicBezTo>
                  <a:pt x="2406" y="9685"/>
                  <a:pt x="2406" y="9584"/>
                  <a:pt x="2281" y="9584"/>
                </a:cubicBezTo>
                <a:close/>
                <a:moveTo>
                  <a:pt x="24837" y="10938"/>
                </a:moveTo>
                <a:cubicBezTo>
                  <a:pt x="24963" y="11038"/>
                  <a:pt x="25163" y="11163"/>
                  <a:pt x="25264" y="11264"/>
                </a:cubicBezTo>
                <a:cubicBezTo>
                  <a:pt x="25063" y="11264"/>
                  <a:pt x="24837" y="11264"/>
                  <a:pt x="24537" y="11163"/>
                </a:cubicBezTo>
                <a:cubicBezTo>
                  <a:pt x="24637" y="11038"/>
                  <a:pt x="24737" y="11038"/>
                  <a:pt x="24837" y="10938"/>
                </a:cubicBezTo>
                <a:close/>
                <a:moveTo>
                  <a:pt x="27569" y="11464"/>
                </a:moveTo>
                <a:lnTo>
                  <a:pt x="27569" y="11564"/>
                </a:lnTo>
                <a:lnTo>
                  <a:pt x="27469" y="11564"/>
                </a:lnTo>
                <a:cubicBezTo>
                  <a:pt x="27469" y="11564"/>
                  <a:pt x="27569" y="11564"/>
                  <a:pt x="27569" y="11464"/>
                </a:cubicBezTo>
                <a:close/>
                <a:moveTo>
                  <a:pt x="25589" y="11464"/>
                </a:moveTo>
                <a:cubicBezTo>
                  <a:pt x="25690" y="11564"/>
                  <a:pt x="25790" y="11564"/>
                  <a:pt x="25890" y="11665"/>
                </a:cubicBezTo>
                <a:lnTo>
                  <a:pt x="25589" y="11665"/>
                </a:lnTo>
                <a:lnTo>
                  <a:pt x="25589" y="11464"/>
                </a:lnTo>
                <a:close/>
                <a:moveTo>
                  <a:pt x="26091" y="11163"/>
                </a:moveTo>
                <a:cubicBezTo>
                  <a:pt x="26416" y="11264"/>
                  <a:pt x="26517" y="11464"/>
                  <a:pt x="26617" y="11665"/>
                </a:cubicBezTo>
                <a:lnTo>
                  <a:pt x="26091" y="11665"/>
                </a:lnTo>
                <a:lnTo>
                  <a:pt x="26091" y="11163"/>
                </a:lnTo>
                <a:close/>
                <a:moveTo>
                  <a:pt x="26943" y="12091"/>
                </a:moveTo>
                <a:cubicBezTo>
                  <a:pt x="27043" y="12091"/>
                  <a:pt x="27043" y="12091"/>
                  <a:pt x="27143" y="12191"/>
                </a:cubicBezTo>
                <a:lnTo>
                  <a:pt x="26943" y="12191"/>
                </a:lnTo>
                <a:lnTo>
                  <a:pt x="26943" y="12091"/>
                </a:lnTo>
                <a:close/>
                <a:moveTo>
                  <a:pt x="27770" y="12918"/>
                </a:moveTo>
                <a:lnTo>
                  <a:pt x="27770" y="13043"/>
                </a:lnTo>
                <a:lnTo>
                  <a:pt x="27569" y="13043"/>
                </a:lnTo>
                <a:lnTo>
                  <a:pt x="27569" y="12918"/>
                </a:lnTo>
                <a:close/>
                <a:moveTo>
                  <a:pt x="19198" y="16376"/>
                </a:moveTo>
                <a:lnTo>
                  <a:pt x="19198" y="16477"/>
                </a:lnTo>
                <a:lnTo>
                  <a:pt x="18998" y="16477"/>
                </a:lnTo>
                <a:lnTo>
                  <a:pt x="18898" y="16376"/>
                </a:lnTo>
                <a:close/>
                <a:moveTo>
                  <a:pt x="19624" y="16376"/>
                </a:moveTo>
                <a:cubicBezTo>
                  <a:pt x="19624" y="16376"/>
                  <a:pt x="19725" y="16376"/>
                  <a:pt x="19725" y="16477"/>
                </a:cubicBezTo>
                <a:lnTo>
                  <a:pt x="19624" y="16477"/>
                </a:lnTo>
                <a:lnTo>
                  <a:pt x="19624" y="16376"/>
                </a:lnTo>
                <a:close/>
                <a:moveTo>
                  <a:pt x="20351" y="16376"/>
                </a:moveTo>
                <a:cubicBezTo>
                  <a:pt x="20351" y="16376"/>
                  <a:pt x="20251" y="16376"/>
                  <a:pt x="20251" y="16477"/>
                </a:cubicBezTo>
                <a:lnTo>
                  <a:pt x="20251" y="16376"/>
                </a:lnTo>
                <a:close/>
                <a:moveTo>
                  <a:pt x="19424" y="16677"/>
                </a:moveTo>
                <a:lnTo>
                  <a:pt x="19424" y="16903"/>
                </a:lnTo>
                <a:lnTo>
                  <a:pt x="18572" y="16903"/>
                </a:lnTo>
                <a:lnTo>
                  <a:pt x="18572" y="16677"/>
                </a:lnTo>
                <a:close/>
                <a:moveTo>
                  <a:pt x="27340" y="1"/>
                </a:moveTo>
                <a:cubicBezTo>
                  <a:pt x="26574" y="1"/>
                  <a:pt x="25874" y="356"/>
                  <a:pt x="25163" y="712"/>
                </a:cubicBezTo>
                <a:cubicBezTo>
                  <a:pt x="24963" y="913"/>
                  <a:pt x="24963" y="1439"/>
                  <a:pt x="24436" y="1439"/>
                </a:cubicBezTo>
                <a:cubicBezTo>
                  <a:pt x="23710" y="1138"/>
                  <a:pt x="23083" y="812"/>
                  <a:pt x="22456" y="612"/>
                </a:cubicBezTo>
                <a:cubicBezTo>
                  <a:pt x="22131" y="712"/>
                  <a:pt x="21830" y="913"/>
                  <a:pt x="21705" y="913"/>
                </a:cubicBezTo>
                <a:cubicBezTo>
                  <a:pt x="21404" y="1339"/>
                  <a:pt x="21078" y="1639"/>
                  <a:pt x="20878" y="1965"/>
                </a:cubicBezTo>
                <a:cubicBezTo>
                  <a:pt x="20451" y="1539"/>
                  <a:pt x="20151" y="1238"/>
                  <a:pt x="19725" y="712"/>
                </a:cubicBezTo>
                <a:cubicBezTo>
                  <a:pt x="19524" y="1013"/>
                  <a:pt x="19324" y="1339"/>
                  <a:pt x="18998" y="1639"/>
                </a:cubicBezTo>
                <a:cubicBezTo>
                  <a:pt x="18171" y="1765"/>
                  <a:pt x="17218" y="1865"/>
                  <a:pt x="16291" y="1965"/>
                </a:cubicBezTo>
                <a:lnTo>
                  <a:pt x="16291" y="2266"/>
                </a:lnTo>
                <a:cubicBezTo>
                  <a:pt x="15664" y="2266"/>
                  <a:pt x="15138" y="2166"/>
                  <a:pt x="14512" y="2166"/>
                </a:cubicBezTo>
                <a:cubicBezTo>
                  <a:pt x="13258" y="2065"/>
                  <a:pt x="12005" y="2065"/>
                  <a:pt x="10752" y="1965"/>
                </a:cubicBezTo>
                <a:cubicBezTo>
                  <a:pt x="8772" y="1639"/>
                  <a:pt x="6993" y="1013"/>
                  <a:pt x="5013" y="913"/>
                </a:cubicBezTo>
                <a:cubicBezTo>
                  <a:pt x="4537" y="862"/>
                  <a:pt x="4092" y="812"/>
                  <a:pt x="3647" y="812"/>
                </a:cubicBezTo>
                <a:cubicBezTo>
                  <a:pt x="3202" y="812"/>
                  <a:pt x="2757" y="862"/>
                  <a:pt x="2281" y="1013"/>
                </a:cubicBezTo>
                <a:cubicBezTo>
                  <a:pt x="1980" y="1138"/>
                  <a:pt x="1554" y="1138"/>
                  <a:pt x="1354" y="1339"/>
                </a:cubicBezTo>
                <a:cubicBezTo>
                  <a:pt x="827" y="1765"/>
                  <a:pt x="401" y="2266"/>
                  <a:pt x="0" y="2792"/>
                </a:cubicBezTo>
                <a:cubicBezTo>
                  <a:pt x="100" y="2893"/>
                  <a:pt x="201" y="3018"/>
                  <a:pt x="301" y="3218"/>
                </a:cubicBezTo>
                <a:cubicBezTo>
                  <a:pt x="527" y="3419"/>
                  <a:pt x="727" y="3745"/>
                  <a:pt x="827" y="4045"/>
                </a:cubicBezTo>
                <a:cubicBezTo>
                  <a:pt x="1028" y="4471"/>
                  <a:pt x="1028" y="4998"/>
                  <a:pt x="1253" y="5624"/>
                </a:cubicBezTo>
                <a:cubicBezTo>
                  <a:pt x="727" y="6151"/>
                  <a:pt x="1028" y="6878"/>
                  <a:pt x="1028" y="7604"/>
                </a:cubicBezTo>
                <a:cubicBezTo>
                  <a:pt x="1153" y="7805"/>
                  <a:pt x="1253" y="8131"/>
                  <a:pt x="1454" y="8331"/>
                </a:cubicBezTo>
                <a:cubicBezTo>
                  <a:pt x="1028" y="8431"/>
                  <a:pt x="627" y="8431"/>
                  <a:pt x="301" y="8431"/>
                </a:cubicBezTo>
                <a:lnTo>
                  <a:pt x="301" y="8657"/>
                </a:lnTo>
                <a:cubicBezTo>
                  <a:pt x="928" y="8657"/>
                  <a:pt x="1454" y="8757"/>
                  <a:pt x="2080" y="8857"/>
                </a:cubicBezTo>
                <a:cubicBezTo>
                  <a:pt x="2080" y="9158"/>
                  <a:pt x="1980" y="9584"/>
                  <a:pt x="1880" y="9910"/>
                </a:cubicBezTo>
                <a:cubicBezTo>
                  <a:pt x="1654" y="9910"/>
                  <a:pt x="1354" y="9910"/>
                  <a:pt x="928" y="10010"/>
                </a:cubicBezTo>
                <a:cubicBezTo>
                  <a:pt x="827" y="10537"/>
                  <a:pt x="627" y="11163"/>
                  <a:pt x="527" y="11790"/>
                </a:cubicBezTo>
                <a:cubicBezTo>
                  <a:pt x="527" y="12416"/>
                  <a:pt x="627" y="13143"/>
                  <a:pt x="727" y="13870"/>
                </a:cubicBezTo>
                <a:cubicBezTo>
                  <a:pt x="827" y="15850"/>
                  <a:pt x="928" y="17830"/>
                  <a:pt x="1028" y="19935"/>
                </a:cubicBezTo>
                <a:cubicBezTo>
                  <a:pt x="1153" y="20562"/>
                  <a:pt x="1253" y="21188"/>
                  <a:pt x="1354" y="21815"/>
                </a:cubicBezTo>
                <a:cubicBezTo>
                  <a:pt x="1769" y="22023"/>
                  <a:pt x="2162" y="22104"/>
                  <a:pt x="2540" y="22104"/>
                </a:cubicBezTo>
                <a:cubicBezTo>
                  <a:pt x="3302" y="22104"/>
                  <a:pt x="4000" y="21774"/>
                  <a:pt x="4687" y="21489"/>
                </a:cubicBezTo>
                <a:cubicBezTo>
                  <a:pt x="4913" y="21188"/>
                  <a:pt x="5013" y="20662"/>
                  <a:pt x="5539" y="20662"/>
                </a:cubicBezTo>
                <a:cubicBezTo>
                  <a:pt x="6166" y="21063"/>
                  <a:pt x="6892" y="21289"/>
                  <a:pt x="7519" y="21589"/>
                </a:cubicBezTo>
                <a:cubicBezTo>
                  <a:pt x="7820" y="21489"/>
                  <a:pt x="8045" y="21289"/>
                  <a:pt x="8146" y="21289"/>
                </a:cubicBezTo>
                <a:cubicBezTo>
                  <a:pt x="8547" y="20863"/>
                  <a:pt x="8772" y="20562"/>
                  <a:pt x="9073" y="20236"/>
                </a:cubicBezTo>
                <a:cubicBezTo>
                  <a:pt x="9399" y="20662"/>
                  <a:pt x="9700" y="21063"/>
                  <a:pt x="10126" y="21489"/>
                </a:cubicBezTo>
                <a:cubicBezTo>
                  <a:pt x="10426" y="21188"/>
                  <a:pt x="10652" y="20963"/>
                  <a:pt x="10852" y="20662"/>
                </a:cubicBezTo>
                <a:cubicBezTo>
                  <a:pt x="11805" y="20562"/>
                  <a:pt x="12732" y="20436"/>
                  <a:pt x="13685" y="20336"/>
                </a:cubicBezTo>
                <a:cubicBezTo>
                  <a:pt x="13685" y="20236"/>
                  <a:pt x="13685" y="20136"/>
                  <a:pt x="13559" y="20035"/>
                </a:cubicBezTo>
                <a:lnTo>
                  <a:pt x="13559" y="20035"/>
                </a:lnTo>
                <a:cubicBezTo>
                  <a:pt x="14186" y="20136"/>
                  <a:pt x="14812" y="20136"/>
                  <a:pt x="15439" y="20236"/>
                </a:cubicBezTo>
                <a:cubicBezTo>
                  <a:pt x="16692" y="20336"/>
                  <a:pt x="17945" y="20336"/>
                  <a:pt x="19198" y="20562"/>
                </a:cubicBezTo>
                <a:cubicBezTo>
                  <a:pt x="21078" y="20762"/>
                  <a:pt x="22958" y="21489"/>
                  <a:pt x="24837" y="21690"/>
                </a:cubicBezTo>
                <a:cubicBezTo>
                  <a:pt x="25390" y="21690"/>
                  <a:pt x="25935" y="21766"/>
                  <a:pt x="26461" y="21766"/>
                </a:cubicBezTo>
                <a:cubicBezTo>
                  <a:pt x="26841" y="21766"/>
                  <a:pt x="27212" y="21726"/>
                  <a:pt x="27569" y="21589"/>
                </a:cubicBezTo>
                <a:cubicBezTo>
                  <a:pt x="27870" y="21589"/>
                  <a:pt x="28296" y="21489"/>
                  <a:pt x="28597" y="21289"/>
                </a:cubicBezTo>
                <a:cubicBezTo>
                  <a:pt x="29123" y="20863"/>
                  <a:pt x="29549" y="20336"/>
                  <a:pt x="29975" y="19935"/>
                </a:cubicBezTo>
                <a:cubicBezTo>
                  <a:pt x="29850" y="19710"/>
                  <a:pt x="29750" y="19609"/>
                  <a:pt x="29650" y="19509"/>
                </a:cubicBezTo>
                <a:cubicBezTo>
                  <a:pt x="29449" y="19183"/>
                  <a:pt x="29223" y="18983"/>
                  <a:pt x="29123" y="18682"/>
                </a:cubicBezTo>
                <a:cubicBezTo>
                  <a:pt x="28923" y="18156"/>
                  <a:pt x="28923" y="17629"/>
                  <a:pt x="28822" y="17003"/>
                </a:cubicBezTo>
                <a:cubicBezTo>
                  <a:pt x="29349" y="16477"/>
                  <a:pt x="29023" y="15750"/>
                  <a:pt x="29023" y="15023"/>
                </a:cubicBezTo>
                <a:cubicBezTo>
                  <a:pt x="28923" y="14797"/>
                  <a:pt x="28822" y="14597"/>
                  <a:pt x="28722" y="14296"/>
                </a:cubicBezTo>
                <a:cubicBezTo>
                  <a:pt x="29123" y="14296"/>
                  <a:pt x="29449" y="14171"/>
                  <a:pt x="29750" y="14171"/>
                </a:cubicBezTo>
                <a:lnTo>
                  <a:pt x="29750" y="14071"/>
                </a:lnTo>
                <a:cubicBezTo>
                  <a:pt x="29223" y="13970"/>
                  <a:pt x="28597" y="13870"/>
                  <a:pt x="28096" y="13770"/>
                </a:cubicBezTo>
                <a:cubicBezTo>
                  <a:pt x="27970" y="13243"/>
                  <a:pt x="28396" y="12717"/>
                  <a:pt x="28396" y="12191"/>
                </a:cubicBezTo>
                <a:cubicBezTo>
                  <a:pt x="28597" y="12191"/>
                  <a:pt x="28923" y="12091"/>
                  <a:pt x="29223" y="12091"/>
                </a:cubicBezTo>
                <a:cubicBezTo>
                  <a:pt x="29349" y="11564"/>
                  <a:pt x="29549" y="10938"/>
                  <a:pt x="29650" y="10311"/>
                </a:cubicBezTo>
                <a:cubicBezTo>
                  <a:pt x="29650" y="9584"/>
                  <a:pt x="29449" y="8857"/>
                  <a:pt x="29449" y="8231"/>
                </a:cubicBezTo>
                <a:cubicBezTo>
                  <a:pt x="29223" y="6251"/>
                  <a:pt x="29023" y="4146"/>
                  <a:pt x="28923" y="2166"/>
                </a:cubicBezTo>
                <a:cubicBezTo>
                  <a:pt x="28822" y="1539"/>
                  <a:pt x="28597" y="812"/>
                  <a:pt x="28497" y="286"/>
                </a:cubicBezTo>
                <a:cubicBezTo>
                  <a:pt x="28090" y="83"/>
                  <a:pt x="27707" y="1"/>
                  <a:pt x="27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85;p32"/>
          <p:cNvSpPr txBox="1">
            <a:spLocks/>
          </p:cNvSpPr>
          <p:nvPr/>
        </p:nvSpPr>
        <p:spPr>
          <a:xfrm flipH="1">
            <a:off x="1366258" y="2268937"/>
            <a:ext cx="3146561" cy="159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152400" indent="0" algn="ctr">
              <a:buSzPct val="100000"/>
              <a:buNone/>
            </a:pPr>
            <a:r>
              <a:rPr lang="pt-BR" sz="130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  <a:ea typeface="Adobe Song Std L" pitchFamily="18" charset="-128"/>
              </a:rPr>
              <a:t>Empreendedorismo é a capacidade que</a:t>
            </a:r>
          </a:p>
          <a:p>
            <a:pPr marL="152400" indent="0" algn="ctr">
              <a:buSzPct val="100000"/>
              <a:buNone/>
            </a:pPr>
            <a:r>
              <a:rPr lang="pt-BR" sz="130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  <a:ea typeface="Adobe Song Std L" pitchFamily="18" charset="-128"/>
              </a:rPr>
              <a:t>um profissional tem de identificar</a:t>
            </a:r>
          </a:p>
          <a:p>
            <a:pPr marL="152400" indent="0" algn="ctr">
              <a:buSzPct val="100000"/>
              <a:buNone/>
            </a:pPr>
            <a:r>
              <a:rPr lang="pt-BR" sz="130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  <a:ea typeface="Adobe Song Std L" pitchFamily="18" charset="-128"/>
              </a:rPr>
              <a:t>problemas e oportunidades, encontrar</a:t>
            </a:r>
          </a:p>
          <a:p>
            <a:pPr marL="152400" indent="0" algn="ctr">
              <a:buSzPct val="100000"/>
              <a:buNone/>
            </a:pPr>
            <a:r>
              <a:rPr lang="pt-BR" sz="130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  <a:ea typeface="Adobe Song Std L" pitchFamily="18" charset="-128"/>
              </a:rPr>
              <a:t>soluções e fazer investimentos assertivos</a:t>
            </a:r>
          </a:p>
          <a:p>
            <a:pPr marL="152400" indent="0" algn="ctr">
              <a:buSzPct val="100000"/>
              <a:buNone/>
            </a:pPr>
            <a:r>
              <a:rPr lang="pt-BR" sz="130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  <a:ea typeface="Adobe Song Std L" pitchFamily="18" charset="-128"/>
              </a:rPr>
              <a:t>para que seu produto ou serviço</a:t>
            </a:r>
          </a:p>
          <a:p>
            <a:pPr marL="152400" indent="0" algn="ctr">
              <a:buSzPct val="100000"/>
              <a:buNone/>
            </a:pPr>
            <a:r>
              <a:rPr lang="pt-BR" sz="130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  <a:ea typeface="Adobe Song Std L" pitchFamily="18" charset="-128"/>
              </a:rPr>
              <a:t>contribua para a vida em sociedade.</a:t>
            </a:r>
          </a:p>
          <a:p>
            <a:pPr marL="0" indent="0" algn="ctr">
              <a:buFont typeface="Josefin Slab"/>
              <a:buNone/>
            </a:pPr>
            <a:endParaRPr lang="pt-BR" sz="1300" dirty="0">
              <a:solidFill>
                <a:schemeClr val="bg1">
                  <a:lumMod val="10000"/>
                </a:schemeClr>
              </a:solidFill>
              <a:latin typeface="Bell MT" panose="02020503060305020303" pitchFamily="18" charset="0"/>
              <a:ea typeface="Adobe Song Std L" pitchFamily="18" charset="-128"/>
            </a:endParaRPr>
          </a:p>
        </p:txBody>
      </p:sp>
      <p:pic>
        <p:nvPicPr>
          <p:cNvPr id="9" name="Picture 2" descr="D:\Documentos\Emanuelle Franco\Trabalhos\Rachel Patrocínio\Rachel Patrocínio - Fotos\Rachel Patrocínio - Fotos (7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3" y="-9517"/>
            <a:ext cx="2837221" cy="42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1338;p32"/>
          <p:cNvGrpSpPr/>
          <p:nvPr/>
        </p:nvGrpSpPr>
        <p:grpSpPr>
          <a:xfrm flipH="1">
            <a:off x="4831810" y="3847700"/>
            <a:ext cx="938574" cy="767231"/>
            <a:chOff x="5069200" y="4265350"/>
            <a:chExt cx="938574" cy="767231"/>
          </a:xfrm>
          <a:solidFill>
            <a:schemeClr val="accent1"/>
          </a:solidFill>
        </p:grpSpPr>
        <p:sp>
          <p:nvSpPr>
            <p:cNvPr id="11" name="Google Shape;1339;p32"/>
            <p:cNvSpPr/>
            <p:nvPr/>
          </p:nvSpPr>
          <p:spPr>
            <a:xfrm>
              <a:off x="5867662" y="4758833"/>
              <a:ext cx="5417" cy="4385"/>
            </a:xfrm>
            <a:custGeom>
              <a:avLst/>
              <a:gdLst/>
              <a:ahLst/>
              <a:cxnLst/>
              <a:rect l="l" t="t" r="r" b="b"/>
              <a:pathLst>
                <a:path w="126" h="102" extrusionOk="0">
                  <a:moveTo>
                    <a:pt x="0" y="101"/>
                  </a:moveTo>
                  <a:cubicBezTo>
                    <a:pt x="0" y="101"/>
                    <a:pt x="0" y="1"/>
                    <a:pt x="0" y="101"/>
                  </a:cubicBezTo>
                  <a:cubicBezTo>
                    <a:pt x="126" y="1"/>
                    <a:pt x="0" y="101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40;p32"/>
            <p:cNvSpPr/>
            <p:nvPr/>
          </p:nvSpPr>
          <p:spPr>
            <a:xfrm>
              <a:off x="5069200" y="4512092"/>
              <a:ext cx="161695" cy="224176"/>
            </a:xfrm>
            <a:custGeom>
              <a:avLst/>
              <a:gdLst/>
              <a:ahLst/>
              <a:cxnLst/>
              <a:rect l="l" t="t" r="r" b="b"/>
              <a:pathLst>
                <a:path w="3761" h="5214" extrusionOk="0">
                  <a:moveTo>
                    <a:pt x="3134" y="1"/>
                  </a:moveTo>
                  <a:cubicBezTo>
                    <a:pt x="2708" y="727"/>
                    <a:pt x="2407" y="1354"/>
                    <a:pt x="2081" y="2081"/>
                  </a:cubicBezTo>
                  <a:cubicBezTo>
                    <a:pt x="1354" y="1454"/>
                    <a:pt x="1154" y="427"/>
                    <a:pt x="1" y="201"/>
                  </a:cubicBezTo>
                  <a:lnTo>
                    <a:pt x="1" y="201"/>
                  </a:lnTo>
                  <a:cubicBezTo>
                    <a:pt x="201" y="1254"/>
                    <a:pt x="928" y="1980"/>
                    <a:pt x="1555" y="2707"/>
                  </a:cubicBezTo>
                  <a:cubicBezTo>
                    <a:pt x="1454" y="3559"/>
                    <a:pt x="828" y="4387"/>
                    <a:pt x="1254" y="5214"/>
                  </a:cubicBezTo>
                  <a:cubicBezTo>
                    <a:pt x="1555" y="5214"/>
                    <a:pt x="1555" y="5214"/>
                    <a:pt x="1655" y="4913"/>
                  </a:cubicBezTo>
                  <a:cubicBezTo>
                    <a:pt x="1881" y="4487"/>
                    <a:pt x="2181" y="4086"/>
                    <a:pt x="2607" y="3760"/>
                  </a:cubicBezTo>
                  <a:cubicBezTo>
                    <a:pt x="2812" y="3828"/>
                    <a:pt x="3076" y="4002"/>
                    <a:pt x="3358" y="4002"/>
                  </a:cubicBezTo>
                  <a:cubicBezTo>
                    <a:pt x="3489" y="4002"/>
                    <a:pt x="3625" y="3964"/>
                    <a:pt x="3760" y="3860"/>
                  </a:cubicBezTo>
                  <a:cubicBezTo>
                    <a:pt x="3434" y="3559"/>
                    <a:pt x="3234" y="3234"/>
                    <a:pt x="2908" y="3033"/>
                  </a:cubicBezTo>
                  <a:cubicBezTo>
                    <a:pt x="3234" y="2306"/>
                    <a:pt x="3434" y="1579"/>
                    <a:pt x="3760" y="828"/>
                  </a:cubicBezTo>
                  <a:cubicBezTo>
                    <a:pt x="3660" y="527"/>
                    <a:pt x="3434" y="326"/>
                    <a:pt x="31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1;p32"/>
            <p:cNvSpPr/>
            <p:nvPr/>
          </p:nvSpPr>
          <p:spPr>
            <a:xfrm>
              <a:off x="5315978" y="4526108"/>
              <a:ext cx="157353" cy="210160"/>
            </a:xfrm>
            <a:custGeom>
              <a:avLst/>
              <a:gdLst/>
              <a:ahLst/>
              <a:cxnLst/>
              <a:rect l="l" t="t" r="r" b="b"/>
              <a:pathLst>
                <a:path w="3660" h="4888" extrusionOk="0">
                  <a:moveTo>
                    <a:pt x="2933" y="0"/>
                  </a:moveTo>
                  <a:cubicBezTo>
                    <a:pt x="2506" y="627"/>
                    <a:pt x="2181" y="1253"/>
                    <a:pt x="1780" y="1880"/>
                  </a:cubicBezTo>
                  <a:cubicBezTo>
                    <a:pt x="1354" y="1354"/>
                    <a:pt x="827" y="827"/>
                    <a:pt x="301" y="301"/>
                  </a:cubicBezTo>
                  <a:cubicBezTo>
                    <a:pt x="201" y="401"/>
                    <a:pt x="100" y="502"/>
                    <a:pt x="0" y="627"/>
                  </a:cubicBezTo>
                  <a:cubicBezTo>
                    <a:pt x="201" y="1028"/>
                    <a:pt x="426" y="1454"/>
                    <a:pt x="627" y="1654"/>
                  </a:cubicBezTo>
                  <a:cubicBezTo>
                    <a:pt x="1253" y="2281"/>
                    <a:pt x="1354" y="2807"/>
                    <a:pt x="1053" y="3534"/>
                  </a:cubicBezTo>
                  <a:cubicBezTo>
                    <a:pt x="928" y="3960"/>
                    <a:pt x="827" y="4386"/>
                    <a:pt x="1153" y="4888"/>
                  </a:cubicBezTo>
                  <a:cubicBezTo>
                    <a:pt x="1679" y="4487"/>
                    <a:pt x="1880" y="3760"/>
                    <a:pt x="2506" y="3434"/>
                  </a:cubicBezTo>
                  <a:lnTo>
                    <a:pt x="3233" y="3434"/>
                  </a:lnTo>
                  <a:cubicBezTo>
                    <a:pt x="3033" y="3133"/>
                    <a:pt x="2807" y="3008"/>
                    <a:pt x="2707" y="2908"/>
                  </a:cubicBezTo>
                  <a:cubicBezTo>
                    <a:pt x="2707" y="2707"/>
                    <a:pt x="2807" y="2607"/>
                    <a:pt x="2807" y="2381"/>
                  </a:cubicBezTo>
                  <a:cubicBezTo>
                    <a:pt x="3033" y="2181"/>
                    <a:pt x="3133" y="1880"/>
                    <a:pt x="3334" y="1554"/>
                  </a:cubicBezTo>
                  <a:cubicBezTo>
                    <a:pt x="3659" y="827"/>
                    <a:pt x="3659" y="502"/>
                    <a:pt x="2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2;p32"/>
            <p:cNvSpPr/>
            <p:nvPr/>
          </p:nvSpPr>
          <p:spPr>
            <a:xfrm>
              <a:off x="5585328" y="4516391"/>
              <a:ext cx="139038" cy="20263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307" y="1"/>
                  </a:moveTo>
                  <a:cubicBezTo>
                    <a:pt x="2181" y="627"/>
                    <a:pt x="1981" y="1154"/>
                    <a:pt x="1780" y="1880"/>
                  </a:cubicBezTo>
                  <a:cubicBezTo>
                    <a:pt x="1354" y="1580"/>
                    <a:pt x="1154" y="1354"/>
                    <a:pt x="928" y="1154"/>
                  </a:cubicBezTo>
                  <a:cubicBezTo>
                    <a:pt x="627" y="953"/>
                    <a:pt x="427" y="853"/>
                    <a:pt x="101" y="728"/>
                  </a:cubicBezTo>
                  <a:lnTo>
                    <a:pt x="1" y="853"/>
                  </a:lnTo>
                  <a:cubicBezTo>
                    <a:pt x="101" y="1580"/>
                    <a:pt x="928" y="1981"/>
                    <a:pt x="1254" y="2607"/>
                  </a:cubicBezTo>
                  <a:cubicBezTo>
                    <a:pt x="828" y="4487"/>
                    <a:pt x="828" y="4487"/>
                    <a:pt x="1054" y="4713"/>
                  </a:cubicBezTo>
                  <a:cubicBezTo>
                    <a:pt x="1555" y="4287"/>
                    <a:pt x="2081" y="3860"/>
                    <a:pt x="2507" y="3459"/>
                  </a:cubicBezTo>
                  <a:lnTo>
                    <a:pt x="3234" y="3459"/>
                  </a:lnTo>
                  <a:cubicBezTo>
                    <a:pt x="3134" y="3134"/>
                    <a:pt x="3034" y="2933"/>
                    <a:pt x="2808" y="2607"/>
                  </a:cubicBezTo>
                  <a:cubicBezTo>
                    <a:pt x="3234" y="1580"/>
                    <a:pt x="3134" y="427"/>
                    <a:pt x="23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3;p32"/>
            <p:cNvSpPr/>
            <p:nvPr/>
          </p:nvSpPr>
          <p:spPr>
            <a:xfrm>
              <a:off x="5854721" y="4499150"/>
              <a:ext cx="153053" cy="210203"/>
            </a:xfrm>
            <a:custGeom>
              <a:avLst/>
              <a:gdLst/>
              <a:ahLst/>
              <a:cxnLst/>
              <a:rect l="l" t="t" r="r" b="b"/>
              <a:pathLst>
                <a:path w="3560" h="4889" extrusionOk="0">
                  <a:moveTo>
                    <a:pt x="3033" y="1"/>
                  </a:moveTo>
                  <a:cubicBezTo>
                    <a:pt x="2607" y="627"/>
                    <a:pt x="2306" y="1129"/>
                    <a:pt x="1880" y="1655"/>
                  </a:cubicBezTo>
                  <a:cubicBezTo>
                    <a:pt x="1254" y="1454"/>
                    <a:pt x="727" y="1254"/>
                    <a:pt x="1" y="1028"/>
                  </a:cubicBezTo>
                  <a:lnTo>
                    <a:pt x="1" y="1028"/>
                  </a:lnTo>
                  <a:cubicBezTo>
                    <a:pt x="1" y="2081"/>
                    <a:pt x="928" y="2081"/>
                    <a:pt x="1354" y="2607"/>
                  </a:cubicBezTo>
                  <a:cubicBezTo>
                    <a:pt x="1454" y="3334"/>
                    <a:pt x="727" y="3961"/>
                    <a:pt x="1153" y="4888"/>
                  </a:cubicBezTo>
                  <a:cubicBezTo>
                    <a:pt x="1680" y="4161"/>
                    <a:pt x="2181" y="3535"/>
                    <a:pt x="2607" y="2908"/>
                  </a:cubicBezTo>
                  <a:cubicBezTo>
                    <a:pt x="2808" y="2808"/>
                    <a:pt x="3033" y="2808"/>
                    <a:pt x="3334" y="2607"/>
                  </a:cubicBezTo>
                  <a:cubicBezTo>
                    <a:pt x="3133" y="2382"/>
                    <a:pt x="2933" y="2281"/>
                    <a:pt x="2808" y="2081"/>
                  </a:cubicBezTo>
                  <a:cubicBezTo>
                    <a:pt x="3033" y="1454"/>
                    <a:pt x="3560" y="828"/>
                    <a:pt x="30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4;p32"/>
            <p:cNvSpPr/>
            <p:nvPr/>
          </p:nvSpPr>
          <p:spPr>
            <a:xfrm>
              <a:off x="5248093" y="4826721"/>
              <a:ext cx="126097" cy="205860"/>
            </a:xfrm>
            <a:custGeom>
              <a:avLst/>
              <a:gdLst/>
              <a:ahLst/>
              <a:cxnLst/>
              <a:rect l="l" t="t" r="r" b="b"/>
              <a:pathLst>
                <a:path w="2933" h="4788" extrusionOk="0">
                  <a:moveTo>
                    <a:pt x="326" y="1"/>
                  </a:moveTo>
                  <a:lnTo>
                    <a:pt x="326" y="1"/>
                  </a:lnTo>
                  <a:cubicBezTo>
                    <a:pt x="0" y="928"/>
                    <a:pt x="527" y="1455"/>
                    <a:pt x="852" y="2181"/>
                  </a:cubicBezTo>
                  <a:cubicBezTo>
                    <a:pt x="752" y="2507"/>
                    <a:pt x="527" y="2908"/>
                    <a:pt x="426" y="3434"/>
                  </a:cubicBezTo>
                  <a:cubicBezTo>
                    <a:pt x="326" y="3861"/>
                    <a:pt x="226" y="4287"/>
                    <a:pt x="627" y="4788"/>
                  </a:cubicBezTo>
                  <a:cubicBezTo>
                    <a:pt x="1153" y="3961"/>
                    <a:pt x="1379" y="3134"/>
                    <a:pt x="2406" y="2908"/>
                  </a:cubicBezTo>
                  <a:cubicBezTo>
                    <a:pt x="2306" y="2708"/>
                    <a:pt x="2206" y="2607"/>
                    <a:pt x="2206" y="2507"/>
                  </a:cubicBezTo>
                  <a:cubicBezTo>
                    <a:pt x="2406" y="2081"/>
                    <a:pt x="2632" y="1655"/>
                    <a:pt x="2933" y="1254"/>
                  </a:cubicBezTo>
                  <a:cubicBezTo>
                    <a:pt x="2832" y="1028"/>
                    <a:pt x="2732" y="728"/>
                    <a:pt x="2632" y="402"/>
                  </a:cubicBezTo>
                  <a:cubicBezTo>
                    <a:pt x="2206" y="828"/>
                    <a:pt x="1880" y="1154"/>
                    <a:pt x="1579" y="1555"/>
                  </a:cubicBezTo>
                  <a:cubicBezTo>
                    <a:pt x="1153" y="1028"/>
                    <a:pt x="752" y="527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45;p32"/>
            <p:cNvSpPr/>
            <p:nvPr/>
          </p:nvSpPr>
          <p:spPr>
            <a:xfrm>
              <a:off x="5746981" y="4799806"/>
              <a:ext cx="147636" cy="197218"/>
            </a:xfrm>
            <a:custGeom>
              <a:avLst/>
              <a:gdLst/>
              <a:ahLst/>
              <a:cxnLst/>
              <a:rect l="l" t="t" r="r" b="b"/>
              <a:pathLst>
                <a:path w="3434" h="4587" extrusionOk="0">
                  <a:moveTo>
                    <a:pt x="2933" y="0"/>
                  </a:moveTo>
                  <a:cubicBezTo>
                    <a:pt x="2507" y="627"/>
                    <a:pt x="2081" y="1028"/>
                    <a:pt x="1680" y="1554"/>
                  </a:cubicBezTo>
                  <a:cubicBezTo>
                    <a:pt x="1253" y="1153"/>
                    <a:pt x="928" y="827"/>
                    <a:pt x="627" y="401"/>
                  </a:cubicBezTo>
                  <a:cubicBezTo>
                    <a:pt x="627" y="527"/>
                    <a:pt x="627" y="527"/>
                    <a:pt x="527" y="527"/>
                  </a:cubicBezTo>
                  <a:cubicBezTo>
                    <a:pt x="527" y="1153"/>
                    <a:pt x="928" y="1554"/>
                    <a:pt x="1053" y="2181"/>
                  </a:cubicBezTo>
                  <a:cubicBezTo>
                    <a:pt x="727" y="2908"/>
                    <a:pt x="0" y="3659"/>
                    <a:pt x="0" y="4587"/>
                  </a:cubicBezTo>
                  <a:cubicBezTo>
                    <a:pt x="627" y="3860"/>
                    <a:pt x="1253" y="3033"/>
                    <a:pt x="2181" y="2807"/>
                  </a:cubicBezTo>
                  <a:lnTo>
                    <a:pt x="2181" y="2406"/>
                  </a:lnTo>
                  <a:cubicBezTo>
                    <a:pt x="2607" y="1980"/>
                    <a:pt x="3033" y="1654"/>
                    <a:pt x="3434" y="1153"/>
                  </a:cubicBezTo>
                  <a:cubicBezTo>
                    <a:pt x="3233" y="827"/>
                    <a:pt x="3133" y="401"/>
                    <a:pt x="2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46;p32"/>
            <p:cNvSpPr/>
            <p:nvPr/>
          </p:nvSpPr>
          <p:spPr>
            <a:xfrm>
              <a:off x="5490529" y="4273949"/>
              <a:ext cx="144412" cy="188619"/>
            </a:xfrm>
            <a:custGeom>
              <a:avLst/>
              <a:gdLst/>
              <a:ahLst/>
              <a:cxnLst/>
              <a:rect l="l" t="t" r="r" b="b"/>
              <a:pathLst>
                <a:path w="3359" h="4387" extrusionOk="0">
                  <a:moveTo>
                    <a:pt x="226" y="1"/>
                  </a:moveTo>
                  <a:lnTo>
                    <a:pt x="226" y="1"/>
                  </a:lnTo>
                  <a:cubicBezTo>
                    <a:pt x="0" y="1254"/>
                    <a:pt x="752" y="1981"/>
                    <a:pt x="1379" y="2732"/>
                  </a:cubicBezTo>
                  <a:cubicBezTo>
                    <a:pt x="1254" y="3234"/>
                    <a:pt x="1153" y="3760"/>
                    <a:pt x="1053" y="4286"/>
                  </a:cubicBezTo>
                  <a:lnTo>
                    <a:pt x="1153" y="4387"/>
                  </a:lnTo>
                  <a:cubicBezTo>
                    <a:pt x="1479" y="3986"/>
                    <a:pt x="1680" y="3660"/>
                    <a:pt x="1880" y="3359"/>
                  </a:cubicBezTo>
                  <a:cubicBezTo>
                    <a:pt x="2206" y="3234"/>
                    <a:pt x="2406" y="3234"/>
                    <a:pt x="2832" y="3133"/>
                  </a:cubicBezTo>
                  <a:cubicBezTo>
                    <a:pt x="2732" y="2833"/>
                    <a:pt x="2732" y="2607"/>
                    <a:pt x="2632" y="2407"/>
                  </a:cubicBezTo>
                  <a:cubicBezTo>
                    <a:pt x="3033" y="1680"/>
                    <a:pt x="3359" y="1053"/>
                    <a:pt x="2732" y="326"/>
                  </a:cubicBezTo>
                  <a:lnTo>
                    <a:pt x="2732" y="326"/>
                  </a:lnTo>
                  <a:cubicBezTo>
                    <a:pt x="2406" y="727"/>
                    <a:pt x="2206" y="1254"/>
                    <a:pt x="2005" y="1780"/>
                  </a:cubicBezTo>
                  <a:lnTo>
                    <a:pt x="2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47;p32"/>
            <p:cNvSpPr/>
            <p:nvPr/>
          </p:nvSpPr>
          <p:spPr>
            <a:xfrm>
              <a:off x="5226554" y="4265350"/>
              <a:ext cx="107782" cy="179977"/>
            </a:xfrm>
            <a:custGeom>
              <a:avLst/>
              <a:gdLst/>
              <a:ahLst/>
              <a:cxnLst/>
              <a:rect l="l" t="t" r="r" b="b"/>
              <a:pathLst>
                <a:path w="2507" h="4186" extrusionOk="0">
                  <a:moveTo>
                    <a:pt x="2180" y="0"/>
                  </a:moveTo>
                  <a:cubicBezTo>
                    <a:pt x="1880" y="526"/>
                    <a:pt x="1654" y="927"/>
                    <a:pt x="1454" y="1354"/>
                  </a:cubicBezTo>
                  <a:cubicBezTo>
                    <a:pt x="927" y="927"/>
                    <a:pt x="501" y="627"/>
                    <a:pt x="100" y="201"/>
                  </a:cubicBezTo>
                  <a:lnTo>
                    <a:pt x="100" y="201"/>
                  </a:lnTo>
                  <a:cubicBezTo>
                    <a:pt x="0" y="1053"/>
                    <a:pt x="727" y="1554"/>
                    <a:pt x="927" y="2181"/>
                  </a:cubicBezTo>
                  <a:cubicBezTo>
                    <a:pt x="827" y="2932"/>
                    <a:pt x="627" y="3559"/>
                    <a:pt x="501" y="4186"/>
                  </a:cubicBezTo>
                  <a:cubicBezTo>
                    <a:pt x="927" y="3860"/>
                    <a:pt x="1353" y="3559"/>
                    <a:pt x="1654" y="3233"/>
                  </a:cubicBezTo>
                  <a:lnTo>
                    <a:pt x="2080" y="3233"/>
                  </a:lnTo>
                  <a:cubicBezTo>
                    <a:pt x="2180" y="2807"/>
                    <a:pt x="2281" y="2406"/>
                    <a:pt x="2281" y="1980"/>
                  </a:cubicBezTo>
                  <a:cubicBezTo>
                    <a:pt x="2381" y="1679"/>
                    <a:pt x="2506" y="1354"/>
                    <a:pt x="2506" y="927"/>
                  </a:cubicBezTo>
                  <a:cubicBezTo>
                    <a:pt x="2506" y="627"/>
                    <a:pt x="2506" y="301"/>
                    <a:pt x="2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8;p32"/>
            <p:cNvSpPr/>
            <p:nvPr/>
          </p:nvSpPr>
          <p:spPr>
            <a:xfrm>
              <a:off x="5746981" y="4265350"/>
              <a:ext cx="161652" cy="184277"/>
            </a:xfrm>
            <a:custGeom>
              <a:avLst/>
              <a:gdLst/>
              <a:ahLst/>
              <a:cxnLst/>
              <a:rect l="l" t="t" r="r" b="b"/>
              <a:pathLst>
                <a:path w="3760" h="4286" extrusionOk="0">
                  <a:moveTo>
                    <a:pt x="3133" y="0"/>
                  </a:moveTo>
                  <a:cubicBezTo>
                    <a:pt x="2707" y="727"/>
                    <a:pt x="2306" y="1354"/>
                    <a:pt x="1880" y="2080"/>
                  </a:cubicBezTo>
                  <a:cubicBezTo>
                    <a:pt x="1253" y="1679"/>
                    <a:pt x="727" y="1354"/>
                    <a:pt x="0" y="1053"/>
                  </a:cubicBezTo>
                  <a:lnTo>
                    <a:pt x="0" y="1053"/>
                  </a:lnTo>
                  <a:cubicBezTo>
                    <a:pt x="101" y="2080"/>
                    <a:pt x="1053" y="2306"/>
                    <a:pt x="1354" y="2932"/>
                  </a:cubicBezTo>
                  <a:cubicBezTo>
                    <a:pt x="1253" y="3333"/>
                    <a:pt x="1153" y="3860"/>
                    <a:pt x="1053" y="4286"/>
                  </a:cubicBezTo>
                  <a:cubicBezTo>
                    <a:pt x="1354" y="3960"/>
                    <a:pt x="1680" y="3659"/>
                    <a:pt x="1880" y="3333"/>
                  </a:cubicBezTo>
                  <a:cubicBezTo>
                    <a:pt x="2181" y="3434"/>
                    <a:pt x="2406" y="3434"/>
                    <a:pt x="2807" y="3434"/>
                  </a:cubicBezTo>
                  <a:cubicBezTo>
                    <a:pt x="2507" y="3133"/>
                    <a:pt x="2406" y="2807"/>
                    <a:pt x="2306" y="2607"/>
                  </a:cubicBezTo>
                  <a:cubicBezTo>
                    <a:pt x="2607" y="2181"/>
                    <a:pt x="2933" y="1780"/>
                    <a:pt x="3334" y="1454"/>
                  </a:cubicBezTo>
                  <a:cubicBezTo>
                    <a:pt x="3760" y="827"/>
                    <a:pt x="3760" y="526"/>
                    <a:pt x="31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9;p32"/>
            <p:cNvSpPr/>
            <p:nvPr/>
          </p:nvSpPr>
          <p:spPr>
            <a:xfrm>
              <a:off x="5500202" y="4853678"/>
              <a:ext cx="125065" cy="170303"/>
            </a:xfrm>
            <a:custGeom>
              <a:avLst/>
              <a:gdLst/>
              <a:ahLst/>
              <a:cxnLst/>
              <a:rect l="l" t="t" r="r" b="b"/>
              <a:pathLst>
                <a:path w="2909" h="3961" extrusionOk="0">
                  <a:moveTo>
                    <a:pt x="2507" y="0"/>
                  </a:moveTo>
                  <a:cubicBezTo>
                    <a:pt x="2081" y="527"/>
                    <a:pt x="1780" y="928"/>
                    <a:pt x="1354" y="1454"/>
                  </a:cubicBezTo>
                  <a:cubicBezTo>
                    <a:pt x="928" y="1028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1" y="1153"/>
                    <a:pt x="628" y="1554"/>
                    <a:pt x="1029" y="2081"/>
                  </a:cubicBezTo>
                  <a:cubicBezTo>
                    <a:pt x="928" y="2607"/>
                    <a:pt x="728" y="3234"/>
                    <a:pt x="928" y="3960"/>
                  </a:cubicBezTo>
                  <a:cubicBezTo>
                    <a:pt x="1354" y="3334"/>
                    <a:pt x="1655" y="2908"/>
                    <a:pt x="1981" y="2406"/>
                  </a:cubicBezTo>
                  <a:cubicBezTo>
                    <a:pt x="2282" y="2507"/>
                    <a:pt x="2607" y="2507"/>
                    <a:pt x="2908" y="2607"/>
                  </a:cubicBezTo>
                  <a:cubicBezTo>
                    <a:pt x="2808" y="2406"/>
                    <a:pt x="2708" y="2281"/>
                    <a:pt x="2607" y="2181"/>
                  </a:cubicBezTo>
                  <a:cubicBezTo>
                    <a:pt x="2507" y="2081"/>
                    <a:pt x="2407" y="1980"/>
                    <a:pt x="2181" y="1880"/>
                  </a:cubicBezTo>
                  <a:cubicBezTo>
                    <a:pt x="2282" y="1655"/>
                    <a:pt x="2407" y="1454"/>
                    <a:pt x="2607" y="1254"/>
                  </a:cubicBezTo>
                  <a:cubicBezTo>
                    <a:pt x="2908" y="727"/>
                    <a:pt x="2908" y="527"/>
                    <a:pt x="2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50;p32"/>
            <p:cNvSpPr/>
            <p:nvPr/>
          </p:nvSpPr>
          <p:spPr>
            <a:xfrm>
              <a:off x="5792209" y="444957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378;p32"/>
          <p:cNvGrpSpPr/>
          <p:nvPr/>
        </p:nvGrpSpPr>
        <p:grpSpPr>
          <a:xfrm>
            <a:off x="7170914" y="240190"/>
            <a:ext cx="1622952" cy="521088"/>
            <a:chOff x="1721900" y="303502"/>
            <a:chExt cx="1930707" cy="619900"/>
          </a:xfrm>
        </p:grpSpPr>
        <p:sp>
          <p:nvSpPr>
            <p:cNvPr id="24" name="Google Shape;1379;p32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0;p32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1;p32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2;p32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3;p32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tângulo 28"/>
          <p:cNvSpPr/>
          <p:nvPr/>
        </p:nvSpPr>
        <p:spPr>
          <a:xfrm>
            <a:off x="8466980" y="974035"/>
            <a:ext cx="677019" cy="11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0" y="3535860"/>
            <a:ext cx="677019" cy="11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08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37;p41"/>
          <p:cNvSpPr txBox="1">
            <a:spLocks noGrp="1"/>
          </p:cNvSpPr>
          <p:nvPr>
            <p:ph type="ctrTitle"/>
          </p:nvPr>
        </p:nvSpPr>
        <p:spPr>
          <a:xfrm>
            <a:off x="1727294" y="511168"/>
            <a:ext cx="5662347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chemeClr val="bg1">
                    <a:lumMod val="10000"/>
                  </a:schemeClr>
                </a:solidFill>
              </a:rPr>
              <a:t>EVOLUÇÃO DO PROCESSO DE DESIGN THINKING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-485775" y="4122892"/>
            <a:ext cx="971550" cy="102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8524875" y="0"/>
            <a:ext cx="971550" cy="111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1706525" y="1853253"/>
            <a:ext cx="1685925" cy="97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3735350" y="1853253"/>
            <a:ext cx="1685925" cy="97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5754650" y="1853253"/>
            <a:ext cx="1685925" cy="97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1706522" y="3160963"/>
            <a:ext cx="1685925" cy="97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735348" y="3155928"/>
            <a:ext cx="1685925" cy="97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>
            <a:off x="5754650" y="3155927"/>
            <a:ext cx="1685925" cy="97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/>
          <p:cNvSpPr/>
          <p:nvPr/>
        </p:nvSpPr>
        <p:spPr>
          <a:xfrm>
            <a:off x="1706523" y="2109885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ENTENDER</a:t>
            </a:r>
          </a:p>
        </p:txBody>
      </p:sp>
      <p:sp>
        <p:nvSpPr>
          <p:cNvPr id="143" name="Retângulo 142"/>
          <p:cNvSpPr/>
          <p:nvPr/>
        </p:nvSpPr>
        <p:spPr>
          <a:xfrm>
            <a:off x="3735349" y="2109885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OBSERVAR</a:t>
            </a:r>
          </a:p>
        </p:txBody>
      </p:sp>
      <p:sp>
        <p:nvSpPr>
          <p:cNvPr id="144" name="Retângulo 143"/>
          <p:cNvSpPr/>
          <p:nvPr/>
        </p:nvSpPr>
        <p:spPr>
          <a:xfrm>
            <a:off x="5754649" y="2109885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DEFINIR</a:t>
            </a:r>
          </a:p>
        </p:txBody>
      </p:sp>
      <p:sp>
        <p:nvSpPr>
          <p:cNvPr id="145" name="Retângulo 144"/>
          <p:cNvSpPr/>
          <p:nvPr/>
        </p:nvSpPr>
        <p:spPr>
          <a:xfrm>
            <a:off x="1706522" y="3417595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IDEALIZAR</a:t>
            </a:r>
          </a:p>
        </p:txBody>
      </p:sp>
      <p:sp>
        <p:nvSpPr>
          <p:cNvPr id="146" name="Retângulo 145"/>
          <p:cNvSpPr/>
          <p:nvPr/>
        </p:nvSpPr>
        <p:spPr>
          <a:xfrm>
            <a:off x="3650284" y="3412557"/>
            <a:ext cx="185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PROTOTIPAR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5759413" y="3412558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TESTAR</a:t>
            </a:r>
          </a:p>
        </p:txBody>
      </p:sp>
      <p:grpSp>
        <p:nvGrpSpPr>
          <p:cNvPr id="149" name="Google Shape;1157;p29"/>
          <p:cNvGrpSpPr/>
          <p:nvPr/>
        </p:nvGrpSpPr>
        <p:grpSpPr>
          <a:xfrm>
            <a:off x="8314887" y="4550105"/>
            <a:ext cx="694875" cy="446150"/>
            <a:chOff x="2649900" y="674200"/>
            <a:chExt cx="694875" cy="446150"/>
          </a:xfrm>
        </p:grpSpPr>
        <p:sp>
          <p:nvSpPr>
            <p:cNvPr id="150" name="Google Shape;1158;p29"/>
            <p:cNvSpPr/>
            <p:nvPr/>
          </p:nvSpPr>
          <p:spPr>
            <a:xfrm>
              <a:off x="2649900" y="817700"/>
              <a:ext cx="96500" cy="133475"/>
            </a:xfrm>
            <a:custGeom>
              <a:avLst/>
              <a:gdLst/>
              <a:ahLst/>
              <a:cxnLst/>
              <a:rect l="l" t="t" r="r" b="b"/>
              <a:pathLst>
                <a:path w="3860" h="5339" extrusionOk="0">
                  <a:moveTo>
                    <a:pt x="3233" y="0"/>
                  </a:moveTo>
                  <a:cubicBezTo>
                    <a:pt x="2832" y="827"/>
                    <a:pt x="2406" y="1454"/>
                    <a:pt x="2106" y="2206"/>
                  </a:cubicBezTo>
                  <a:cubicBezTo>
                    <a:pt x="1354" y="1454"/>
                    <a:pt x="1153" y="426"/>
                    <a:pt x="0" y="326"/>
                  </a:cubicBezTo>
                  <a:lnTo>
                    <a:pt x="0" y="326"/>
                  </a:lnTo>
                  <a:cubicBezTo>
                    <a:pt x="326" y="1353"/>
                    <a:pt x="1053" y="2080"/>
                    <a:pt x="1579" y="2832"/>
                  </a:cubicBezTo>
                  <a:cubicBezTo>
                    <a:pt x="1479" y="3659"/>
                    <a:pt x="852" y="4386"/>
                    <a:pt x="1253" y="5338"/>
                  </a:cubicBezTo>
                  <a:cubicBezTo>
                    <a:pt x="1579" y="5213"/>
                    <a:pt x="1679" y="5213"/>
                    <a:pt x="1780" y="5013"/>
                  </a:cubicBezTo>
                  <a:cubicBezTo>
                    <a:pt x="1880" y="4486"/>
                    <a:pt x="2206" y="4186"/>
                    <a:pt x="2607" y="3860"/>
                  </a:cubicBezTo>
                  <a:cubicBezTo>
                    <a:pt x="2897" y="3928"/>
                    <a:pt x="3141" y="4101"/>
                    <a:pt x="3394" y="4101"/>
                  </a:cubicBezTo>
                  <a:cubicBezTo>
                    <a:pt x="3512" y="4101"/>
                    <a:pt x="3632" y="4064"/>
                    <a:pt x="3760" y="3960"/>
                  </a:cubicBezTo>
                  <a:cubicBezTo>
                    <a:pt x="3459" y="3659"/>
                    <a:pt x="3233" y="3333"/>
                    <a:pt x="2933" y="3133"/>
                  </a:cubicBezTo>
                  <a:cubicBezTo>
                    <a:pt x="3233" y="2406"/>
                    <a:pt x="3559" y="1679"/>
                    <a:pt x="3860" y="827"/>
                  </a:cubicBezTo>
                  <a:cubicBezTo>
                    <a:pt x="3659" y="627"/>
                    <a:pt x="3459" y="426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59;p29"/>
            <p:cNvSpPr/>
            <p:nvPr/>
          </p:nvSpPr>
          <p:spPr>
            <a:xfrm>
              <a:off x="2796500" y="828350"/>
              <a:ext cx="88375" cy="119700"/>
            </a:xfrm>
            <a:custGeom>
              <a:avLst/>
              <a:gdLst/>
              <a:ahLst/>
              <a:cxnLst/>
              <a:rect l="l" t="t" r="r" b="b"/>
              <a:pathLst>
                <a:path w="3535" h="4788" extrusionOk="0">
                  <a:moveTo>
                    <a:pt x="2808" y="0"/>
                  </a:moveTo>
                  <a:cubicBezTo>
                    <a:pt x="2382" y="627"/>
                    <a:pt x="2081" y="1153"/>
                    <a:pt x="1655" y="1880"/>
                  </a:cubicBezTo>
                  <a:cubicBezTo>
                    <a:pt x="1254" y="1354"/>
                    <a:pt x="728" y="827"/>
                    <a:pt x="201" y="301"/>
                  </a:cubicBezTo>
                  <a:cubicBezTo>
                    <a:pt x="101" y="401"/>
                    <a:pt x="101" y="526"/>
                    <a:pt x="1" y="627"/>
                  </a:cubicBezTo>
                  <a:cubicBezTo>
                    <a:pt x="201" y="1028"/>
                    <a:pt x="302" y="1454"/>
                    <a:pt x="628" y="1654"/>
                  </a:cubicBezTo>
                  <a:cubicBezTo>
                    <a:pt x="1129" y="2281"/>
                    <a:pt x="1254" y="2807"/>
                    <a:pt x="928" y="3534"/>
                  </a:cubicBezTo>
                  <a:cubicBezTo>
                    <a:pt x="828" y="3960"/>
                    <a:pt x="728" y="4386"/>
                    <a:pt x="1029" y="4787"/>
                  </a:cubicBezTo>
                  <a:cubicBezTo>
                    <a:pt x="1655" y="4486"/>
                    <a:pt x="1755" y="3760"/>
                    <a:pt x="2382" y="3434"/>
                  </a:cubicBezTo>
                  <a:cubicBezTo>
                    <a:pt x="2607" y="3434"/>
                    <a:pt x="2808" y="3434"/>
                    <a:pt x="3134" y="3334"/>
                  </a:cubicBezTo>
                  <a:cubicBezTo>
                    <a:pt x="2908" y="3133"/>
                    <a:pt x="2708" y="3033"/>
                    <a:pt x="2607" y="2907"/>
                  </a:cubicBezTo>
                  <a:cubicBezTo>
                    <a:pt x="2607" y="2707"/>
                    <a:pt x="2708" y="2506"/>
                    <a:pt x="2708" y="2406"/>
                  </a:cubicBezTo>
                  <a:cubicBezTo>
                    <a:pt x="2908" y="2080"/>
                    <a:pt x="3008" y="1780"/>
                    <a:pt x="3234" y="1554"/>
                  </a:cubicBezTo>
                  <a:cubicBezTo>
                    <a:pt x="3535" y="827"/>
                    <a:pt x="3535" y="526"/>
                    <a:pt x="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60;p29"/>
            <p:cNvSpPr/>
            <p:nvPr/>
          </p:nvSpPr>
          <p:spPr>
            <a:xfrm>
              <a:off x="2953150" y="822700"/>
              <a:ext cx="80850" cy="11782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281" y="1"/>
                  </a:moveTo>
                  <a:cubicBezTo>
                    <a:pt x="2081" y="527"/>
                    <a:pt x="1880" y="1153"/>
                    <a:pt x="1655" y="1780"/>
                  </a:cubicBezTo>
                  <a:cubicBezTo>
                    <a:pt x="1354" y="1580"/>
                    <a:pt x="1028" y="1379"/>
                    <a:pt x="828" y="1153"/>
                  </a:cubicBezTo>
                  <a:cubicBezTo>
                    <a:pt x="627" y="953"/>
                    <a:pt x="301" y="853"/>
                    <a:pt x="101" y="627"/>
                  </a:cubicBezTo>
                  <a:lnTo>
                    <a:pt x="1" y="752"/>
                  </a:lnTo>
                  <a:cubicBezTo>
                    <a:pt x="1" y="1580"/>
                    <a:pt x="928" y="1880"/>
                    <a:pt x="1128" y="2632"/>
                  </a:cubicBezTo>
                  <a:cubicBezTo>
                    <a:pt x="727" y="4512"/>
                    <a:pt x="727" y="4512"/>
                    <a:pt x="1028" y="4712"/>
                  </a:cubicBezTo>
                  <a:cubicBezTo>
                    <a:pt x="1454" y="4286"/>
                    <a:pt x="1981" y="3760"/>
                    <a:pt x="2382" y="3359"/>
                  </a:cubicBezTo>
                  <a:lnTo>
                    <a:pt x="3234" y="3359"/>
                  </a:lnTo>
                  <a:cubicBezTo>
                    <a:pt x="3008" y="3133"/>
                    <a:pt x="2908" y="2933"/>
                    <a:pt x="2808" y="2632"/>
                  </a:cubicBezTo>
                  <a:cubicBezTo>
                    <a:pt x="3133" y="1580"/>
                    <a:pt x="3008" y="326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61;p29"/>
            <p:cNvSpPr/>
            <p:nvPr/>
          </p:nvSpPr>
          <p:spPr>
            <a:xfrm>
              <a:off x="3106675" y="812675"/>
              <a:ext cx="88975" cy="122825"/>
            </a:xfrm>
            <a:custGeom>
              <a:avLst/>
              <a:gdLst/>
              <a:ahLst/>
              <a:cxnLst/>
              <a:rect l="l" t="t" r="r" b="b"/>
              <a:pathLst>
                <a:path w="3559" h="4913" extrusionOk="0">
                  <a:moveTo>
                    <a:pt x="3133" y="1"/>
                  </a:moveTo>
                  <a:lnTo>
                    <a:pt x="3133" y="1"/>
                  </a:lnTo>
                  <a:cubicBezTo>
                    <a:pt x="2732" y="627"/>
                    <a:pt x="2306" y="1153"/>
                    <a:pt x="2005" y="1554"/>
                  </a:cubicBezTo>
                  <a:cubicBezTo>
                    <a:pt x="1378" y="1454"/>
                    <a:pt x="752" y="1254"/>
                    <a:pt x="125" y="1028"/>
                  </a:cubicBezTo>
                  <a:lnTo>
                    <a:pt x="125" y="1028"/>
                  </a:lnTo>
                  <a:cubicBezTo>
                    <a:pt x="0" y="2081"/>
                    <a:pt x="952" y="2081"/>
                    <a:pt x="1378" y="2607"/>
                  </a:cubicBezTo>
                  <a:cubicBezTo>
                    <a:pt x="1479" y="3334"/>
                    <a:pt x="852" y="3961"/>
                    <a:pt x="1153" y="4913"/>
                  </a:cubicBezTo>
                  <a:cubicBezTo>
                    <a:pt x="1679" y="4161"/>
                    <a:pt x="2206" y="3534"/>
                    <a:pt x="2632" y="2908"/>
                  </a:cubicBezTo>
                  <a:cubicBezTo>
                    <a:pt x="2832" y="2808"/>
                    <a:pt x="3033" y="2707"/>
                    <a:pt x="3358" y="2607"/>
                  </a:cubicBezTo>
                  <a:cubicBezTo>
                    <a:pt x="3133" y="2407"/>
                    <a:pt x="3033" y="2281"/>
                    <a:pt x="2832" y="2081"/>
                  </a:cubicBezTo>
                  <a:cubicBezTo>
                    <a:pt x="3133" y="1454"/>
                    <a:pt x="3559" y="828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62;p29"/>
            <p:cNvSpPr/>
            <p:nvPr/>
          </p:nvSpPr>
          <p:spPr>
            <a:xfrm>
              <a:off x="2754525" y="1003150"/>
              <a:ext cx="73350" cy="117200"/>
            </a:xfrm>
            <a:custGeom>
              <a:avLst/>
              <a:gdLst/>
              <a:ahLst/>
              <a:cxnLst/>
              <a:rect l="l" t="t" r="r" b="b"/>
              <a:pathLst>
                <a:path w="2934" h="4688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928"/>
                    <a:pt x="627" y="1454"/>
                    <a:pt x="928" y="2081"/>
                  </a:cubicBezTo>
                  <a:cubicBezTo>
                    <a:pt x="728" y="2507"/>
                    <a:pt x="627" y="2933"/>
                    <a:pt x="427" y="3334"/>
                  </a:cubicBezTo>
                  <a:cubicBezTo>
                    <a:pt x="301" y="3860"/>
                    <a:pt x="301" y="4286"/>
                    <a:pt x="728" y="4687"/>
                  </a:cubicBezTo>
                  <a:cubicBezTo>
                    <a:pt x="1154" y="3961"/>
                    <a:pt x="1454" y="3134"/>
                    <a:pt x="2407" y="2933"/>
                  </a:cubicBezTo>
                  <a:cubicBezTo>
                    <a:pt x="2307" y="2707"/>
                    <a:pt x="2307" y="2607"/>
                    <a:pt x="2181" y="2407"/>
                  </a:cubicBezTo>
                  <a:cubicBezTo>
                    <a:pt x="2407" y="2081"/>
                    <a:pt x="2607" y="1680"/>
                    <a:pt x="2933" y="1254"/>
                  </a:cubicBezTo>
                  <a:cubicBezTo>
                    <a:pt x="2808" y="1053"/>
                    <a:pt x="2708" y="727"/>
                    <a:pt x="2607" y="427"/>
                  </a:cubicBezTo>
                  <a:cubicBezTo>
                    <a:pt x="2181" y="828"/>
                    <a:pt x="1880" y="1154"/>
                    <a:pt x="1555" y="1555"/>
                  </a:cubicBezTo>
                  <a:cubicBezTo>
                    <a:pt x="1154" y="1053"/>
                    <a:pt x="728" y="527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63;p29"/>
            <p:cNvSpPr/>
            <p:nvPr/>
          </p:nvSpPr>
          <p:spPr>
            <a:xfrm>
              <a:off x="3044000" y="987500"/>
              <a:ext cx="86500" cy="114675"/>
            </a:xfrm>
            <a:custGeom>
              <a:avLst/>
              <a:gdLst/>
              <a:ahLst/>
              <a:cxnLst/>
              <a:rect l="l" t="t" r="r" b="b"/>
              <a:pathLst>
                <a:path w="3460" h="4587" extrusionOk="0">
                  <a:moveTo>
                    <a:pt x="3033" y="0"/>
                  </a:moveTo>
                  <a:cubicBezTo>
                    <a:pt x="2507" y="627"/>
                    <a:pt x="2106" y="1053"/>
                    <a:pt x="1680" y="1454"/>
                  </a:cubicBezTo>
                  <a:cubicBezTo>
                    <a:pt x="1379" y="1053"/>
                    <a:pt x="1053" y="727"/>
                    <a:pt x="753" y="426"/>
                  </a:cubicBezTo>
                  <a:cubicBezTo>
                    <a:pt x="627" y="426"/>
                    <a:pt x="627" y="526"/>
                    <a:pt x="527" y="526"/>
                  </a:cubicBezTo>
                  <a:cubicBezTo>
                    <a:pt x="527" y="1153"/>
                    <a:pt x="953" y="1554"/>
                    <a:pt x="1053" y="2181"/>
                  </a:cubicBezTo>
                  <a:cubicBezTo>
                    <a:pt x="753" y="2932"/>
                    <a:pt x="126" y="3659"/>
                    <a:pt x="1" y="4587"/>
                  </a:cubicBezTo>
                  <a:cubicBezTo>
                    <a:pt x="627" y="3860"/>
                    <a:pt x="1254" y="3033"/>
                    <a:pt x="2307" y="2707"/>
                  </a:cubicBezTo>
                  <a:cubicBezTo>
                    <a:pt x="2307" y="2607"/>
                    <a:pt x="2206" y="2506"/>
                    <a:pt x="2206" y="2406"/>
                  </a:cubicBezTo>
                  <a:cubicBezTo>
                    <a:pt x="2632" y="1980"/>
                    <a:pt x="3033" y="1554"/>
                    <a:pt x="3459" y="1153"/>
                  </a:cubicBezTo>
                  <a:cubicBezTo>
                    <a:pt x="3359" y="727"/>
                    <a:pt x="3134" y="426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64;p29"/>
            <p:cNvSpPr/>
            <p:nvPr/>
          </p:nvSpPr>
          <p:spPr>
            <a:xfrm>
              <a:off x="2895500" y="681725"/>
              <a:ext cx="83375" cy="107175"/>
            </a:xfrm>
            <a:custGeom>
              <a:avLst/>
              <a:gdLst/>
              <a:ahLst/>
              <a:cxnLst/>
              <a:rect l="l" t="t" r="r" b="b"/>
              <a:pathLst>
                <a:path w="3335" h="428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1" y="1254"/>
                    <a:pt x="728" y="2005"/>
                    <a:pt x="1455" y="2732"/>
                  </a:cubicBezTo>
                  <a:cubicBezTo>
                    <a:pt x="1254" y="3259"/>
                    <a:pt x="1154" y="3760"/>
                    <a:pt x="1053" y="4286"/>
                  </a:cubicBezTo>
                  <a:lnTo>
                    <a:pt x="1254" y="4286"/>
                  </a:lnTo>
                  <a:cubicBezTo>
                    <a:pt x="1455" y="3985"/>
                    <a:pt x="1680" y="3660"/>
                    <a:pt x="1981" y="3259"/>
                  </a:cubicBezTo>
                  <a:cubicBezTo>
                    <a:pt x="2181" y="3259"/>
                    <a:pt x="2507" y="3133"/>
                    <a:pt x="2808" y="3133"/>
                  </a:cubicBezTo>
                  <a:cubicBezTo>
                    <a:pt x="2708" y="2833"/>
                    <a:pt x="2708" y="2632"/>
                    <a:pt x="2607" y="2306"/>
                  </a:cubicBezTo>
                  <a:cubicBezTo>
                    <a:pt x="3033" y="1680"/>
                    <a:pt x="3334" y="1053"/>
                    <a:pt x="2708" y="326"/>
                  </a:cubicBezTo>
                  <a:lnTo>
                    <a:pt x="2708" y="326"/>
                  </a:lnTo>
                  <a:cubicBezTo>
                    <a:pt x="2507" y="752"/>
                    <a:pt x="2307" y="1153"/>
                    <a:pt x="1981" y="1780"/>
                  </a:cubicBezTo>
                  <a:cubicBezTo>
                    <a:pt x="1455" y="1153"/>
                    <a:pt x="928" y="627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65;p29"/>
            <p:cNvSpPr/>
            <p:nvPr/>
          </p:nvSpPr>
          <p:spPr>
            <a:xfrm>
              <a:off x="2741375" y="676700"/>
              <a:ext cx="62675" cy="104675"/>
            </a:xfrm>
            <a:custGeom>
              <a:avLst/>
              <a:gdLst/>
              <a:ahLst/>
              <a:cxnLst/>
              <a:rect l="l" t="t" r="r" b="b"/>
              <a:pathLst>
                <a:path w="2507" h="4187" extrusionOk="0">
                  <a:moveTo>
                    <a:pt x="2206" y="1"/>
                  </a:moveTo>
                  <a:cubicBezTo>
                    <a:pt x="1980" y="527"/>
                    <a:pt x="1680" y="953"/>
                    <a:pt x="1454" y="1354"/>
                  </a:cubicBezTo>
                  <a:cubicBezTo>
                    <a:pt x="1053" y="953"/>
                    <a:pt x="527" y="527"/>
                    <a:pt x="101" y="101"/>
                  </a:cubicBezTo>
                  <a:lnTo>
                    <a:pt x="101" y="101"/>
                  </a:lnTo>
                  <a:cubicBezTo>
                    <a:pt x="0" y="1054"/>
                    <a:pt x="727" y="1580"/>
                    <a:pt x="953" y="2206"/>
                  </a:cubicBezTo>
                  <a:cubicBezTo>
                    <a:pt x="827" y="2933"/>
                    <a:pt x="727" y="3560"/>
                    <a:pt x="627" y="4186"/>
                  </a:cubicBezTo>
                  <a:cubicBezTo>
                    <a:pt x="953" y="3861"/>
                    <a:pt x="1354" y="3560"/>
                    <a:pt x="1780" y="3234"/>
                  </a:cubicBezTo>
                  <a:lnTo>
                    <a:pt x="2206" y="3234"/>
                  </a:lnTo>
                  <a:cubicBezTo>
                    <a:pt x="2206" y="2708"/>
                    <a:pt x="2306" y="2407"/>
                    <a:pt x="2406" y="1981"/>
                  </a:cubicBezTo>
                  <a:cubicBezTo>
                    <a:pt x="2406" y="1580"/>
                    <a:pt x="2507" y="1254"/>
                    <a:pt x="2507" y="953"/>
                  </a:cubicBezTo>
                  <a:cubicBezTo>
                    <a:pt x="2507" y="628"/>
                    <a:pt x="2507" y="327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66;p29"/>
            <p:cNvSpPr/>
            <p:nvPr/>
          </p:nvSpPr>
          <p:spPr>
            <a:xfrm>
              <a:off x="3047150" y="674200"/>
              <a:ext cx="90875" cy="109675"/>
            </a:xfrm>
            <a:custGeom>
              <a:avLst/>
              <a:gdLst/>
              <a:ahLst/>
              <a:cxnLst/>
              <a:rect l="l" t="t" r="r" b="b"/>
              <a:pathLst>
                <a:path w="3635" h="4387" extrusionOk="0">
                  <a:moveTo>
                    <a:pt x="3133" y="1"/>
                  </a:moveTo>
                  <a:cubicBezTo>
                    <a:pt x="2607" y="728"/>
                    <a:pt x="2181" y="1454"/>
                    <a:pt x="1754" y="2081"/>
                  </a:cubicBezTo>
                  <a:cubicBezTo>
                    <a:pt x="1128" y="1780"/>
                    <a:pt x="627" y="1454"/>
                    <a:pt x="0" y="1154"/>
                  </a:cubicBezTo>
                  <a:lnTo>
                    <a:pt x="0" y="1154"/>
                  </a:lnTo>
                  <a:cubicBezTo>
                    <a:pt x="0" y="2081"/>
                    <a:pt x="927" y="2407"/>
                    <a:pt x="1253" y="2933"/>
                  </a:cubicBezTo>
                  <a:cubicBezTo>
                    <a:pt x="1128" y="3434"/>
                    <a:pt x="1028" y="3860"/>
                    <a:pt x="927" y="4387"/>
                  </a:cubicBezTo>
                  <a:cubicBezTo>
                    <a:pt x="1253" y="4061"/>
                    <a:pt x="1554" y="3660"/>
                    <a:pt x="1754" y="3434"/>
                  </a:cubicBezTo>
                  <a:cubicBezTo>
                    <a:pt x="2181" y="3434"/>
                    <a:pt x="2381" y="3434"/>
                    <a:pt x="2707" y="3560"/>
                  </a:cubicBezTo>
                  <a:cubicBezTo>
                    <a:pt x="2506" y="3134"/>
                    <a:pt x="2281" y="2933"/>
                    <a:pt x="2181" y="2707"/>
                  </a:cubicBezTo>
                  <a:cubicBezTo>
                    <a:pt x="2506" y="2306"/>
                    <a:pt x="2907" y="1880"/>
                    <a:pt x="3233" y="1454"/>
                  </a:cubicBezTo>
                  <a:cubicBezTo>
                    <a:pt x="3634" y="928"/>
                    <a:pt x="3634" y="527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67;p29"/>
            <p:cNvSpPr/>
            <p:nvPr/>
          </p:nvSpPr>
          <p:spPr>
            <a:xfrm>
              <a:off x="2900525" y="1018825"/>
              <a:ext cx="73325" cy="96500"/>
            </a:xfrm>
            <a:custGeom>
              <a:avLst/>
              <a:gdLst/>
              <a:ahLst/>
              <a:cxnLst/>
              <a:rect l="l" t="t" r="r" b="b"/>
              <a:pathLst>
                <a:path w="2933" h="3860" extrusionOk="0">
                  <a:moveTo>
                    <a:pt x="2507" y="0"/>
                  </a:moveTo>
                  <a:cubicBezTo>
                    <a:pt x="2106" y="426"/>
                    <a:pt x="1780" y="928"/>
                    <a:pt x="1354" y="1354"/>
                  </a:cubicBezTo>
                  <a:cubicBezTo>
                    <a:pt x="953" y="1053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0" y="1053"/>
                    <a:pt x="627" y="1554"/>
                    <a:pt x="1053" y="1980"/>
                  </a:cubicBezTo>
                  <a:cubicBezTo>
                    <a:pt x="1053" y="2607"/>
                    <a:pt x="727" y="3233"/>
                    <a:pt x="1053" y="3860"/>
                  </a:cubicBezTo>
                  <a:cubicBezTo>
                    <a:pt x="1354" y="3334"/>
                    <a:pt x="1680" y="2807"/>
                    <a:pt x="1980" y="2406"/>
                  </a:cubicBezTo>
                  <a:cubicBezTo>
                    <a:pt x="2406" y="2507"/>
                    <a:pt x="2607" y="2507"/>
                    <a:pt x="2933" y="2507"/>
                  </a:cubicBezTo>
                  <a:cubicBezTo>
                    <a:pt x="2832" y="2306"/>
                    <a:pt x="2732" y="2306"/>
                    <a:pt x="2607" y="2181"/>
                  </a:cubicBezTo>
                  <a:lnTo>
                    <a:pt x="2306" y="1880"/>
                  </a:lnTo>
                  <a:cubicBezTo>
                    <a:pt x="2406" y="1679"/>
                    <a:pt x="2507" y="1454"/>
                    <a:pt x="2607" y="1253"/>
                  </a:cubicBezTo>
                  <a:cubicBezTo>
                    <a:pt x="2933" y="727"/>
                    <a:pt x="2933" y="527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68;p29"/>
            <p:cNvSpPr/>
            <p:nvPr/>
          </p:nvSpPr>
          <p:spPr>
            <a:xfrm>
              <a:off x="3070325" y="78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69;p29"/>
            <p:cNvSpPr/>
            <p:nvPr/>
          </p:nvSpPr>
          <p:spPr>
            <a:xfrm>
              <a:off x="3266450" y="1018825"/>
              <a:ext cx="43875" cy="42000"/>
            </a:xfrm>
            <a:custGeom>
              <a:avLst/>
              <a:gdLst/>
              <a:ahLst/>
              <a:cxnLst/>
              <a:rect l="l" t="t" r="r" b="b"/>
              <a:pathLst>
                <a:path w="1755" h="1680" extrusionOk="0">
                  <a:moveTo>
                    <a:pt x="1754" y="0"/>
                  </a:moveTo>
                  <a:cubicBezTo>
                    <a:pt x="1721" y="28"/>
                    <a:pt x="1689" y="57"/>
                    <a:pt x="1657" y="87"/>
                  </a:cubicBezTo>
                  <a:lnTo>
                    <a:pt x="1657" y="87"/>
                  </a:lnTo>
                  <a:cubicBezTo>
                    <a:pt x="1544" y="72"/>
                    <a:pt x="1431" y="65"/>
                    <a:pt x="1322" y="65"/>
                  </a:cubicBezTo>
                  <a:cubicBezTo>
                    <a:pt x="859" y="65"/>
                    <a:pt x="455" y="200"/>
                    <a:pt x="301" y="527"/>
                  </a:cubicBezTo>
                  <a:cubicBezTo>
                    <a:pt x="128" y="980"/>
                    <a:pt x="104" y="1266"/>
                    <a:pt x="37" y="1545"/>
                  </a:cubicBezTo>
                  <a:lnTo>
                    <a:pt x="37" y="1545"/>
                  </a:lnTo>
                  <a:cubicBezTo>
                    <a:pt x="793" y="1341"/>
                    <a:pt x="1103" y="604"/>
                    <a:pt x="1657" y="87"/>
                  </a:cubicBezTo>
                  <a:lnTo>
                    <a:pt x="1657" y="87"/>
                  </a:lnTo>
                  <a:cubicBezTo>
                    <a:pt x="1690" y="91"/>
                    <a:pt x="1722" y="95"/>
                    <a:pt x="1754" y="100"/>
                  </a:cubicBezTo>
                  <a:lnTo>
                    <a:pt x="1754" y="0"/>
                  </a:lnTo>
                  <a:close/>
                  <a:moveTo>
                    <a:pt x="37" y="1545"/>
                  </a:moveTo>
                  <a:lnTo>
                    <a:pt x="37" y="1545"/>
                  </a:lnTo>
                  <a:cubicBezTo>
                    <a:pt x="25" y="1548"/>
                    <a:pt x="12" y="1551"/>
                    <a:pt x="0" y="1554"/>
                  </a:cubicBezTo>
                  <a:lnTo>
                    <a:pt x="0" y="1679"/>
                  </a:lnTo>
                  <a:cubicBezTo>
                    <a:pt x="14" y="1634"/>
                    <a:pt x="26" y="1590"/>
                    <a:pt x="37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70;p29"/>
            <p:cNvSpPr/>
            <p:nvPr/>
          </p:nvSpPr>
          <p:spPr>
            <a:xfrm>
              <a:off x="3231975" y="1052650"/>
              <a:ext cx="18825" cy="15700"/>
            </a:xfrm>
            <a:custGeom>
              <a:avLst/>
              <a:gdLst/>
              <a:ahLst/>
              <a:cxnLst/>
              <a:rect l="l" t="t" r="r" b="b"/>
              <a:pathLst>
                <a:path w="753" h="628" extrusionOk="0">
                  <a:moveTo>
                    <a:pt x="427" y="1"/>
                  </a:moveTo>
                  <a:cubicBezTo>
                    <a:pt x="326" y="201"/>
                    <a:pt x="126" y="427"/>
                    <a:pt x="1" y="627"/>
                  </a:cubicBezTo>
                  <a:cubicBezTo>
                    <a:pt x="226" y="527"/>
                    <a:pt x="427" y="326"/>
                    <a:pt x="752" y="201"/>
                  </a:cubicBezTo>
                  <a:cubicBezTo>
                    <a:pt x="627" y="101"/>
                    <a:pt x="527" y="10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71;p29"/>
            <p:cNvSpPr/>
            <p:nvPr/>
          </p:nvSpPr>
          <p:spPr>
            <a:xfrm>
              <a:off x="3260800" y="1057675"/>
              <a:ext cx="5675" cy="8150"/>
            </a:xfrm>
            <a:custGeom>
              <a:avLst/>
              <a:gdLst/>
              <a:ahLst/>
              <a:cxnLst/>
              <a:rect l="l" t="t" r="r" b="b"/>
              <a:pathLst>
                <a:path w="227" h="326" extrusionOk="0">
                  <a:moveTo>
                    <a:pt x="226" y="0"/>
                  </a:moveTo>
                  <a:cubicBezTo>
                    <a:pt x="101" y="125"/>
                    <a:pt x="101" y="226"/>
                    <a:pt x="0" y="226"/>
                  </a:cubicBezTo>
                  <a:lnTo>
                    <a:pt x="0" y="326"/>
                  </a:lnTo>
                  <a:lnTo>
                    <a:pt x="226" y="1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72;p29"/>
            <p:cNvSpPr/>
            <p:nvPr/>
          </p:nvSpPr>
          <p:spPr>
            <a:xfrm>
              <a:off x="3310300" y="1057675"/>
              <a:ext cx="34475" cy="31350"/>
            </a:xfrm>
            <a:custGeom>
              <a:avLst/>
              <a:gdLst/>
              <a:ahLst/>
              <a:cxnLst/>
              <a:rect l="l" t="t" r="r" b="b"/>
              <a:pathLst>
                <a:path w="1379" h="1254" extrusionOk="0">
                  <a:moveTo>
                    <a:pt x="1379" y="0"/>
                  </a:moveTo>
                  <a:cubicBezTo>
                    <a:pt x="953" y="326"/>
                    <a:pt x="527" y="627"/>
                    <a:pt x="0" y="953"/>
                  </a:cubicBezTo>
                  <a:cubicBezTo>
                    <a:pt x="226" y="1153"/>
                    <a:pt x="326" y="1153"/>
                    <a:pt x="426" y="1253"/>
                  </a:cubicBezTo>
                  <a:cubicBezTo>
                    <a:pt x="627" y="1053"/>
                    <a:pt x="953" y="852"/>
                    <a:pt x="1254" y="627"/>
                  </a:cubicBezTo>
                  <a:cubicBezTo>
                    <a:pt x="1254" y="627"/>
                    <a:pt x="1379" y="526"/>
                    <a:pt x="1379" y="426"/>
                  </a:cubicBezTo>
                  <a:lnTo>
                    <a:pt x="13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363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41137" y="432832"/>
            <a:ext cx="1495868" cy="1362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1656309" y="3089992"/>
            <a:ext cx="846328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Avanços tecnológicos (novas tecnologias, </a:t>
            </a:r>
            <a:r>
              <a:rPr lang="pt-BR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e-commerce);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Aumento do poder de grandes varejistas;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Saturação dos mercados;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Dificuldade de obter vantagem competitiva através dos 4ps de marketing;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Aumento dos concorrentes em quantidade e qualidade.</a:t>
            </a:r>
          </a:p>
        </p:txBody>
      </p:sp>
      <p:sp>
        <p:nvSpPr>
          <p:cNvPr id="37" name="Google Shape;1637;p41"/>
          <p:cNvSpPr txBox="1">
            <a:spLocks/>
          </p:cNvSpPr>
          <p:nvPr/>
        </p:nvSpPr>
        <p:spPr>
          <a:xfrm>
            <a:off x="1913129" y="804907"/>
            <a:ext cx="5324763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" sz="2600" dirty="0">
                <a:solidFill>
                  <a:schemeClr val="bg1">
                    <a:lumMod val="10000"/>
                  </a:schemeClr>
                </a:solidFill>
              </a:rPr>
              <a:t>FATORES QUE CONTRIBUEM PARA SE ESTABELECER VANTAGEM COMPETITIVA</a:t>
            </a:r>
            <a:endParaRPr lang="pt-BR" sz="2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7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07;p30"/>
          <p:cNvSpPr/>
          <p:nvPr/>
        </p:nvSpPr>
        <p:spPr>
          <a:xfrm rot="625961">
            <a:off x="-823880" y="3924042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12;p30"/>
          <p:cNvSpPr/>
          <p:nvPr/>
        </p:nvSpPr>
        <p:spPr>
          <a:xfrm rot="4284215">
            <a:off x="-223121" y="-247523"/>
            <a:ext cx="1127109" cy="958530"/>
          </a:xfrm>
          <a:custGeom>
            <a:avLst/>
            <a:gdLst/>
            <a:ahLst/>
            <a:cxnLst/>
            <a:rect l="l" t="t" r="r" b="b"/>
            <a:pathLst>
              <a:path w="33510" h="28498" extrusionOk="0">
                <a:moveTo>
                  <a:pt x="16491" y="7419"/>
                </a:moveTo>
                <a:cubicBezTo>
                  <a:pt x="17218" y="7820"/>
                  <a:pt x="17218" y="7820"/>
                  <a:pt x="17218" y="8873"/>
                </a:cubicBezTo>
                <a:lnTo>
                  <a:pt x="17018" y="8873"/>
                </a:lnTo>
                <a:cubicBezTo>
                  <a:pt x="16817" y="8447"/>
                  <a:pt x="16717" y="8046"/>
                  <a:pt x="16491" y="7419"/>
                </a:cubicBezTo>
                <a:close/>
                <a:moveTo>
                  <a:pt x="12331" y="9399"/>
                </a:moveTo>
                <a:lnTo>
                  <a:pt x="12331" y="10753"/>
                </a:lnTo>
                <a:lnTo>
                  <a:pt x="12105" y="10753"/>
                </a:lnTo>
                <a:cubicBezTo>
                  <a:pt x="12105" y="10226"/>
                  <a:pt x="12005" y="9800"/>
                  <a:pt x="12005" y="9399"/>
                </a:cubicBezTo>
                <a:close/>
                <a:moveTo>
                  <a:pt x="25364" y="8547"/>
                </a:moveTo>
                <a:lnTo>
                  <a:pt x="25364" y="8547"/>
                </a:lnTo>
                <a:cubicBezTo>
                  <a:pt x="25489" y="9400"/>
                  <a:pt x="25589" y="10226"/>
                  <a:pt x="25689" y="11053"/>
                </a:cubicBezTo>
                <a:cubicBezTo>
                  <a:pt x="25790" y="10953"/>
                  <a:pt x="25890" y="10853"/>
                  <a:pt x="26216" y="10552"/>
                </a:cubicBezTo>
                <a:lnTo>
                  <a:pt x="26216" y="10552"/>
                </a:lnTo>
                <a:cubicBezTo>
                  <a:pt x="26216" y="11279"/>
                  <a:pt x="26116" y="11805"/>
                  <a:pt x="25990" y="12307"/>
                </a:cubicBezTo>
                <a:lnTo>
                  <a:pt x="25689" y="12307"/>
                </a:lnTo>
                <a:lnTo>
                  <a:pt x="25689" y="11053"/>
                </a:lnTo>
                <a:cubicBezTo>
                  <a:pt x="24862" y="10327"/>
                  <a:pt x="25489" y="9400"/>
                  <a:pt x="25364" y="8547"/>
                </a:cubicBezTo>
                <a:close/>
                <a:moveTo>
                  <a:pt x="13058" y="10652"/>
                </a:moveTo>
                <a:cubicBezTo>
                  <a:pt x="13058" y="11279"/>
                  <a:pt x="13158" y="11805"/>
                  <a:pt x="13158" y="12307"/>
                </a:cubicBezTo>
                <a:cubicBezTo>
                  <a:pt x="13058" y="12307"/>
                  <a:pt x="12958" y="12307"/>
                  <a:pt x="12832" y="12432"/>
                </a:cubicBezTo>
                <a:lnTo>
                  <a:pt x="12832" y="10652"/>
                </a:lnTo>
                <a:close/>
                <a:moveTo>
                  <a:pt x="25163" y="14512"/>
                </a:moveTo>
                <a:cubicBezTo>
                  <a:pt x="25163" y="14612"/>
                  <a:pt x="25263" y="14612"/>
                  <a:pt x="25263" y="14612"/>
                </a:cubicBezTo>
                <a:lnTo>
                  <a:pt x="25163" y="14713"/>
                </a:lnTo>
                <a:lnTo>
                  <a:pt x="25163" y="14512"/>
                </a:lnTo>
                <a:close/>
                <a:moveTo>
                  <a:pt x="22456" y="7294"/>
                </a:moveTo>
                <a:cubicBezTo>
                  <a:pt x="23183" y="8347"/>
                  <a:pt x="23183" y="13785"/>
                  <a:pt x="22456" y="15439"/>
                </a:cubicBezTo>
                <a:lnTo>
                  <a:pt x="22456" y="7294"/>
                </a:lnTo>
                <a:close/>
                <a:moveTo>
                  <a:pt x="28722" y="15439"/>
                </a:moveTo>
                <a:lnTo>
                  <a:pt x="28722" y="15665"/>
                </a:lnTo>
                <a:lnTo>
                  <a:pt x="28622" y="15665"/>
                </a:lnTo>
                <a:lnTo>
                  <a:pt x="28622" y="15439"/>
                </a:lnTo>
                <a:close/>
                <a:moveTo>
                  <a:pt x="18797" y="20151"/>
                </a:moveTo>
                <a:cubicBezTo>
                  <a:pt x="18722" y="20301"/>
                  <a:pt x="18703" y="20465"/>
                  <a:pt x="18657" y="20580"/>
                </a:cubicBezTo>
                <a:lnTo>
                  <a:pt x="18657" y="20580"/>
                </a:lnTo>
                <a:cubicBezTo>
                  <a:pt x="18597" y="20418"/>
                  <a:pt x="18597" y="20320"/>
                  <a:pt x="18597" y="20151"/>
                </a:cubicBezTo>
                <a:close/>
                <a:moveTo>
                  <a:pt x="31003" y="1"/>
                </a:moveTo>
                <a:cubicBezTo>
                  <a:pt x="30502" y="302"/>
                  <a:pt x="29975" y="527"/>
                  <a:pt x="29449" y="828"/>
                </a:cubicBezTo>
                <a:lnTo>
                  <a:pt x="29449" y="1655"/>
                </a:lnTo>
                <a:cubicBezTo>
                  <a:pt x="29023" y="2081"/>
                  <a:pt x="28722" y="2507"/>
                  <a:pt x="28296" y="3033"/>
                </a:cubicBezTo>
                <a:cubicBezTo>
                  <a:pt x="27995" y="2708"/>
                  <a:pt x="27770" y="2507"/>
                  <a:pt x="27469" y="2282"/>
                </a:cubicBezTo>
                <a:cubicBezTo>
                  <a:pt x="27043" y="2607"/>
                  <a:pt x="26742" y="2908"/>
                  <a:pt x="26316" y="3334"/>
                </a:cubicBezTo>
                <a:cubicBezTo>
                  <a:pt x="26116" y="2808"/>
                  <a:pt x="25890" y="2507"/>
                  <a:pt x="25689" y="2081"/>
                </a:cubicBezTo>
                <a:cubicBezTo>
                  <a:pt x="25080" y="1834"/>
                  <a:pt x="24824" y="1731"/>
                  <a:pt x="24613" y="1731"/>
                </a:cubicBezTo>
                <a:cubicBezTo>
                  <a:pt x="24460" y="1731"/>
                  <a:pt x="24332" y="1785"/>
                  <a:pt x="24110" y="1880"/>
                </a:cubicBezTo>
                <a:cubicBezTo>
                  <a:pt x="24010" y="2282"/>
                  <a:pt x="23810" y="2708"/>
                  <a:pt x="23709" y="3334"/>
                </a:cubicBezTo>
                <a:cubicBezTo>
                  <a:pt x="23484" y="2908"/>
                  <a:pt x="23384" y="2708"/>
                  <a:pt x="23283" y="2507"/>
                </a:cubicBezTo>
                <a:cubicBezTo>
                  <a:pt x="23083" y="2507"/>
                  <a:pt x="22983" y="2607"/>
                  <a:pt x="22857" y="2708"/>
                </a:cubicBezTo>
                <a:lnTo>
                  <a:pt x="22857" y="5540"/>
                </a:lnTo>
                <a:cubicBezTo>
                  <a:pt x="22857" y="5941"/>
                  <a:pt x="22657" y="6367"/>
                  <a:pt x="22557" y="6793"/>
                </a:cubicBezTo>
                <a:cubicBezTo>
                  <a:pt x="22456" y="5740"/>
                  <a:pt x="22356" y="4688"/>
                  <a:pt x="22231" y="3535"/>
                </a:cubicBezTo>
                <a:cubicBezTo>
                  <a:pt x="22131" y="2507"/>
                  <a:pt x="22131" y="1555"/>
                  <a:pt x="22131" y="527"/>
                </a:cubicBezTo>
                <a:lnTo>
                  <a:pt x="21830" y="527"/>
                </a:lnTo>
                <a:cubicBezTo>
                  <a:pt x="21604" y="728"/>
                  <a:pt x="21404" y="1028"/>
                  <a:pt x="21203" y="1254"/>
                </a:cubicBezTo>
                <a:cubicBezTo>
                  <a:pt x="20978" y="1154"/>
                  <a:pt x="20877" y="1154"/>
                  <a:pt x="20677" y="1028"/>
                </a:cubicBezTo>
                <a:cubicBezTo>
                  <a:pt x="20476" y="1981"/>
                  <a:pt x="20351" y="2908"/>
                  <a:pt x="20251" y="3660"/>
                </a:cubicBezTo>
                <a:cubicBezTo>
                  <a:pt x="20351" y="4061"/>
                  <a:pt x="20577" y="4387"/>
                  <a:pt x="20577" y="4688"/>
                </a:cubicBezTo>
                <a:cubicBezTo>
                  <a:pt x="20677" y="7419"/>
                  <a:pt x="20677" y="10026"/>
                  <a:pt x="20677" y="12733"/>
                </a:cubicBezTo>
                <a:cubicBezTo>
                  <a:pt x="20577" y="12833"/>
                  <a:pt x="20476" y="12833"/>
                  <a:pt x="20351" y="12833"/>
                </a:cubicBezTo>
                <a:cubicBezTo>
                  <a:pt x="20251" y="12106"/>
                  <a:pt x="19950" y="11379"/>
                  <a:pt x="19850" y="10652"/>
                </a:cubicBezTo>
                <a:cubicBezTo>
                  <a:pt x="19624" y="9299"/>
                  <a:pt x="19424" y="7921"/>
                  <a:pt x="19323" y="6467"/>
                </a:cubicBezTo>
                <a:cubicBezTo>
                  <a:pt x="19223" y="5840"/>
                  <a:pt x="19223" y="5214"/>
                  <a:pt x="19098" y="4387"/>
                </a:cubicBezTo>
                <a:cubicBezTo>
                  <a:pt x="19098" y="4387"/>
                  <a:pt x="18998" y="4161"/>
                  <a:pt x="18897" y="4061"/>
                </a:cubicBezTo>
                <a:cubicBezTo>
                  <a:pt x="17970" y="4161"/>
                  <a:pt x="18471" y="5314"/>
                  <a:pt x="17745" y="5640"/>
                </a:cubicBezTo>
                <a:cubicBezTo>
                  <a:pt x="17544" y="5640"/>
                  <a:pt x="17218" y="5540"/>
                  <a:pt x="16917" y="5540"/>
                </a:cubicBezTo>
                <a:cubicBezTo>
                  <a:pt x="16817" y="5640"/>
                  <a:pt x="16491" y="6793"/>
                  <a:pt x="16491" y="6793"/>
                </a:cubicBezTo>
                <a:lnTo>
                  <a:pt x="16491" y="6893"/>
                </a:lnTo>
                <a:cubicBezTo>
                  <a:pt x="16291" y="6367"/>
                  <a:pt x="16090" y="5840"/>
                  <a:pt x="15865" y="5314"/>
                </a:cubicBezTo>
                <a:cubicBezTo>
                  <a:pt x="15664" y="5840"/>
                  <a:pt x="15464" y="6467"/>
                  <a:pt x="15138" y="7194"/>
                </a:cubicBezTo>
                <a:cubicBezTo>
                  <a:pt x="14837" y="6567"/>
                  <a:pt x="14612" y="6041"/>
                  <a:pt x="14311" y="5414"/>
                </a:cubicBezTo>
                <a:cubicBezTo>
                  <a:pt x="14085" y="5740"/>
                  <a:pt x="13885" y="6041"/>
                  <a:pt x="13785" y="6266"/>
                </a:cubicBezTo>
                <a:cubicBezTo>
                  <a:pt x="13459" y="5840"/>
                  <a:pt x="13158" y="5414"/>
                  <a:pt x="12832" y="5013"/>
                </a:cubicBezTo>
                <a:cubicBezTo>
                  <a:pt x="12732" y="5013"/>
                  <a:pt x="12632" y="5013"/>
                  <a:pt x="12531" y="5114"/>
                </a:cubicBezTo>
                <a:cubicBezTo>
                  <a:pt x="12632" y="5414"/>
                  <a:pt x="12632" y="5740"/>
                  <a:pt x="12732" y="6266"/>
                </a:cubicBezTo>
                <a:cubicBezTo>
                  <a:pt x="12105" y="6166"/>
                  <a:pt x="11579" y="6041"/>
                  <a:pt x="10953" y="5941"/>
                </a:cubicBezTo>
                <a:cubicBezTo>
                  <a:pt x="10652" y="6367"/>
                  <a:pt x="10326" y="6893"/>
                  <a:pt x="10025" y="7520"/>
                </a:cubicBezTo>
                <a:cubicBezTo>
                  <a:pt x="9399" y="7419"/>
                  <a:pt x="8872" y="7294"/>
                  <a:pt x="8246" y="7194"/>
                </a:cubicBezTo>
                <a:cubicBezTo>
                  <a:pt x="8246" y="7419"/>
                  <a:pt x="8145" y="7620"/>
                  <a:pt x="8145" y="7820"/>
                </a:cubicBezTo>
                <a:cubicBezTo>
                  <a:pt x="7719" y="8046"/>
                  <a:pt x="7519" y="8146"/>
                  <a:pt x="7193" y="8347"/>
                </a:cubicBezTo>
                <a:cubicBezTo>
                  <a:pt x="6792" y="7720"/>
                  <a:pt x="6466" y="7294"/>
                  <a:pt x="6065" y="6667"/>
                </a:cubicBezTo>
                <a:cubicBezTo>
                  <a:pt x="5213" y="6993"/>
                  <a:pt x="4587" y="7294"/>
                  <a:pt x="3960" y="7520"/>
                </a:cubicBezTo>
                <a:cubicBezTo>
                  <a:pt x="3559" y="8347"/>
                  <a:pt x="3133" y="9074"/>
                  <a:pt x="2707" y="10026"/>
                </a:cubicBezTo>
                <a:cubicBezTo>
                  <a:pt x="1880" y="9926"/>
                  <a:pt x="1053" y="9800"/>
                  <a:pt x="100" y="9700"/>
                </a:cubicBezTo>
                <a:cubicBezTo>
                  <a:pt x="100" y="10126"/>
                  <a:pt x="0" y="10427"/>
                  <a:pt x="100" y="10753"/>
                </a:cubicBezTo>
                <a:cubicBezTo>
                  <a:pt x="201" y="11379"/>
                  <a:pt x="526" y="12006"/>
                  <a:pt x="627" y="12733"/>
                </a:cubicBezTo>
                <a:cubicBezTo>
                  <a:pt x="927" y="14186"/>
                  <a:pt x="1153" y="15665"/>
                  <a:pt x="1454" y="17119"/>
                </a:cubicBezTo>
                <a:cubicBezTo>
                  <a:pt x="1780" y="18572"/>
                  <a:pt x="2306" y="20151"/>
                  <a:pt x="2707" y="21605"/>
                </a:cubicBezTo>
                <a:cubicBezTo>
                  <a:pt x="3033" y="22557"/>
                  <a:pt x="3333" y="23485"/>
                  <a:pt x="3559" y="24537"/>
                </a:cubicBezTo>
                <a:cubicBezTo>
                  <a:pt x="3760" y="25264"/>
                  <a:pt x="3760" y="26091"/>
                  <a:pt x="3860" y="26843"/>
                </a:cubicBezTo>
                <a:cubicBezTo>
                  <a:pt x="3960" y="27244"/>
                  <a:pt x="4186" y="27670"/>
                  <a:pt x="4286" y="28096"/>
                </a:cubicBezTo>
                <a:cubicBezTo>
                  <a:pt x="4486" y="27971"/>
                  <a:pt x="4687" y="27971"/>
                  <a:pt x="4687" y="27871"/>
                </a:cubicBezTo>
                <a:cubicBezTo>
                  <a:pt x="5113" y="28196"/>
                  <a:pt x="5539" y="28397"/>
                  <a:pt x="5840" y="28497"/>
                </a:cubicBezTo>
                <a:cubicBezTo>
                  <a:pt x="6173" y="28243"/>
                  <a:pt x="6507" y="27979"/>
                  <a:pt x="6840" y="27979"/>
                </a:cubicBezTo>
                <a:cubicBezTo>
                  <a:pt x="7033" y="27979"/>
                  <a:pt x="7226" y="28067"/>
                  <a:pt x="7419" y="28297"/>
                </a:cubicBezTo>
                <a:cubicBezTo>
                  <a:pt x="8145" y="28096"/>
                  <a:pt x="8772" y="27871"/>
                  <a:pt x="9499" y="27670"/>
                </a:cubicBezTo>
                <a:cubicBezTo>
                  <a:pt x="10226" y="27144"/>
                  <a:pt x="11078" y="26617"/>
                  <a:pt x="11805" y="26091"/>
                </a:cubicBezTo>
                <a:cubicBezTo>
                  <a:pt x="12331" y="26216"/>
                  <a:pt x="12632" y="26317"/>
                  <a:pt x="12958" y="26417"/>
                </a:cubicBezTo>
                <a:cubicBezTo>
                  <a:pt x="13058" y="26216"/>
                  <a:pt x="13158" y="25991"/>
                  <a:pt x="13158" y="25790"/>
                </a:cubicBezTo>
                <a:cubicBezTo>
                  <a:pt x="13584" y="25891"/>
                  <a:pt x="13985" y="25891"/>
                  <a:pt x="14411" y="25991"/>
                </a:cubicBezTo>
                <a:cubicBezTo>
                  <a:pt x="14667" y="26717"/>
                  <a:pt x="15087" y="27188"/>
                  <a:pt x="15732" y="27188"/>
                </a:cubicBezTo>
                <a:cubicBezTo>
                  <a:pt x="15845" y="27188"/>
                  <a:pt x="15964" y="27174"/>
                  <a:pt x="16090" y="27144"/>
                </a:cubicBezTo>
                <a:cubicBezTo>
                  <a:pt x="16291" y="26517"/>
                  <a:pt x="16491" y="25991"/>
                  <a:pt x="16717" y="25465"/>
                </a:cubicBezTo>
                <a:cubicBezTo>
                  <a:pt x="16717" y="25465"/>
                  <a:pt x="16817" y="25364"/>
                  <a:pt x="16917" y="25364"/>
                </a:cubicBezTo>
                <a:cubicBezTo>
                  <a:pt x="16917" y="26417"/>
                  <a:pt x="17845" y="26091"/>
                  <a:pt x="18271" y="26617"/>
                </a:cubicBezTo>
                <a:cubicBezTo>
                  <a:pt x="18371" y="26317"/>
                  <a:pt x="18371" y="26216"/>
                  <a:pt x="18471" y="26091"/>
                </a:cubicBezTo>
                <a:cubicBezTo>
                  <a:pt x="18371" y="25891"/>
                  <a:pt x="18171" y="25590"/>
                  <a:pt x="18171" y="25465"/>
                </a:cubicBezTo>
                <a:cubicBezTo>
                  <a:pt x="18998" y="24537"/>
                  <a:pt x="19223" y="23485"/>
                  <a:pt x="18897" y="22231"/>
                </a:cubicBezTo>
                <a:cubicBezTo>
                  <a:pt x="18702" y="21718"/>
                  <a:pt x="18697" y="21229"/>
                  <a:pt x="18697" y="20717"/>
                </a:cubicBezTo>
                <a:lnTo>
                  <a:pt x="18697" y="20717"/>
                </a:lnTo>
                <a:cubicBezTo>
                  <a:pt x="19156" y="20892"/>
                  <a:pt x="19566" y="20994"/>
                  <a:pt x="20151" y="21204"/>
                </a:cubicBezTo>
                <a:cubicBezTo>
                  <a:pt x="20577" y="22131"/>
                  <a:pt x="21103" y="23184"/>
                  <a:pt x="21604" y="24337"/>
                </a:cubicBezTo>
                <a:cubicBezTo>
                  <a:pt x="22231" y="24437"/>
                  <a:pt x="22857" y="24537"/>
                  <a:pt x="23484" y="24537"/>
                </a:cubicBezTo>
                <a:cubicBezTo>
                  <a:pt x="23609" y="24537"/>
                  <a:pt x="23609" y="24437"/>
                  <a:pt x="23609" y="24337"/>
                </a:cubicBezTo>
                <a:cubicBezTo>
                  <a:pt x="23384" y="24011"/>
                  <a:pt x="23183" y="23810"/>
                  <a:pt x="22857" y="23384"/>
                </a:cubicBezTo>
                <a:cubicBezTo>
                  <a:pt x="23083" y="23284"/>
                  <a:pt x="23283" y="23184"/>
                  <a:pt x="23484" y="22958"/>
                </a:cubicBezTo>
                <a:lnTo>
                  <a:pt x="23484" y="22231"/>
                </a:lnTo>
                <a:cubicBezTo>
                  <a:pt x="24157" y="22613"/>
                  <a:pt x="24549" y="23315"/>
                  <a:pt x="25072" y="23315"/>
                </a:cubicBezTo>
                <a:cubicBezTo>
                  <a:pt x="25134" y="23315"/>
                  <a:pt x="25197" y="23305"/>
                  <a:pt x="25263" y="23284"/>
                </a:cubicBezTo>
                <a:cubicBezTo>
                  <a:pt x="26742" y="22031"/>
                  <a:pt x="25890" y="20452"/>
                  <a:pt x="26416" y="18998"/>
                </a:cubicBezTo>
                <a:lnTo>
                  <a:pt x="26416" y="18998"/>
                </a:lnTo>
                <a:cubicBezTo>
                  <a:pt x="27369" y="20778"/>
                  <a:pt x="28095" y="22457"/>
                  <a:pt x="29023" y="24111"/>
                </a:cubicBezTo>
                <a:cubicBezTo>
                  <a:pt x="29349" y="24211"/>
                  <a:pt x="29875" y="24211"/>
                  <a:pt x="30376" y="24337"/>
                </a:cubicBezTo>
                <a:lnTo>
                  <a:pt x="30376" y="21830"/>
                </a:lnTo>
                <a:cubicBezTo>
                  <a:pt x="30176" y="22031"/>
                  <a:pt x="29975" y="22031"/>
                  <a:pt x="29750" y="22231"/>
                </a:cubicBezTo>
                <a:cubicBezTo>
                  <a:pt x="29649" y="20577"/>
                  <a:pt x="29349" y="18898"/>
                  <a:pt x="29349" y="17319"/>
                </a:cubicBezTo>
                <a:cubicBezTo>
                  <a:pt x="29449" y="16066"/>
                  <a:pt x="29549" y="14938"/>
                  <a:pt x="28822" y="13785"/>
                </a:cubicBezTo>
                <a:cubicBezTo>
                  <a:pt x="28822" y="14086"/>
                  <a:pt x="28722" y="14412"/>
                  <a:pt x="28722" y="14938"/>
                </a:cubicBezTo>
                <a:cubicBezTo>
                  <a:pt x="27995" y="13159"/>
                  <a:pt x="27870" y="7294"/>
                  <a:pt x="28496" y="6266"/>
                </a:cubicBezTo>
                <a:lnTo>
                  <a:pt x="28496" y="6266"/>
                </a:lnTo>
                <a:cubicBezTo>
                  <a:pt x="28722" y="6567"/>
                  <a:pt x="28822" y="6893"/>
                  <a:pt x="28822" y="6893"/>
                </a:cubicBezTo>
                <a:cubicBezTo>
                  <a:pt x="29248" y="7194"/>
                  <a:pt x="29549" y="7419"/>
                  <a:pt x="29750" y="7620"/>
                </a:cubicBezTo>
                <a:cubicBezTo>
                  <a:pt x="30602" y="8246"/>
                  <a:pt x="30502" y="9174"/>
                  <a:pt x="30502" y="9926"/>
                </a:cubicBezTo>
                <a:cubicBezTo>
                  <a:pt x="30376" y="11279"/>
                  <a:pt x="30276" y="12632"/>
                  <a:pt x="30176" y="13886"/>
                </a:cubicBezTo>
                <a:cubicBezTo>
                  <a:pt x="30176" y="14512"/>
                  <a:pt x="30276" y="15239"/>
                  <a:pt x="30176" y="15765"/>
                </a:cubicBezTo>
                <a:cubicBezTo>
                  <a:pt x="29875" y="17745"/>
                  <a:pt x="30176" y="19525"/>
                  <a:pt x="30802" y="21304"/>
                </a:cubicBezTo>
                <a:cubicBezTo>
                  <a:pt x="30877" y="21288"/>
                  <a:pt x="30945" y="21281"/>
                  <a:pt x="31007" y="21281"/>
                </a:cubicBezTo>
                <a:cubicBezTo>
                  <a:pt x="31829" y="21281"/>
                  <a:pt x="31697" y="22564"/>
                  <a:pt x="32582" y="22658"/>
                </a:cubicBezTo>
                <a:cubicBezTo>
                  <a:pt x="33409" y="20878"/>
                  <a:pt x="33208" y="17845"/>
                  <a:pt x="32481" y="15966"/>
                </a:cubicBezTo>
                <a:cubicBezTo>
                  <a:pt x="32256" y="15139"/>
                  <a:pt x="32055" y="14412"/>
                  <a:pt x="31855" y="13560"/>
                </a:cubicBezTo>
                <a:cubicBezTo>
                  <a:pt x="31855" y="13560"/>
                  <a:pt x="31755" y="13560"/>
                  <a:pt x="31755" y="13685"/>
                </a:cubicBezTo>
                <a:cubicBezTo>
                  <a:pt x="31755" y="13359"/>
                  <a:pt x="31855" y="13159"/>
                  <a:pt x="31855" y="12933"/>
                </a:cubicBezTo>
                <a:cubicBezTo>
                  <a:pt x="31855" y="12833"/>
                  <a:pt x="31755" y="12833"/>
                  <a:pt x="31629" y="12833"/>
                </a:cubicBezTo>
                <a:cubicBezTo>
                  <a:pt x="31529" y="13059"/>
                  <a:pt x="31429" y="13259"/>
                  <a:pt x="31228" y="13560"/>
                </a:cubicBezTo>
                <a:cubicBezTo>
                  <a:pt x="31329" y="12006"/>
                  <a:pt x="30376" y="10427"/>
                  <a:pt x="31429" y="8973"/>
                </a:cubicBezTo>
                <a:cubicBezTo>
                  <a:pt x="31855" y="10853"/>
                  <a:pt x="32256" y="12632"/>
                  <a:pt x="32582" y="14412"/>
                </a:cubicBezTo>
                <a:cubicBezTo>
                  <a:pt x="32882" y="11179"/>
                  <a:pt x="33509" y="7921"/>
                  <a:pt x="33008" y="4688"/>
                </a:cubicBezTo>
                <a:cubicBezTo>
                  <a:pt x="32682" y="3535"/>
                  <a:pt x="32481" y="2407"/>
                  <a:pt x="31955" y="1454"/>
                </a:cubicBezTo>
                <a:cubicBezTo>
                  <a:pt x="31629" y="1454"/>
                  <a:pt x="31529" y="1555"/>
                  <a:pt x="31329" y="1555"/>
                </a:cubicBezTo>
                <a:cubicBezTo>
                  <a:pt x="31228" y="1028"/>
                  <a:pt x="31128" y="627"/>
                  <a:pt x="3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07;p30"/>
          <p:cNvSpPr/>
          <p:nvPr/>
        </p:nvSpPr>
        <p:spPr>
          <a:xfrm rot="625961">
            <a:off x="7887729" y="-165949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7;p41"/>
          <p:cNvSpPr txBox="1">
            <a:spLocks/>
          </p:cNvSpPr>
          <p:nvPr/>
        </p:nvSpPr>
        <p:spPr>
          <a:xfrm>
            <a:off x="1296414" y="511168"/>
            <a:ext cx="6550388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FATORES QUE IMPACTAM A MOTIVAÇÃO DA SUA EQUIPE INTERNA</a:t>
            </a:r>
            <a:endParaRPr lang="pt-B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Google Shape;1666;p42"/>
          <p:cNvSpPr/>
          <p:nvPr/>
        </p:nvSpPr>
        <p:spPr>
          <a:xfrm>
            <a:off x="6430034" y="2125382"/>
            <a:ext cx="1021076" cy="931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66;p42"/>
          <p:cNvSpPr/>
          <p:nvPr/>
        </p:nvSpPr>
        <p:spPr>
          <a:xfrm>
            <a:off x="1708070" y="2125382"/>
            <a:ext cx="1021076" cy="931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66;p42"/>
          <p:cNvSpPr/>
          <p:nvPr/>
        </p:nvSpPr>
        <p:spPr>
          <a:xfrm>
            <a:off x="4065752" y="2125382"/>
            <a:ext cx="1021076" cy="931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1424866" y="3188703"/>
            <a:ext cx="1566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Falta de memória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525709" y="3182555"/>
            <a:ext cx="2101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Falta de reconhecimento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031140" y="3182554"/>
            <a:ext cx="1818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Rotina e falta de desafios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tângulo 24" descr="Brain in head"/>
          <p:cNvSpPr/>
          <p:nvPr/>
        </p:nvSpPr>
        <p:spPr>
          <a:xfrm>
            <a:off x="1884448" y="2270032"/>
            <a:ext cx="675191" cy="67519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tângulo 25" descr="Aviso"/>
          <p:cNvSpPr/>
          <p:nvPr/>
        </p:nvSpPr>
        <p:spPr>
          <a:xfrm>
            <a:off x="4223796" y="2268898"/>
            <a:ext cx="704988" cy="70498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tângulo 26" descr="Cronômetro"/>
          <p:cNvSpPr/>
          <p:nvPr/>
        </p:nvSpPr>
        <p:spPr>
          <a:xfrm>
            <a:off x="6586460" y="2258265"/>
            <a:ext cx="708224" cy="70822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6724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958095" y="416251"/>
            <a:ext cx="1166258" cy="102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Google Shape;1637;p41"/>
          <p:cNvSpPr txBox="1">
            <a:spLocks noGrp="1"/>
          </p:cNvSpPr>
          <p:nvPr>
            <p:ph type="ctrTitle"/>
          </p:nvPr>
        </p:nvSpPr>
        <p:spPr>
          <a:xfrm>
            <a:off x="1966508" y="530898"/>
            <a:ext cx="5167933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COMPORTAMENTO DO CONSUMIDOR NA ERA DIGITAL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8555" y="1766466"/>
            <a:ext cx="7814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Os consumidores ficam confusos com muitas mensagens publicitárias. Eles as ignoram e optam por confiar em fontes de informações do seu círculo social e família.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Mais pontos de contato e maior volume nas mensagens não se traduzem necessariamente em maior influência.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É preciso se destacar na multidão e conectar-se de forma significativa com os consumidores. A melhor fonte de influência é o exército de clientes transformados em advogados da marca. </a:t>
            </a:r>
          </a:p>
        </p:txBody>
      </p:sp>
    </p:spTree>
    <p:extLst>
      <p:ext uri="{BB962C8B-B14F-4D97-AF65-F5344CB8AC3E}">
        <p14:creationId xmlns:p14="http://schemas.microsoft.com/office/powerpoint/2010/main" val="25903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-1" y="2574638"/>
            <a:ext cx="1828801" cy="256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905375" y="305586"/>
            <a:ext cx="1428750" cy="108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66501" y="1816001"/>
            <a:ext cx="777153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Na era da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-conectividade a fidelidade costumava ser definida como retenção e recompra.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Na era da conectividade a fidelidade é definida como disposição para defender uma marca.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Nessa era atual a </a:t>
            </a:r>
            <a:r>
              <a:rPr lang="pt-BR" u="sng" dirty="0">
                <a:latin typeface="Calibri" panose="020F0502020204030204" pitchFamily="34" charset="0"/>
                <a:cs typeface="Calibri" panose="020F0502020204030204" pitchFamily="34" charset="0"/>
              </a:rPr>
              <a:t>atração inicial de uma marca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é influenciada pela comunidade em torno do consumidor para determinar a atitude final. Muitas decisões que parecem pessoais são essencialmente decisões sociais.</a:t>
            </a:r>
          </a:p>
        </p:txBody>
      </p:sp>
      <p:sp>
        <p:nvSpPr>
          <p:cNvPr id="7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158743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FUNIL DE CONSUMO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207;p30"/>
          <p:cNvSpPr/>
          <p:nvPr/>
        </p:nvSpPr>
        <p:spPr>
          <a:xfrm rot="625961">
            <a:off x="-823880" y="3924042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8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os\Emanuelle Franco\Trabalhos\Rachel Patrocínio\Rachel Patrocínio - Fotos\Rachel Patrocínio - Fotos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24594"/>
            <a:ext cx="9180512" cy="61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68;p31"/>
          <p:cNvSpPr txBox="1">
            <a:spLocks/>
          </p:cNvSpPr>
          <p:nvPr/>
        </p:nvSpPr>
        <p:spPr>
          <a:xfrm>
            <a:off x="20968" y="3536410"/>
            <a:ext cx="9123032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ckerli One" panose="02000503000000020003" pitchFamily="2" charset="0"/>
              </a:rPr>
              <a:t>#</a:t>
            </a:r>
            <a:r>
              <a:rPr lang="pt-BR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ckerli One" panose="02000503000000020003" pitchFamily="2" charset="0"/>
              </a:rPr>
              <a:t>Vemcomigo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ckerli One" panose="02000503000000020003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160" y="4469508"/>
            <a:ext cx="9140840" cy="673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Google Shape;1933;p34"/>
          <p:cNvSpPr/>
          <p:nvPr/>
        </p:nvSpPr>
        <p:spPr>
          <a:xfrm>
            <a:off x="3779912" y="4688418"/>
            <a:ext cx="234491" cy="234491"/>
          </a:xfrm>
          <a:custGeom>
            <a:avLst/>
            <a:gdLst/>
            <a:ahLst/>
            <a:cxnLst/>
            <a:rect l="l" t="t" r="r" b="b"/>
            <a:pathLst>
              <a:path w="17313" h="17313" extrusionOk="0">
                <a:moveTo>
                  <a:pt x="15311" y="1969"/>
                </a:moveTo>
                <a:lnTo>
                  <a:pt x="15311" y="2369"/>
                </a:lnTo>
                <a:lnTo>
                  <a:pt x="15311" y="4904"/>
                </a:lnTo>
                <a:lnTo>
                  <a:pt x="12376" y="4937"/>
                </a:lnTo>
                <a:lnTo>
                  <a:pt x="12376" y="2002"/>
                </a:lnTo>
                <a:lnTo>
                  <a:pt x="14911" y="1969"/>
                </a:lnTo>
                <a:close/>
                <a:moveTo>
                  <a:pt x="8640" y="5605"/>
                </a:moveTo>
                <a:cubicBezTo>
                  <a:pt x="9674" y="5605"/>
                  <a:pt x="10574" y="6105"/>
                  <a:pt x="11142" y="6872"/>
                </a:cubicBezTo>
                <a:cubicBezTo>
                  <a:pt x="11475" y="7373"/>
                  <a:pt x="11709" y="7973"/>
                  <a:pt x="11709" y="8640"/>
                </a:cubicBezTo>
                <a:cubicBezTo>
                  <a:pt x="11709" y="10308"/>
                  <a:pt x="10341" y="11676"/>
                  <a:pt x="8640" y="11676"/>
                </a:cubicBezTo>
                <a:cubicBezTo>
                  <a:pt x="6972" y="11676"/>
                  <a:pt x="5604" y="10308"/>
                  <a:pt x="5604" y="8640"/>
                </a:cubicBezTo>
                <a:cubicBezTo>
                  <a:pt x="5604" y="7973"/>
                  <a:pt x="5838" y="7373"/>
                  <a:pt x="6171" y="6872"/>
                </a:cubicBezTo>
                <a:cubicBezTo>
                  <a:pt x="6738" y="6105"/>
                  <a:pt x="7639" y="5605"/>
                  <a:pt x="8640" y="5605"/>
                </a:cubicBezTo>
                <a:close/>
                <a:moveTo>
                  <a:pt x="15611" y="6872"/>
                </a:moveTo>
                <a:lnTo>
                  <a:pt x="15611" y="13944"/>
                </a:lnTo>
                <a:cubicBezTo>
                  <a:pt x="15611" y="14878"/>
                  <a:pt x="14878" y="15612"/>
                  <a:pt x="13977" y="15612"/>
                </a:cubicBezTo>
                <a:lnTo>
                  <a:pt x="3336" y="15612"/>
                </a:lnTo>
                <a:cubicBezTo>
                  <a:pt x="2435" y="15612"/>
                  <a:pt x="1701" y="14878"/>
                  <a:pt x="1701" y="13944"/>
                </a:cubicBezTo>
                <a:lnTo>
                  <a:pt x="1701" y="6872"/>
                </a:lnTo>
                <a:lnTo>
                  <a:pt x="4270" y="6872"/>
                </a:lnTo>
                <a:cubicBezTo>
                  <a:pt x="4036" y="7406"/>
                  <a:pt x="3936" y="8006"/>
                  <a:pt x="3936" y="8640"/>
                </a:cubicBezTo>
                <a:cubicBezTo>
                  <a:pt x="3936" y="11242"/>
                  <a:pt x="6038" y="13377"/>
                  <a:pt x="8640" y="13377"/>
                </a:cubicBezTo>
                <a:cubicBezTo>
                  <a:pt x="11275" y="13377"/>
                  <a:pt x="13376" y="11242"/>
                  <a:pt x="13376" y="8640"/>
                </a:cubicBezTo>
                <a:cubicBezTo>
                  <a:pt x="13376" y="8006"/>
                  <a:pt x="13243" y="7406"/>
                  <a:pt x="13043" y="6872"/>
                </a:cubicBezTo>
                <a:close/>
                <a:moveTo>
                  <a:pt x="3336" y="1"/>
                </a:moveTo>
                <a:cubicBezTo>
                  <a:pt x="1501" y="1"/>
                  <a:pt x="0" y="1502"/>
                  <a:pt x="0" y="3336"/>
                </a:cubicBezTo>
                <a:lnTo>
                  <a:pt x="0" y="6872"/>
                </a:lnTo>
                <a:lnTo>
                  <a:pt x="0" y="13944"/>
                </a:lnTo>
                <a:cubicBezTo>
                  <a:pt x="0" y="15812"/>
                  <a:pt x="1501" y="17313"/>
                  <a:pt x="3336" y="17313"/>
                </a:cubicBezTo>
                <a:lnTo>
                  <a:pt x="13977" y="17313"/>
                </a:lnTo>
                <a:cubicBezTo>
                  <a:pt x="15812" y="17313"/>
                  <a:pt x="17313" y="15812"/>
                  <a:pt x="17313" y="13944"/>
                </a:cubicBezTo>
                <a:lnTo>
                  <a:pt x="17313" y="6872"/>
                </a:lnTo>
                <a:lnTo>
                  <a:pt x="17313" y="3336"/>
                </a:lnTo>
                <a:cubicBezTo>
                  <a:pt x="17313" y="1502"/>
                  <a:pt x="15812" y="1"/>
                  <a:pt x="139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tângulo 15"/>
          <p:cNvSpPr/>
          <p:nvPr/>
        </p:nvSpPr>
        <p:spPr>
          <a:xfrm>
            <a:off x="3979919" y="4674858"/>
            <a:ext cx="14285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200"/>
            </a:pP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  <a:sym typeface="Open Sans"/>
              </a:rPr>
              <a:t>RACHEL_PATROCINIO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704237" y="4674858"/>
            <a:ext cx="19641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RACHELCONSULTORIA.COM.BR</a:t>
            </a:r>
          </a:p>
        </p:txBody>
      </p:sp>
      <p:grpSp>
        <p:nvGrpSpPr>
          <p:cNvPr id="18" name="Google Shape;8027;p62"/>
          <p:cNvGrpSpPr/>
          <p:nvPr/>
        </p:nvGrpSpPr>
        <p:grpSpPr>
          <a:xfrm>
            <a:off x="5494878" y="4674858"/>
            <a:ext cx="266380" cy="26494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19" name="Google Shape;8028;p62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29;p62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0;p62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Retângulo 21"/>
          <p:cNvSpPr/>
          <p:nvPr/>
        </p:nvSpPr>
        <p:spPr>
          <a:xfrm>
            <a:off x="1929294" y="4674858"/>
            <a:ext cx="1762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RACHELFARIASPATROCINIO</a:t>
            </a:r>
          </a:p>
        </p:txBody>
      </p:sp>
      <p:sp>
        <p:nvSpPr>
          <p:cNvPr id="23" name="Google Shape;1910;p34"/>
          <p:cNvSpPr/>
          <p:nvPr/>
        </p:nvSpPr>
        <p:spPr>
          <a:xfrm>
            <a:off x="1658867" y="4664283"/>
            <a:ext cx="308379" cy="272185"/>
          </a:xfrm>
          <a:custGeom>
            <a:avLst/>
            <a:gdLst/>
            <a:ahLst/>
            <a:cxnLst/>
            <a:rect l="l" t="t" r="r" b="b"/>
            <a:pathLst>
              <a:path w="27520" h="24290" extrusionOk="0">
                <a:moveTo>
                  <a:pt x="13745" y="0"/>
                </a:moveTo>
                <a:cubicBezTo>
                  <a:pt x="12245" y="0"/>
                  <a:pt x="10719" y="278"/>
                  <a:pt x="9240" y="863"/>
                </a:cubicBezTo>
                <a:cubicBezTo>
                  <a:pt x="3002" y="3365"/>
                  <a:pt x="0" y="10437"/>
                  <a:pt x="2469" y="16641"/>
                </a:cubicBezTo>
                <a:cubicBezTo>
                  <a:pt x="4375" y="21396"/>
                  <a:pt x="8937" y="24290"/>
                  <a:pt x="13761" y="24290"/>
                </a:cubicBezTo>
                <a:cubicBezTo>
                  <a:pt x="15266" y="24290"/>
                  <a:pt x="16796" y="24008"/>
                  <a:pt x="18280" y="23413"/>
                </a:cubicBezTo>
                <a:cubicBezTo>
                  <a:pt x="24484" y="20911"/>
                  <a:pt x="27520" y="13873"/>
                  <a:pt x="25018" y="7635"/>
                </a:cubicBezTo>
                <a:cubicBezTo>
                  <a:pt x="23135" y="2876"/>
                  <a:pt x="18572" y="0"/>
                  <a:pt x="13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23;p34"/>
          <p:cNvSpPr/>
          <p:nvPr/>
        </p:nvSpPr>
        <p:spPr>
          <a:xfrm>
            <a:off x="1733901" y="4770415"/>
            <a:ext cx="45719" cy="105613"/>
          </a:xfrm>
          <a:custGeom>
            <a:avLst/>
            <a:gdLst/>
            <a:ahLst/>
            <a:cxnLst/>
            <a:rect l="l" t="t" r="r" b="b"/>
            <a:pathLst>
              <a:path w="1735" h="4937" extrusionOk="0">
                <a:moveTo>
                  <a:pt x="0" y="0"/>
                </a:moveTo>
                <a:lnTo>
                  <a:pt x="0" y="4937"/>
                </a:lnTo>
                <a:lnTo>
                  <a:pt x="1735" y="4937"/>
                </a:lnTo>
                <a:lnTo>
                  <a:pt x="173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924;p34"/>
          <p:cNvSpPr/>
          <p:nvPr/>
        </p:nvSpPr>
        <p:spPr>
          <a:xfrm>
            <a:off x="1733901" y="4709727"/>
            <a:ext cx="48373" cy="48404"/>
          </a:xfrm>
          <a:custGeom>
            <a:avLst/>
            <a:gdLst/>
            <a:ahLst/>
            <a:cxnLst/>
            <a:rect l="l" t="t" r="r" b="b"/>
            <a:pathLst>
              <a:path w="1735" h="1736" extrusionOk="0">
                <a:moveTo>
                  <a:pt x="868" y="1"/>
                </a:moveTo>
                <a:cubicBezTo>
                  <a:pt x="367" y="1"/>
                  <a:pt x="0" y="368"/>
                  <a:pt x="0" y="868"/>
                </a:cubicBezTo>
                <a:cubicBezTo>
                  <a:pt x="0" y="1335"/>
                  <a:pt x="401" y="1735"/>
                  <a:pt x="868" y="1735"/>
                </a:cubicBezTo>
                <a:cubicBezTo>
                  <a:pt x="1335" y="1735"/>
                  <a:pt x="1735" y="1335"/>
                  <a:pt x="1735" y="868"/>
                </a:cubicBezTo>
                <a:cubicBezTo>
                  <a:pt x="1735" y="368"/>
                  <a:pt x="1335" y="1"/>
                  <a:pt x="86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25;p34"/>
          <p:cNvSpPr/>
          <p:nvPr/>
        </p:nvSpPr>
        <p:spPr>
          <a:xfrm>
            <a:off x="1801118" y="4770416"/>
            <a:ext cx="100622" cy="105613"/>
          </a:xfrm>
          <a:custGeom>
            <a:avLst/>
            <a:gdLst/>
            <a:ahLst/>
            <a:cxnLst/>
            <a:rect l="l" t="t" r="r" b="b"/>
            <a:pathLst>
              <a:path w="4704" h="4937" extrusionOk="0">
                <a:moveTo>
                  <a:pt x="1" y="0"/>
                </a:moveTo>
                <a:lnTo>
                  <a:pt x="1" y="4937"/>
                </a:lnTo>
                <a:lnTo>
                  <a:pt x="1435" y="4937"/>
                </a:lnTo>
                <a:lnTo>
                  <a:pt x="1435" y="2502"/>
                </a:lnTo>
                <a:cubicBezTo>
                  <a:pt x="1435" y="1835"/>
                  <a:pt x="1568" y="1234"/>
                  <a:pt x="2369" y="1234"/>
                </a:cubicBezTo>
                <a:cubicBezTo>
                  <a:pt x="3136" y="1234"/>
                  <a:pt x="3203" y="1968"/>
                  <a:pt x="3203" y="2535"/>
                </a:cubicBezTo>
                <a:lnTo>
                  <a:pt x="3203" y="4937"/>
                </a:lnTo>
                <a:lnTo>
                  <a:pt x="4704" y="4937"/>
                </a:lnTo>
                <a:lnTo>
                  <a:pt x="4704" y="2235"/>
                </a:lnTo>
                <a:cubicBezTo>
                  <a:pt x="4704" y="901"/>
                  <a:pt x="4404" y="0"/>
                  <a:pt x="2836" y="0"/>
                </a:cubicBezTo>
                <a:cubicBezTo>
                  <a:pt x="2102" y="0"/>
                  <a:pt x="1602" y="267"/>
                  <a:pt x="1402" y="667"/>
                </a:cubicBezTo>
                <a:lnTo>
                  <a:pt x="1368" y="667"/>
                </a:lnTo>
                <a:lnTo>
                  <a:pt x="136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7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6867939" y="2080588"/>
            <a:ext cx="2276061" cy="315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Google Shape;1637;p41"/>
          <p:cNvSpPr txBox="1">
            <a:spLocks noGrp="1"/>
          </p:cNvSpPr>
          <p:nvPr>
            <p:ph type="ctrTitle"/>
          </p:nvPr>
        </p:nvSpPr>
        <p:spPr>
          <a:xfrm>
            <a:off x="3157361" y="499000"/>
            <a:ext cx="3074474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O PROCESSO EMPREENDEDOR: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5" name="Google Shape;1640;p41"/>
          <p:cNvSpPr txBox="1">
            <a:spLocks noGrp="1"/>
          </p:cNvSpPr>
          <p:nvPr>
            <p:ph type="subTitle" idx="1"/>
          </p:nvPr>
        </p:nvSpPr>
        <p:spPr>
          <a:xfrm>
            <a:off x="1456331" y="2300202"/>
            <a:ext cx="2881035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BR" sz="1200" b="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</a:rPr>
              <a:t>        Identificar e avaliar a oportunidade (abrangência da oportunidade, valores percebidos na oportunidade, riscos e retornos da oportunidade, situações dos competidores).</a:t>
            </a:r>
            <a:endParaRPr lang="en-US" sz="1200" b="0" dirty="0">
              <a:solidFill>
                <a:schemeClr val="bg1">
                  <a:lumMod val="1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7" name="Google Shape;1640;p41"/>
          <p:cNvSpPr txBox="1">
            <a:spLocks/>
          </p:cNvSpPr>
          <p:nvPr/>
        </p:nvSpPr>
        <p:spPr>
          <a:xfrm>
            <a:off x="4983869" y="2284304"/>
            <a:ext cx="3106587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Josefin Sans"/>
              <a:buNone/>
              <a:defRPr sz="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pt-BR" sz="1200" b="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</a:rPr>
              <a:t>        Desenvolver o modelo de negócio (conceito do negócio, equipe de gestão, mercado e competidores, marketing e vendas, estrutura e operação, análise estratégica e plano financeiro.  </a:t>
            </a:r>
            <a:endParaRPr lang="en-US" sz="1200" b="0" dirty="0">
              <a:solidFill>
                <a:schemeClr val="bg1">
                  <a:lumMod val="1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9" name="Google Shape;1640;p41"/>
          <p:cNvSpPr txBox="1">
            <a:spLocks/>
          </p:cNvSpPr>
          <p:nvPr/>
        </p:nvSpPr>
        <p:spPr>
          <a:xfrm>
            <a:off x="1451909" y="3633094"/>
            <a:ext cx="282166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Josefin Sans"/>
              <a:buNone/>
              <a:defRPr sz="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pt-BR" sz="1200" b="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</a:rPr>
              <a:t>        Determinar e captar os recursos necessários (recursos pessoais, recursos de amigos, capitalistas de risco e incubadoras).</a:t>
            </a:r>
            <a:endParaRPr lang="en-US" sz="1200" b="0" dirty="0">
              <a:solidFill>
                <a:schemeClr val="bg1">
                  <a:lumMod val="1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1" name="Google Shape;1640;p41"/>
          <p:cNvSpPr txBox="1">
            <a:spLocks/>
          </p:cNvSpPr>
          <p:nvPr/>
        </p:nvSpPr>
        <p:spPr>
          <a:xfrm>
            <a:off x="4971994" y="3617196"/>
            <a:ext cx="3106587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Josefin Sans"/>
              <a:buNone/>
              <a:defRPr sz="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pt-BR" sz="1200" b="0" dirty="0">
                <a:solidFill>
                  <a:schemeClr val="bg1">
                    <a:lumMod val="10000"/>
                  </a:schemeClr>
                </a:solidFill>
                <a:latin typeface="Bell MT" panose="02020503060305020303" pitchFamily="18" charset="0"/>
              </a:rPr>
              <a:t>        Gerenciar a empresa criada (estilo de gestão, identificar problema atuais e potenciais, implementar um sistema de controle, entrar em novos mercados).</a:t>
            </a:r>
            <a:endParaRPr lang="en-US" sz="1200" b="0" dirty="0">
              <a:solidFill>
                <a:schemeClr val="bg1">
                  <a:lumMod val="1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555413" y="1514359"/>
            <a:ext cx="6057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“O empreendedorismo é uma revolução silenciosa, que será para o século XXI mais do que a revolução industrial foi para o século XX”  (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Jeffry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Timmons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1990)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1225;p30"/>
          <p:cNvSpPr txBox="1">
            <a:spLocks/>
          </p:cNvSpPr>
          <p:nvPr/>
        </p:nvSpPr>
        <p:spPr>
          <a:xfrm>
            <a:off x="741058" y="257573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s" sz="4800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5" name="Google Shape;1225;p30"/>
          <p:cNvSpPr txBox="1">
            <a:spLocks/>
          </p:cNvSpPr>
          <p:nvPr/>
        </p:nvSpPr>
        <p:spPr>
          <a:xfrm>
            <a:off x="668161" y="38373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s" sz="4800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16" name="Google Shape;1225;p30"/>
          <p:cNvSpPr txBox="1">
            <a:spLocks/>
          </p:cNvSpPr>
          <p:nvPr/>
        </p:nvSpPr>
        <p:spPr>
          <a:xfrm>
            <a:off x="4169210" y="257573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s" sz="4800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7" name="Google Shape;1225;p30"/>
          <p:cNvSpPr txBox="1">
            <a:spLocks/>
          </p:cNvSpPr>
          <p:nvPr/>
        </p:nvSpPr>
        <p:spPr>
          <a:xfrm>
            <a:off x="4171965" y="38373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Josefin Slab"/>
              <a:buNone/>
              <a:defRPr sz="1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s" sz="4800" dirty="0">
                <a:solidFill>
                  <a:schemeClr val="accent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1650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07;p30"/>
          <p:cNvSpPr/>
          <p:nvPr/>
        </p:nvSpPr>
        <p:spPr>
          <a:xfrm rot="625961">
            <a:off x="-823880" y="3924042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1667;p42"/>
          <p:cNvCxnSpPr/>
          <p:nvPr/>
        </p:nvCxnSpPr>
        <p:spPr>
          <a:xfrm>
            <a:off x="6128354" y="3461197"/>
            <a:ext cx="0" cy="281173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67;p42"/>
          <p:cNvCxnSpPr/>
          <p:nvPr/>
        </p:nvCxnSpPr>
        <p:spPr>
          <a:xfrm>
            <a:off x="5550367" y="2565669"/>
            <a:ext cx="0" cy="2811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666;p42"/>
          <p:cNvSpPr/>
          <p:nvPr/>
        </p:nvSpPr>
        <p:spPr>
          <a:xfrm>
            <a:off x="1950819" y="3713328"/>
            <a:ext cx="5247318" cy="689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66;p42"/>
          <p:cNvSpPr/>
          <p:nvPr/>
        </p:nvSpPr>
        <p:spPr>
          <a:xfrm>
            <a:off x="1950717" y="2799467"/>
            <a:ext cx="5247318" cy="6890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520265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GESTÃO DE NEGÓCIOS E EMPREENDEDORISMO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Google Shape;1666;p42"/>
          <p:cNvSpPr/>
          <p:nvPr/>
        </p:nvSpPr>
        <p:spPr>
          <a:xfrm>
            <a:off x="1950817" y="1887289"/>
            <a:ext cx="5247318" cy="689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2057148" y="1954796"/>
            <a:ext cx="50346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500" dirty="0">
                <a:latin typeface="Bell MT" panose="02020503060305020303" pitchFamily="18" charset="0"/>
              </a:rPr>
              <a:t>Empreendedor: Alguém que coloca as ideias em prática, por mais difíceis ou trabalhosas que sejam.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057148" y="2866974"/>
            <a:ext cx="50346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500" dirty="0">
                <a:latin typeface="Bell MT" panose="02020503060305020303" pitchFamily="18" charset="0"/>
              </a:rPr>
              <a:t>Empreender é tomar a iniciativa ao criar, lançar, vender ou aprimorar produtos, serviços, marcas, empresas e equipes.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057044" y="3780835"/>
            <a:ext cx="50346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500" dirty="0">
                <a:latin typeface="Bell MT" panose="02020503060305020303" pitchFamily="18" charset="0"/>
              </a:rPr>
              <a:t>Empreender é mais do que criar uma empresa: É criar ideias e se encarregar de tornar real tudo o que foi imaginado.</a:t>
            </a:r>
            <a:endParaRPr lang="en-US" sz="1500" dirty="0">
              <a:latin typeface="Bell MT" panose="02020503060305020303" pitchFamily="18" charset="0"/>
            </a:endParaRPr>
          </a:p>
        </p:txBody>
      </p:sp>
      <p:sp>
        <p:nvSpPr>
          <p:cNvPr id="43" name="Google Shape;1212;p30"/>
          <p:cNvSpPr/>
          <p:nvPr/>
        </p:nvSpPr>
        <p:spPr>
          <a:xfrm>
            <a:off x="259787" y="4058699"/>
            <a:ext cx="1127109" cy="958530"/>
          </a:xfrm>
          <a:custGeom>
            <a:avLst/>
            <a:gdLst/>
            <a:ahLst/>
            <a:cxnLst/>
            <a:rect l="l" t="t" r="r" b="b"/>
            <a:pathLst>
              <a:path w="33510" h="28498" extrusionOk="0">
                <a:moveTo>
                  <a:pt x="16491" y="7419"/>
                </a:moveTo>
                <a:cubicBezTo>
                  <a:pt x="17218" y="7820"/>
                  <a:pt x="17218" y="7820"/>
                  <a:pt x="17218" y="8873"/>
                </a:cubicBezTo>
                <a:lnTo>
                  <a:pt x="17018" y="8873"/>
                </a:lnTo>
                <a:cubicBezTo>
                  <a:pt x="16817" y="8447"/>
                  <a:pt x="16717" y="8046"/>
                  <a:pt x="16491" y="7419"/>
                </a:cubicBezTo>
                <a:close/>
                <a:moveTo>
                  <a:pt x="12331" y="9399"/>
                </a:moveTo>
                <a:lnTo>
                  <a:pt x="12331" y="10753"/>
                </a:lnTo>
                <a:lnTo>
                  <a:pt x="12105" y="10753"/>
                </a:lnTo>
                <a:cubicBezTo>
                  <a:pt x="12105" y="10226"/>
                  <a:pt x="12005" y="9800"/>
                  <a:pt x="12005" y="9399"/>
                </a:cubicBezTo>
                <a:close/>
                <a:moveTo>
                  <a:pt x="25364" y="8547"/>
                </a:moveTo>
                <a:lnTo>
                  <a:pt x="25364" y="8547"/>
                </a:lnTo>
                <a:cubicBezTo>
                  <a:pt x="25489" y="9400"/>
                  <a:pt x="25589" y="10226"/>
                  <a:pt x="25689" y="11053"/>
                </a:cubicBezTo>
                <a:cubicBezTo>
                  <a:pt x="25790" y="10953"/>
                  <a:pt x="25890" y="10853"/>
                  <a:pt x="26216" y="10552"/>
                </a:cubicBezTo>
                <a:lnTo>
                  <a:pt x="26216" y="10552"/>
                </a:lnTo>
                <a:cubicBezTo>
                  <a:pt x="26216" y="11279"/>
                  <a:pt x="26116" y="11805"/>
                  <a:pt x="25990" y="12307"/>
                </a:cubicBezTo>
                <a:lnTo>
                  <a:pt x="25689" y="12307"/>
                </a:lnTo>
                <a:lnTo>
                  <a:pt x="25689" y="11053"/>
                </a:lnTo>
                <a:cubicBezTo>
                  <a:pt x="24862" y="10327"/>
                  <a:pt x="25489" y="9400"/>
                  <a:pt x="25364" y="8547"/>
                </a:cubicBezTo>
                <a:close/>
                <a:moveTo>
                  <a:pt x="13058" y="10652"/>
                </a:moveTo>
                <a:cubicBezTo>
                  <a:pt x="13058" y="11279"/>
                  <a:pt x="13158" y="11805"/>
                  <a:pt x="13158" y="12307"/>
                </a:cubicBezTo>
                <a:cubicBezTo>
                  <a:pt x="13058" y="12307"/>
                  <a:pt x="12958" y="12307"/>
                  <a:pt x="12832" y="12432"/>
                </a:cubicBezTo>
                <a:lnTo>
                  <a:pt x="12832" y="10652"/>
                </a:lnTo>
                <a:close/>
                <a:moveTo>
                  <a:pt x="25163" y="14512"/>
                </a:moveTo>
                <a:cubicBezTo>
                  <a:pt x="25163" y="14612"/>
                  <a:pt x="25263" y="14612"/>
                  <a:pt x="25263" y="14612"/>
                </a:cubicBezTo>
                <a:lnTo>
                  <a:pt x="25163" y="14713"/>
                </a:lnTo>
                <a:lnTo>
                  <a:pt x="25163" y="14512"/>
                </a:lnTo>
                <a:close/>
                <a:moveTo>
                  <a:pt x="22456" y="7294"/>
                </a:moveTo>
                <a:cubicBezTo>
                  <a:pt x="23183" y="8347"/>
                  <a:pt x="23183" y="13785"/>
                  <a:pt x="22456" y="15439"/>
                </a:cubicBezTo>
                <a:lnTo>
                  <a:pt x="22456" y="7294"/>
                </a:lnTo>
                <a:close/>
                <a:moveTo>
                  <a:pt x="28722" y="15439"/>
                </a:moveTo>
                <a:lnTo>
                  <a:pt x="28722" y="15665"/>
                </a:lnTo>
                <a:lnTo>
                  <a:pt x="28622" y="15665"/>
                </a:lnTo>
                <a:lnTo>
                  <a:pt x="28622" y="15439"/>
                </a:lnTo>
                <a:close/>
                <a:moveTo>
                  <a:pt x="18797" y="20151"/>
                </a:moveTo>
                <a:cubicBezTo>
                  <a:pt x="18722" y="20301"/>
                  <a:pt x="18703" y="20465"/>
                  <a:pt x="18657" y="20580"/>
                </a:cubicBezTo>
                <a:lnTo>
                  <a:pt x="18657" y="20580"/>
                </a:lnTo>
                <a:cubicBezTo>
                  <a:pt x="18597" y="20418"/>
                  <a:pt x="18597" y="20320"/>
                  <a:pt x="18597" y="20151"/>
                </a:cubicBezTo>
                <a:close/>
                <a:moveTo>
                  <a:pt x="31003" y="1"/>
                </a:moveTo>
                <a:cubicBezTo>
                  <a:pt x="30502" y="302"/>
                  <a:pt x="29975" y="527"/>
                  <a:pt x="29449" y="828"/>
                </a:cubicBezTo>
                <a:lnTo>
                  <a:pt x="29449" y="1655"/>
                </a:lnTo>
                <a:cubicBezTo>
                  <a:pt x="29023" y="2081"/>
                  <a:pt x="28722" y="2507"/>
                  <a:pt x="28296" y="3033"/>
                </a:cubicBezTo>
                <a:cubicBezTo>
                  <a:pt x="27995" y="2708"/>
                  <a:pt x="27770" y="2507"/>
                  <a:pt x="27469" y="2282"/>
                </a:cubicBezTo>
                <a:cubicBezTo>
                  <a:pt x="27043" y="2607"/>
                  <a:pt x="26742" y="2908"/>
                  <a:pt x="26316" y="3334"/>
                </a:cubicBezTo>
                <a:cubicBezTo>
                  <a:pt x="26116" y="2808"/>
                  <a:pt x="25890" y="2507"/>
                  <a:pt x="25689" y="2081"/>
                </a:cubicBezTo>
                <a:cubicBezTo>
                  <a:pt x="25080" y="1834"/>
                  <a:pt x="24824" y="1731"/>
                  <a:pt x="24613" y="1731"/>
                </a:cubicBezTo>
                <a:cubicBezTo>
                  <a:pt x="24460" y="1731"/>
                  <a:pt x="24332" y="1785"/>
                  <a:pt x="24110" y="1880"/>
                </a:cubicBezTo>
                <a:cubicBezTo>
                  <a:pt x="24010" y="2282"/>
                  <a:pt x="23810" y="2708"/>
                  <a:pt x="23709" y="3334"/>
                </a:cubicBezTo>
                <a:cubicBezTo>
                  <a:pt x="23484" y="2908"/>
                  <a:pt x="23384" y="2708"/>
                  <a:pt x="23283" y="2507"/>
                </a:cubicBezTo>
                <a:cubicBezTo>
                  <a:pt x="23083" y="2507"/>
                  <a:pt x="22983" y="2607"/>
                  <a:pt x="22857" y="2708"/>
                </a:cubicBezTo>
                <a:lnTo>
                  <a:pt x="22857" y="5540"/>
                </a:lnTo>
                <a:cubicBezTo>
                  <a:pt x="22857" y="5941"/>
                  <a:pt x="22657" y="6367"/>
                  <a:pt x="22557" y="6793"/>
                </a:cubicBezTo>
                <a:cubicBezTo>
                  <a:pt x="22456" y="5740"/>
                  <a:pt x="22356" y="4688"/>
                  <a:pt x="22231" y="3535"/>
                </a:cubicBezTo>
                <a:cubicBezTo>
                  <a:pt x="22131" y="2507"/>
                  <a:pt x="22131" y="1555"/>
                  <a:pt x="22131" y="527"/>
                </a:cubicBezTo>
                <a:lnTo>
                  <a:pt x="21830" y="527"/>
                </a:lnTo>
                <a:cubicBezTo>
                  <a:pt x="21604" y="728"/>
                  <a:pt x="21404" y="1028"/>
                  <a:pt x="21203" y="1254"/>
                </a:cubicBezTo>
                <a:cubicBezTo>
                  <a:pt x="20978" y="1154"/>
                  <a:pt x="20877" y="1154"/>
                  <a:pt x="20677" y="1028"/>
                </a:cubicBezTo>
                <a:cubicBezTo>
                  <a:pt x="20476" y="1981"/>
                  <a:pt x="20351" y="2908"/>
                  <a:pt x="20251" y="3660"/>
                </a:cubicBezTo>
                <a:cubicBezTo>
                  <a:pt x="20351" y="4061"/>
                  <a:pt x="20577" y="4387"/>
                  <a:pt x="20577" y="4688"/>
                </a:cubicBezTo>
                <a:cubicBezTo>
                  <a:pt x="20677" y="7419"/>
                  <a:pt x="20677" y="10026"/>
                  <a:pt x="20677" y="12733"/>
                </a:cubicBezTo>
                <a:cubicBezTo>
                  <a:pt x="20577" y="12833"/>
                  <a:pt x="20476" y="12833"/>
                  <a:pt x="20351" y="12833"/>
                </a:cubicBezTo>
                <a:cubicBezTo>
                  <a:pt x="20251" y="12106"/>
                  <a:pt x="19950" y="11379"/>
                  <a:pt x="19850" y="10652"/>
                </a:cubicBezTo>
                <a:cubicBezTo>
                  <a:pt x="19624" y="9299"/>
                  <a:pt x="19424" y="7921"/>
                  <a:pt x="19323" y="6467"/>
                </a:cubicBezTo>
                <a:cubicBezTo>
                  <a:pt x="19223" y="5840"/>
                  <a:pt x="19223" y="5214"/>
                  <a:pt x="19098" y="4387"/>
                </a:cubicBezTo>
                <a:cubicBezTo>
                  <a:pt x="19098" y="4387"/>
                  <a:pt x="18998" y="4161"/>
                  <a:pt x="18897" y="4061"/>
                </a:cubicBezTo>
                <a:cubicBezTo>
                  <a:pt x="17970" y="4161"/>
                  <a:pt x="18471" y="5314"/>
                  <a:pt x="17745" y="5640"/>
                </a:cubicBezTo>
                <a:cubicBezTo>
                  <a:pt x="17544" y="5640"/>
                  <a:pt x="17218" y="5540"/>
                  <a:pt x="16917" y="5540"/>
                </a:cubicBezTo>
                <a:cubicBezTo>
                  <a:pt x="16817" y="5640"/>
                  <a:pt x="16491" y="6793"/>
                  <a:pt x="16491" y="6793"/>
                </a:cubicBezTo>
                <a:lnTo>
                  <a:pt x="16491" y="6893"/>
                </a:lnTo>
                <a:cubicBezTo>
                  <a:pt x="16291" y="6367"/>
                  <a:pt x="16090" y="5840"/>
                  <a:pt x="15865" y="5314"/>
                </a:cubicBezTo>
                <a:cubicBezTo>
                  <a:pt x="15664" y="5840"/>
                  <a:pt x="15464" y="6467"/>
                  <a:pt x="15138" y="7194"/>
                </a:cubicBezTo>
                <a:cubicBezTo>
                  <a:pt x="14837" y="6567"/>
                  <a:pt x="14612" y="6041"/>
                  <a:pt x="14311" y="5414"/>
                </a:cubicBezTo>
                <a:cubicBezTo>
                  <a:pt x="14085" y="5740"/>
                  <a:pt x="13885" y="6041"/>
                  <a:pt x="13785" y="6266"/>
                </a:cubicBezTo>
                <a:cubicBezTo>
                  <a:pt x="13459" y="5840"/>
                  <a:pt x="13158" y="5414"/>
                  <a:pt x="12832" y="5013"/>
                </a:cubicBezTo>
                <a:cubicBezTo>
                  <a:pt x="12732" y="5013"/>
                  <a:pt x="12632" y="5013"/>
                  <a:pt x="12531" y="5114"/>
                </a:cubicBezTo>
                <a:cubicBezTo>
                  <a:pt x="12632" y="5414"/>
                  <a:pt x="12632" y="5740"/>
                  <a:pt x="12732" y="6266"/>
                </a:cubicBezTo>
                <a:cubicBezTo>
                  <a:pt x="12105" y="6166"/>
                  <a:pt x="11579" y="6041"/>
                  <a:pt x="10953" y="5941"/>
                </a:cubicBezTo>
                <a:cubicBezTo>
                  <a:pt x="10652" y="6367"/>
                  <a:pt x="10326" y="6893"/>
                  <a:pt x="10025" y="7520"/>
                </a:cubicBezTo>
                <a:cubicBezTo>
                  <a:pt x="9399" y="7419"/>
                  <a:pt x="8872" y="7294"/>
                  <a:pt x="8246" y="7194"/>
                </a:cubicBezTo>
                <a:cubicBezTo>
                  <a:pt x="8246" y="7419"/>
                  <a:pt x="8145" y="7620"/>
                  <a:pt x="8145" y="7820"/>
                </a:cubicBezTo>
                <a:cubicBezTo>
                  <a:pt x="7719" y="8046"/>
                  <a:pt x="7519" y="8146"/>
                  <a:pt x="7193" y="8347"/>
                </a:cubicBezTo>
                <a:cubicBezTo>
                  <a:pt x="6792" y="7720"/>
                  <a:pt x="6466" y="7294"/>
                  <a:pt x="6065" y="6667"/>
                </a:cubicBezTo>
                <a:cubicBezTo>
                  <a:pt x="5213" y="6993"/>
                  <a:pt x="4587" y="7294"/>
                  <a:pt x="3960" y="7520"/>
                </a:cubicBezTo>
                <a:cubicBezTo>
                  <a:pt x="3559" y="8347"/>
                  <a:pt x="3133" y="9074"/>
                  <a:pt x="2707" y="10026"/>
                </a:cubicBezTo>
                <a:cubicBezTo>
                  <a:pt x="1880" y="9926"/>
                  <a:pt x="1053" y="9800"/>
                  <a:pt x="100" y="9700"/>
                </a:cubicBezTo>
                <a:cubicBezTo>
                  <a:pt x="100" y="10126"/>
                  <a:pt x="0" y="10427"/>
                  <a:pt x="100" y="10753"/>
                </a:cubicBezTo>
                <a:cubicBezTo>
                  <a:pt x="201" y="11379"/>
                  <a:pt x="526" y="12006"/>
                  <a:pt x="627" y="12733"/>
                </a:cubicBezTo>
                <a:cubicBezTo>
                  <a:pt x="927" y="14186"/>
                  <a:pt x="1153" y="15665"/>
                  <a:pt x="1454" y="17119"/>
                </a:cubicBezTo>
                <a:cubicBezTo>
                  <a:pt x="1780" y="18572"/>
                  <a:pt x="2306" y="20151"/>
                  <a:pt x="2707" y="21605"/>
                </a:cubicBezTo>
                <a:cubicBezTo>
                  <a:pt x="3033" y="22557"/>
                  <a:pt x="3333" y="23485"/>
                  <a:pt x="3559" y="24537"/>
                </a:cubicBezTo>
                <a:cubicBezTo>
                  <a:pt x="3760" y="25264"/>
                  <a:pt x="3760" y="26091"/>
                  <a:pt x="3860" y="26843"/>
                </a:cubicBezTo>
                <a:cubicBezTo>
                  <a:pt x="3960" y="27244"/>
                  <a:pt x="4186" y="27670"/>
                  <a:pt x="4286" y="28096"/>
                </a:cubicBezTo>
                <a:cubicBezTo>
                  <a:pt x="4486" y="27971"/>
                  <a:pt x="4687" y="27971"/>
                  <a:pt x="4687" y="27871"/>
                </a:cubicBezTo>
                <a:cubicBezTo>
                  <a:pt x="5113" y="28196"/>
                  <a:pt x="5539" y="28397"/>
                  <a:pt x="5840" y="28497"/>
                </a:cubicBezTo>
                <a:cubicBezTo>
                  <a:pt x="6173" y="28243"/>
                  <a:pt x="6507" y="27979"/>
                  <a:pt x="6840" y="27979"/>
                </a:cubicBezTo>
                <a:cubicBezTo>
                  <a:pt x="7033" y="27979"/>
                  <a:pt x="7226" y="28067"/>
                  <a:pt x="7419" y="28297"/>
                </a:cubicBezTo>
                <a:cubicBezTo>
                  <a:pt x="8145" y="28096"/>
                  <a:pt x="8772" y="27871"/>
                  <a:pt x="9499" y="27670"/>
                </a:cubicBezTo>
                <a:cubicBezTo>
                  <a:pt x="10226" y="27144"/>
                  <a:pt x="11078" y="26617"/>
                  <a:pt x="11805" y="26091"/>
                </a:cubicBezTo>
                <a:cubicBezTo>
                  <a:pt x="12331" y="26216"/>
                  <a:pt x="12632" y="26317"/>
                  <a:pt x="12958" y="26417"/>
                </a:cubicBezTo>
                <a:cubicBezTo>
                  <a:pt x="13058" y="26216"/>
                  <a:pt x="13158" y="25991"/>
                  <a:pt x="13158" y="25790"/>
                </a:cubicBezTo>
                <a:cubicBezTo>
                  <a:pt x="13584" y="25891"/>
                  <a:pt x="13985" y="25891"/>
                  <a:pt x="14411" y="25991"/>
                </a:cubicBezTo>
                <a:cubicBezTo>
                  <a:pt x="14667" y="26717"/>
                  <a:pt x="15087" y="27188"/>
                  <a:pt x="15732" y="27188"/>
                </a:cubicBezTo>
                <a:cubicBezTo>
                  <a:pt x="15845" y="27188"/>
                  <a:pt x="15964" y="27174"/>
                  <a:pt x="16090" y="27144"/>
                </a:cubicBezTo>
                <a:cubicBezTo>
                  <a:pt x="16291" y="26517"/>
                  <a:pt x="16491" y="25991"/>
                  <a:pt x="16717" y="25465"/>
                </a:cubicBezTo>
                <a:cubicBezTo>
                  <a:pt x="16717" y="25465"/>
                  <a:pt x="16817" y="25364"/>
                  <a:pt x="16917" y="25364"/>
                </a:cubicBezTo>
                <a:cubicBezTo>
                  <a:pt x="16917" y="26417"/>
                  <a:pt x="17845" y="26091"/>
                  <a:pt x="18271" y="26617"/>
                </a:cubicBezTo>
                <a:cubicBezTo>
                  <a:pt x="18371" y="26317"/>
                  <a:pt x="18371" y="26216"/>
                  <a:pt x="18471" y="26091"/>
                </a:cubicBezTo>
                <a:cubicBezTo>
                  <a:pt x="18371" y="25891"/>
                  <a:pt x="18171" y="25590"/>
                  <a:pt x="18171" y="25465"/>
                </a:cubicBezTo>
                <a:cubicBezTo>
                  <a:pt x="18998" y="24537"/>
                  <a:pt x="19223" y="23485"/>
                  <a:pt x="18897" y="22231"/>
                </a:cubicBezTo>
                <a:cubicBezTo>
                  <a:pt x="18702" y="21718"/>
                  <a:pt x="18697" y="21229"/>
                  <a:pt x="18697" y="20717"/>
                </a:cubicBezTo>
                <a:lnTo>
                  <a:pt x="18697" y="20717"/>
                </a:lnTo>
                <a:cubicBezTo>
                  <a:pt x="19156" y="20892"/>
                  <a:pt x="19566" y="20994"/>
                  <a:pt x="20151" y="21204"/>
                </a:cubicBezTo>
                <a:cubicBezTo>
                  <a:pt x="20577" y="22131"/>
                  <a:pt x="21103" y="23184"/>
                  <a:pt x="21604" y="24337"/>
                </a:cubicBezTo>
                <a:cubicBezTo>
                  <a:pt x="22231" y="24437"/>
                  <a:pt x="22857" y="24537"/>
                  <a:pt x="23484" y="24537"/>
                </a:cubicBezTo>
                <a:cubicBezTo>
                  <a:pt x="23609" y="24537"/>
                  <a:pt x="23609" y="24437"/>
                  <a:pt x="23609" y="24337"/>
                </a:cubicBezTo>
                <a:cubicBezTo>
                  <a:pt x="23384" y="24011"/>
                  <a:pt x="23183" y="23810"/>
                  <a:pt x="22857" y="23384"/>
                </a:cubicBezTo>
                <a:cubicBezTo>
                  <a:pt x="23083" y="23284"/>
                  <a:pt x="23283" y="23184"/>
                  <a:pt x="23484" y="22958"/>
                </a:cubicBezTo>
                <a:lnTo>
                  <a:pt x="23484" y="22231"/>
                </a:lnTo>
                <a:cubicBezTo>
                  <a:pt x="24157" y="22613"/>
                  <a:pt x="24549" y="23315"/>
                  <a:pt x="25072" y="23315"/>
                </a:cubicBezTo>
                <a:cubicBezTo>
                  <a:pt x="25134" y="23315"/>
                  <a:pt x="25197" y="23305"/>
                  <a:pt x="25263" y="23284"/>
                </a:cubicBezTo>
                <a:cubicBezTo>
                  <a:pt x="26742" y="22031"/>
                  <a:pt x="25890" y="20452"/>
                  <a:pt x="26416" y="18998"/>
                </a:cubicBezTo>
                <a:lnTo>
                  <a:pt x="26416" y="18998"/>
                </a:lnTo>
                <a:cubicBezTo>
                  <a:pt x="27369" y="20778"/>
                  <a:pt x="28095" y="22457"/>
                  <a:pt x="29023" y="24111"/>
                </a:cubicBezTo>
                <a:cubicBezTo>
                  <a:pt x="29349" y="24211"/>
                  <a:pt x="29875" y="24211"/>
                  <a:pt x="30376" y="24337"/>
                </a:cubicBezTo>
                <a:lnTo>
                  <a:pt x="30376" y="21830"/>
                </a:lnTo>
                <a:cubicBezTo>
                  <a:pt x="30176" y="22031"/>
                  <a:pt x="29975" y="22031"/>
                  <a:pt x="29750" y="22231"/>
                </a:cubicBezTo>
                <a:cubicBezTo>
                  <a:pt x="29649" y="20577"/>
                  <a:pt x="29349" y="18898"/>
                  <a:pt x="29349" y="17319"/>
                </a:cubicBezTo>
                <a:cubicBezTo>
                  <a:pt x="29449" y="16066"/>
                  <a:pt x="29549" y="14938"/>
                  <a:pt x="28822" y="13785"/>
                </a:cubicBezTo>
                <a:cubicBezTo>
                  <a:pt x="28822" y="14086"/>
                  <a:pt x="28722" y="14412"/>
                  <a:pt x="28722" y="14938"/>
                </a:cubicBezTo>
                <a:cubicBezTo>
                  <a:pt x="27995" y="13159"/>
                  <a:pt x="27870" y="7294"/>
                  <a:pt x="28496" y="6266"/>
                </a:cubicBezTo>
                <a:lnTo>
                  <a:pt x="28496" y="6266"/>
                </a:lnTo>
                <a:cubicBezTo>
                  <a:pt x="28722" y="6567"/>
                  <a:pt x="28822" y="6893"/>
                  <a:pt x="28822" y="6893"/>
                </a:cubicBezTo>
                <a:cubicBezTo>
                  <a:pt x="29248" y="7194"/>
                  <a:pt x="29549" y="7419"/>
                  <a:pt x="29750" y="7620"/>
                </a:cubicBezTo>
                <a:cubicBezTo>
                  <a:pt x="30602" y="8246"/>
                  <a:pt x="30502" y="9174"/>
                  <a:pt x="30502" y="9926"/>
                </a:cubicBezTo>
                <a:cubicBezTo>
                  <a:pt x="30376" y="11279"/>
                  <a:pt x="30276" y="12632"/>
                  <a:pt x="30176" y="13886"/>
                </a:cubicBezTo>
                <a:cubicBezTo>
                  <a:pt x="30176" y="14512"/>
                  <a:pt x="30276" y="15239"/>
                  <a:pt x="30176" y="15765"/>
                </a:cubicBezTo>
                <a:cubicBezTo>
                  <a:pt x="29875" y="17745"/>
                  <a:pt x="30176" y="19525"/>
                  <a:pt x="30802" y="21304"/>
                </a:cubicBezTo>
                <a:cubicBezTo>
                  <a:pt x="30877" y="21288"/>
                  <a:pt x="30945" y="21281"/>
                  <a:pt x="31007" y="21281"/>
                </a:cubicBezTo>
                <a:cubicBezTo>
                  <a:pt x="31829" y="21281"/>
                  <a:pt x="31697" y="22564"/>
                  <a:pt x="32582" y="22658"/>
                </a:cubicBezTo>
                <a:cubicBezTo>
                  <a:pt x="33409" y="20878"/>
                  <a:pt x="33208" y="17845"/>
                  <a:pt x="32481" y="15966"/>
                </a:cubicBezTo>
                <a:cubicBezTo>
                  <a:pt x="32256" y="15139"/>
                  <a:pt x="32055" y="14412"/>
                  <a:pt x="31855" y="13560"/>
                </a:cubicBezTo>
                <a:cubicBezTo>
                  <a:pt x="31855" y="13560"/>
                  <a:pt x="31755" y="13560"/>
                  <a:pt x="31755" y="13685"/>
                </a:cubicBezTo>
                <a:cubicBezTo>
                  <a:pt x="31755" y="13359"/>
                  <a:pt x="31855" y="13159"/>
                  <a:pt x="31855" y="12933"/>
                </a:cubicBezTo>
                <a:cubicBezTo>
                  <a:pt x="31855" y="12833"/>
                  <a:pt x="31755" y="12833"/>
                  <a:pt x="31629" y="12833"/>
                </a:cubicBezTo>
                <a:cubicBezTo>
                  <a:pt x="31529" y="13059"/>
                  <a:pt x="31429" y="13259"/>
                  <a:pt x="31228" y="13560"/>
                </a:cubicBezTo>
                <a:cubicBezTo>
                  <a:pt x="31329" y="12006"/>
                  <a:pt x="30376" y="10427"/>
                  <a:pt x="31429" y="8973"/>
                </a:cubicBezTo>
                <a:cubicBezTo>
                  <a:pt x="31855" y="10853"/>
                  <a:pt x="32256" y="12632"/>
                  <a:pt x="32582" y="14412"/>
                </a:cubicBezTo>
                <a:cubicBezTo>
                  <a:pt x="32882" y="11179"/>
                  <a:pt x="33509" y="7921"/>
                  <a:pt x="33008" y="4688"/>
                </a:cubicBezTo>
                <a:cubicBezTo>
                  <a:pt x="32682" y="3535"/>
                  <a:pt x="32481" y="2407"/>
                  <a:pt x="31955" y="1454"/>
                </a:cubicBezTo>
                <a:cubicBezTo>
                  <a:pt x="31629" y="1454"/>
                  <a:pt x="31529" y="1555"/>
                  <a:pt x="31329" y="1555"/>
                </a:cubicBezTo>
                <a:cubicBezTo>
                  <a:pt x="31228" y="1028"/>
                  <a:pt x="31128" y="627"/>
                  <a:pt x="3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07;p30"/>
          <p:cNvSpPr/>
          <p:nvPr/>
        </p:nvSpPr>
        <p:spPr>
          <a:xfrm rot="625961">
            <a:off x="7887729" y="-165949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158743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BENEFÍCIOS DE EMPREENDER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8563" y="1436859"/>
            <a:ext cx="78149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Auto responsabilidade: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Você se torna responsável por ter que executar suas próprias ideias. É desafiador mas possibilita a construção do seu próprio destino.</a:t>
            </a:r>
          </a:p>
          <a:p>
            <a:pPr lvl="0" algn="just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Aprendizado constante: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Empreendedores nunca param de aprender simplesmente porque, quem empreende, não pode se acomodar. É preciso desenvolver o negócio constantemente.</a:t>
            </a:r>
          </a:p>
          <a:p>
            <a:pPr algn="just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Retorno financeiro: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No longo prazo você estará vendendo produtos e serviços e lucrando com eles. Seu sucesso financeiro passa a depender de você e dos seus resultados.</a:t>
            </a:r>
          </a:p>
          <a:p>
            <a:pPr marL="285750" lvl="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Liberdade de tempo: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No início a tendência é ter pouquíssimo tempo livre, mas à medida que o negócio avança você ganha liberdade para gerenciar a sua agenda.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Trabalho com propósito: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poucas coisas são mais recompensadoras do que a possibilidade de trabalhar fazendo aquilo que você ama, perseguindo seus próprios objetivos pessoais e profissionais.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8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2498995" y="1196508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Google Shape;1637;p41"/>
          <p:cNvSpPr txBox="1">
            <a:spLocks noGrp="1"/>
          </p:cNvSpPr>
          <p:nvPr>
            <p:ph type="ctrTitle"/>
          </p:nvPr>
        </p:nvSpPr>
        <p:spPr>
          <a:xfrm>
            <a:off x="2104737" y="158743"/>
            <a:ext cx="4955281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10000"/>
                  </a:schemeClr>
                </a:solidFill>
              </a:rPr>
              <a:t>TIPOS DE EMPREENDEDORES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498995" y="1660191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498994" y="2133602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498993" y="2587557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498992" y="3041512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498991" y="3505195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2498990" y="3968878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498995" y="4422833"/>
            <a:ext cx="4114799" cy="359923"/>
          </a:xfrm>
          <a:prstGeom prst="round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oogle Shape;6362;p58"/>
          <p:cNvGrpSpPr/>
          <p:nvPr/>
        </p:nvGrpSpPr>
        <p:grpSpPr>
          <a:xfrm>
            <a:off x="2656389" y="1252588"/>
            <a:ext cx="267220" cy="247762"/>
            <a:chOff x="6543825" y="3202075"/>
            <a:chExt cx="296975" cy="275350"/>
          </a:xfrm>
          <a:solidFill>
            <a:schemeClr val="bg1">
              <a:lumMod val="10000"/>
            </a:schemeClr>
          </a:solidFill>
        </p:grpSpPr>
        <p:sp>
          <p:nvSpPr>
            <p:cNvPr id="42" name="Google Shape;6363;p58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64;p58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65;p58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66;p58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67;p58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68;p58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69;p58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6383;p58"/>
          <p:cNvGrpSpPr/>
          <p:nvPr/>
        </p:nvGrpSpPr>
        <p:grpSpPr>
          <a:xfrm>
            <a:off x="2655312" y="1713896"/>
            <a:ext cx="253196" cy="252512"/>
            <a:chOff x="2037825" y="3981825"/>
            <a:chExt cx="296175" cy="295375"/>
          </a:xfrm>
          <a:solidFill>
            <a:schemeClr val="bg1">
              <a:lumMod val="10000"/>
            </a:schemeClr>
          </a:solidFill>
        </p:grpSpPr>
        <p:sp>
          <p:nvSpPr>
            <p:cNvPr id="53" name="Google Shape;6384;p58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85;p58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86;p58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6543;p59"/>
          <p:cNvGrpSpPr/>
          <p:nvPr/>
        </p:nvGrpSpPr>
        <p:grpSpPr>
          <a:xfrm>
            <a:off x="2657386" y="2204482"/>
            <a:ext cx="218180" cy="218162"/>
            <a:chOff x="-30354000" y="3569100"/>
            <a:chExt cx="292250" cy="292225"/>
          </a:xfrm>
          <a:solidFill>
            <a:schemeClr val="bg1">
              <a:lumMod val="10000"/>
            </a:schemeClr>
          </a:solidFill>
        </p:grpSpPr>
        <p:sp>
          <p:nvSpPr>
            <p:cNvPr id="57" name="Google Shape;6544;p59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45;p59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46;p59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47;p59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48;p59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49;p59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016;p58"/>
          <p:cNvGrpSpPr/>
          <p:nvPr/>
        </p:nvGrpSpPr>
        <p:grpSpPr>
          <a:xfrm>
            <a:off x="2649912" y="2652317"/>
            <a:ext cx="232908" cy="230401"/>
            <a:chOff x="-64406125" y="3362225"/>
            <a:chExt cx="318225" cy="314800"/>
          </a:xfrm>
          <a:solidFill>
            <a:schemeClr val="bg1">
              <a:lumMod val="10000"/>
            </a:schemeClr>
          </a:solidFill>
        </p:grpSpPr>
        <p:sp>
          <p:nvSpPr>
            <p:cNvPr id="64" name="Google Shape;6017;p58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018;p58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140;p58"/>
          <p:cNvGrpSpPr/>
          <p:nvPr/>
        </p:nvGrpSpPr>
        <p:grpSpPr>
          <a:xfrm>
            <a:off x="2649912" y="4033903"/>
            <a:ext cx="229872" cy="229872"/>
            <a:chOff x="583100" y="3982600"/>
            <a:chExt cx="296175" cy="296175"/>
          </a:xfrm>
          <a:solidFill>
            <a:schemeClr val="bg1">
              <a:lumMod val="10000"/>
            </a:schemeClr>
          </a:solidFill>
        </p:grpSpPr>
        <p:sp>
          <p:nvSpPr>
            <p:cNvPr id="67" name="Google Shape;6141;p58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42;p58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43;p58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44;p58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45;p58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46;p58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47;p58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061;p62"/>
          <p:cNvGrpSpPr/>
          <p:nvPr/>
        </p:nvGrpSpPr>
        <p:grpSpPr>
          <a:xfrm>
            <a:off x="2649300" y="4498203"/>
            <a:ext cx="213231" cy="209182"/>
            <a:chOff x="-1183550" y="3586525"/>
            <a:chExt cx="296175" cy="290550"/>
          </a:xfrm>
          <a:solidFill>
            <a:schemeClr val="bg1">
              <a:lumMod val="10000"/>
            </a:schemeClr>
          </a:solidFill>
        </p:grpSpPr>
        <p:sp>
          <p:nvSpPr>
            <p:cNvPr id="87" name="Google Shape;8062;p62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063;p62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064;p62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065;p62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066;p62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067;p62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068;p62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069;p62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070;p62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tângulo 5"/>
          <p:cNvSpPr/>
          <p:nvPr/>
        </p:nvSpPr>
        <p:spPr>
          <a:xfrm>
            <a:off x="3056075" y="1222580"/>
            <a:ext cx="1643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nato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5543" y="1685920"/>
            <a:ext cx="3142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que aprende (inesperado)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53308" y="2140273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serial (cria novos negócios)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056075" y="2613629"/>
            <a:ext cx="2165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corporativo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056075" y="3061762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social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056075" y="3531267"/>
            <a:ext cx="2462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por necessidade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047424" y="3994950"/>
            <a:ext cx="2707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herdeiro (sucessão)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046550" y="4448293"/>
            <a:ext cx="2125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Bell MT" panose="02020503060305020303" pitchFamily="18" charset="0"/>
              </a:rPr>
              <a:t>Empreendedor (planejado)</a:t>
            </a:r>
            <a:endParaRPr lang="en-US" dirty="0">
              <a:latin typeface="Bell MT" panose="02020503060305020303" pitchFamily="18" charset="0"/>
            </a:endParaRPr>
          </a:p>
        </p:txBody>
      </p:sp>
      <p:grpSp>
        <p:nvGrpSpPr>
          <p:cNvPr id="101" name="Google Shape;7818;p61"/>
          <p:cNvGrpSpPr/>
          <p:nvPr/>
        </p:nvGrpSpPr>
        <p:grpSpPr>
          <a:xfrm>
            <a:off x="2653877" y="3566569"/>
            <a:ext cx="199615" cy="237174"/>
            <a:chOff x="-48233050" y="3569725"/>
            <a:chExt cx="252050" cy="299475"/>
          </a:xfrm>
          <a:solidFill>
            <a:schemeClr val="bg1">
              <a:lumMod val="10000"/>
            </a:schemeClr>
          </a:solidFill>
        </p:grpSpPr>
        <p:sp>
          <p:nvSpPr>
            <p:cNvPr id="102" name="Google Shape;7819;p61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20;p61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21;p61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13;p30"/>
          <p:cNvGrpSpPr/>
          <p:nvPr/>
        </p:nvGrpSpPr>
        <p:grpSpPr>
          <a:xfrm>
            <a:off x="-427022" y="207116"/>
            <a:ext cx="1448803" cy="465173"/>
            <a:chOff x="1721900" y="303502"/>
            <a:chExt cx="1930707" cy="619900"/>
          </a:xfrm>
        </p:grpSpPr>
        <p:sp>
          <p:nvSpPr>
            <p:cNvPr id="126" name="Google Shape;1214;p30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15;p30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16;p30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17;p30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18;p30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07;p32"/>
          <p:cNvSpPr/>
          <p:nvPr/>
        </p:nvSpPr>
        <p:spPr>
          <a:xfrm rot="10503109">
            <a:off x="7155569" y="3440895"/>
            <a:ext cx="2054769" cy="1755053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157;p29"/>
          <p:cNvGrpSpPr/>
          <p:nvPr/>
        </p:nvGrpSpPr>
        <p:grpSpPr>
          <a:xfrm>
            <a:off x="7616912" y="3572472"/>
            <a:ext cx="694875" cy="446150"/>
            <a:chOff x="2649900" y="674200"/>
            <a:chExt cx="694875" cy="446150"/>
          </a:xfrm>
        </p:grpSpPr>
        <p:sp>
          <p:nvSpPr>
            <p:cNvPr id="109" name="Google Shape;1158;p29"/>
            <p:cNvSpPr/>
            <p:nvPr/>
          </p:nvSpPr>
          <p:spPr>
            <a:xfrm>
              <a:off x="2649900" y="817700"/>
              <a:ext cx="96500" cy="133475"/>
            </a:xfrm>
            <a:custGeom>
              <a:avLst/>
              <a:gdLst/>
              <a:ahLst/>
              <a:cxnLst/>
              <a:rect l="l" t="t" r="r" b="b"/>
              <a:pathLst>
                <a:path w="3860" h="5339" extrusionOk="0">
                  <a:moveTo>
                    <a:pt x="3233" y="0"/>
                  </a:moveTo>
                  <a:cubicBezTo>
                    <a:pt x="2832" y="827"/>
                    <a:pt x="2406" y="1454"/>
                    <a:pt x="2106" y="2206"/>
                  </a:cubicBezTo>
                  <a:cubicBezTo>
                    <a:pt x="1354" y="1454"/>
                    <a:pt x="1153" y="426"/>
                    <a:pt x="0" y="326"/>
                  </a:cubicBezTo>
                  <a:lnTo>
                    <a:pt x="0" y="326"/>
                  </a:lnTo>
                  <a:cubicBezTo>
                    <a:pt x="326" y="1353"/>
                    <a:pt x="1053" y="2080"/>
                    <a:pt x="1579" y="2832"/>
                  </a:cubicBezTo>
                  <a:cubicBezTo>
                    <a:pt x="1479" y="3659"/>
                    <a:pt x="852" y="4386"/>
                    <a:pt x="1253" y="5338"/>
                  </a:cubicBezTo>
                  <a:cubicBezTo>
                    <a:pt x="1579" y="5213"/>
                    <a:pt x="1679" y="5213"/>
                    <a:pt x="1780" y="5013"/>
                  </a:cubicBezTo>
                  <a:cubicBezTo>
                    <a:pt x="1880" y="4486"/>
                    <a:pt x="2206" y="4186"/>
                    <a:pt x="2607" y="3860"/>
                  </a:cubicBezTo>
                  <a:cubicBezTo>
                    <a:pt x="2897" y="3928"/>
                    <a:pt x="3141" y="4101"/>
                    <a:pt x="3394" y="4101"/>
                  </a:cubicBezTo>
                  <a:cubicBezTo>
                    <a:pt x="3512" y="4101"/>
                    <a:pt x="3632" y="4064"/>
                    <a:pt x="3760" y="3960"/>
                  </a:cubicBezTo>
                  <a:cubicBezTo>
                    <a:pt x="3459" y="3659"/>
                    <a:pt x="3233" y="3333"/>
                    <a:pt x="2933" y="3133"/>
                  </a:cubicBezTo>
                  <a:cubicBezTo>
                    <a:pt x="3233" y="2406"/>
                    <a:pt x="3559" y="1679"/>
                    <a:pt x="3860" y="827"/>
                  </a:cubicBezTo>
                  <a:cubicBezTo>
                    <a:pt x="3659" y="627"/>
                    <a:pt x="3459" y="426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59;p29"/>
            <p:cNvSpPr/>
            <p:nvPr/>
          </p:nvSpPr>
          <p:spPr>
            <a:xfrm>
              <a:off x="2796500" y="828350"/>
              <a:ext cx="88375" cy="119700"/>
            </a:xfrm>
            <a:custGeom>
              <a:avLst/>
              <a:gdLst/>
              <a:ahLst/>
              <a:cxnLst/>
              <a:rect l="l" t="t" r="r" b="b"/>
              <a:pathLst>
                <a:path w="3535" h="4788" extrusionOk="0">
                  <a:moveTo>
                    <a:pt x="2808" y="0"/>
                  </a:moveTo>
                  <a:cubicBezTo>
                    <a:pt x="2382" y="627"/>
                    <a:pt x="2081" y="1153"/>
                    <a:pt x="1655" y="1880"/>
                  </a:cubicBezTo>
                  <a:cubicBezTo>
                    <a:pt x="1254" y="1354"/>
                    <a:pt x="728" y="827"/>
                    <a:pt x="201" y="301"/>
                  </a:cubicBezTo>
                  <a:cubicBezTo>
                    <a:pt x="101" y="401"/>
                    <a:pt x="101" y="526"/>
                    <a:pt x="1" y="627"/>
                  </a:cubicBezTo>
                  <a:cubicBezTo>
                    <a:pt x="201" y="1028"/>
                    <a:pt x="302" y="1454"/>
                    <a:pt x="628" y="1654"/>
                  </a:cubicBezTo>
                  <a:cubicBezTo>
                    <a:pt x="1129" y="2281"/>
                    <a:pt x="1254" y="2807"/>
                    <a:pt x="928" y="3534"/>
                  </a:cubicBezTo>
                  <a:cubicBezTo>
                    <a:pt x="828" y="3960"/>
                    <a:pt x="728" y="4386"/>
                    <a:pt x="1029" y="4787"/>
                  </a:cubicBezTo>
                  <a:cubicBezTo>
                    <a:pt x="1655" y="4486"/>
                    <a:pt x="1755" y="3760"/>
                    <a:pt x="2382" y="3434"/>
                  </a:cubicBezTo>
                  <a:cubicBezTo>
                    <a:pt x="2607" y="3434"/>
                    <a:pt x="2808" y="3434"/>
                    <a:pt x="3134" y="3334"/>
                  </a:cubicBezTo>
                  <a:cubicBezTo>
                    <a:pt x="2908" y="3133"/>
                    <a:pt x="2708" y="3033"/>
                    <a:pt x="2607" y="2907"/>
                  </a:cubicBezTo>
                  <a:cubicBezTo>
                    <a:pt x="2607" y="2707"/>
                    <a:pt x="2708" y="2506"/>
                    <a:pt x="2708" y="2406"/>
                  </a:cubicBezTo>
                  <a:cubicBezTo>
                    <a:pt x="2908" y="2080"/>
                    <a:pt x="3008" y="1780"/>
                    <a:pt x="3234" y="1554"/>
                  </a:cubicBezTo>
                  <a:cubicBezTo>
                    <a:pt x="3535" y="827"/>
                    <a:pt x="3535" y="526"/>
                    <a:pt x="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60;p29"/>
            <p:cNvSpPr/>
            <p:nvPr/>
          </p:nvSpPr>
          <p:spPr>
            <a:xfrm>
              <a:off x="2953150" y="822700"/>
              <a:ext cx="80850" cy="11782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281" y="1"/>
                  </a:moveTo>
                  <a:cubicBezTo>
                    <a:pt x="2081" y="527"/>
                    <a:pt x="1880" y="1153"/>
                    <a:pt x="1655" y="1780"/>
                  </a:cubicBezTo>
                  <a:cubicBezTo>
                    <a:pt x="1354" y="1580"/>
                    <a:pt x="1028" y="1379"/>
                    <a:pt x="828" y="1153"/>
                  </a:cubicBezTo>
                  <a:cubicBezTo>
                    <a:pt x="627" y="953"/>
                    <a:pt x="301" y="853"/>
                    <a:pt x="101" y="627"/>
                  </a:cubicBezTo>
                  <a:lnTo>
                    <a:pt x="1" y="752"/>
                  </a:lnTo>
                  <a:cubicBezTo>
                    <a:pt x="1" y="1580"/>
                    <a:pt x="928" y="1880"/>
                    <a:pt x="1128" y="2632"/>
                  </a:cubicBezTo>
                  <a:cubicBezTo>
                    <a:pt x="727" y="4512"/>
                    <a:pt x="727" y="4512"/>
                    <a:pt x="1028" y="4712"/>
                  </a:cubicBezTo>
                  <a:cubicBezTo>
                    <a:pt x="1454" y="4286"/>
                    <a:pt x="1981" y="3760"/>
                    <a:pt x="2382" y="3359"/>
                  </a:cubicBezTo>
                  <a:lnTo>
                    <a:pt x="3234" y="3359"/>
                  </a:lnTo>
                  <a:cubicBezTo>
                    <a:pt x="3008" y="3133"/>
                    <a:pt x="2908" y="2933"/>
                    <a:pt x="2808" y="2632"/>
                  </a:cubicBezTo>
                  <a:cubicBezTo>
                    <a:pt x="3133" y="1580"/>
                    <a:pt x="3008" y="326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61;p29"/>
            <p:cNvSpPr/>
            <p:nvPr/>
          </p:nvSpPr>
          <p:spPr>
            <a:xfrm>
              <a:off x="3106675" y="812675"/>
              <a:ext cx="88975" cy="122825"/>
            </a:xfrm>
            <a:custGeom>
              <a:avLst/>
              <a:gdLst/>
              <a:ahLst/>
              <a:cxnLst/>
              <a:rect l="l" t="t" r="r" b="b"/>
              <a:pathLst>
                <a:path w="3559" h="4913" extrusionOk="0">
                  <a:moveTo>
                    <a:pt x="3133" y="1"/>
                  </a:moveTo>
                  <a:lnTo>
                    <a:pt x="3133" y="1"/>
                  </a:lnTo>
                  <a:cubicBezTo>
                    <a:pt x="2732" y="627"/>
                    <a:pt x="2306" y="1153"/>
                    <a:pt x="2005" y="1554"/>
                  </a:cubicBezTo>
                  <a:cubicBezTo>
                    <a:pt x="1378" y="1454"/>
                    <a:pt x="752" y="1254"/>
                    <a:pt x="125" y="1028"/>
                  </a:cubicBezTo>
                  <a:lnTo>
                    <a:pt x="125" y="1028"/>
                  </a:lnTo>
                  <a:cubicBezTo>
                    <a:pt x="0" y="2081"/>
                    <a:pt x="952" y="2081"/>
                    <a:pt x="1378" y="2607"/>
                  </a:cubicBezTo>
                  <a:cubicBezTo>
                    <a:pt x="1479" y="3334"/>
                    <a:pt x="852" y="3961"/>
                    <a:pt x="1153" y="4913"/>
                  </a:cubicBezTo>
                  <a:cubicBezTo>
                    <a:pt x="1679" y="4161"/>
                    <a:pt x="2206" y="3534"/>
                    <a:pt x="2632" y="2908"/>
                  </a:cubicBezTo>
                  <a:cubicBezTo>
                    <a:pt x="2832" y="2808"/>
                    <a:pt x="3033" y="2707"/>
                    <a:pt x="3358" y="2607"/>
                  </a:cubicBezTo>
                  <a:cubicBezTo>
                    <a:pt x="3133" y="2407"/>
                    <a:pt x="3033" y="2281"/>
                    <a:pt x="2832" y="2081"/>
                  </a:cubicBezTo>
                  <a:cubicBezTo>
                    <a:pt x="3133" y="1454"/>
                    <a:pt x="3559" y="828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2;p29"/>
            <p:cNvSpPr/>
            <p:nvPr/>
          </p:nvSpPr>
          <p:spPr>
            <a:xfrm>
              <a:off x="2754525" y="1003150"/>
              <a:ext cx="73350" cy="117200"/>
            </a:xfrm>
            <a:custGeom>
              <a:avLst/>
              <a:gdLst/>
              <a:ahLst/>
              <a:cxnLst/>
              <a:rect l="l" t="t" r="r" b="b"/>
              <a:pathLst>
                <a:path w="2934" h="4688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928"/>
                    <a:pt x="627" y="1454"/>
                    <a:pt x="928" y="2081"/>
                  </a:cubicBezTo>
                  <a:cubicBezTo>
                    <a:pt x="728" y="2507"/>
                    <a:pt x="627" y="2933"/>
                    <a:pt x="427" y="3334"/>
                  </a:cubicBezTo>
                  <a:cubicBezTo>
                    <a:pt x="301" y="3860"/>
                    <a:pt x="301" y="4286"/>
                    <a:pt x="728" y="4687"/>
                  </a:cubicBezTo>
                  <a:cubicBezTo>
                    <a:pt x="1154" y="3961"/>
                    <a:pt x="1454" y="3134"/>
                    <a:pt x="2407" y="2933"/>
                  </a:cubicBezTo>
                  <a:cubicBezTo>
                    <a:pt x="2307" y="2707"/>
                    <a:pt x="2307" y="2607"/>
                    <a:pt x="2181" y="2407"/>
                  </a:cubicBezTo>
                  <a:cubicBezTo>
                    <a:pt x="2407" y="2081"/>
                    <a:pt x="2607" y="1680"/>
                    <a:pt x="2933" y="1254"/>
                  </a:cubicBezTo>
                  <a:cubicBezTo>
                    <a:pt x="2808" y="1053"/>
                    <a:pt x="2708" y="727"/>
                    <a:pt x="2607" y="427"/>
                  </a:cubicBezTo>
                  <a:cubicBezTo>
                    <a:pt x="2181" y="828"/>
                    <a:pt x="1880" y="1154"/>
                    <a:pt x="1555" y="1555"/>
                  </a:cubicBezTo>
                  <a:cubicBezTo>
                    <a:pt x="1154" y="1053"/>
                    <a:pt x="728" y="527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63;p29"/>
            <p:cNvSpPr/>
            <p:nvPr/>
          </p:nvSpPr>
          <p:spPr>
            <a:xfrm>
              <a:off x="3044000" y="987500"/>
              <a:ext cx="86500" cy="114675"/>
            </a:xfrm>
            <a:custGeom>
              <a:avLst/>
              <a:gdLst/>
              <a:ahLst/>
              <a:cxnLst/>
              <a:rect l="l" t="t" r="r" b="b"/>
              <a:pathLst>
                <a:path w="3460" h="4587" extrusionOk="0">
                  <a:moveTo>
                    <a:pt x="3033" y="0"/>
                  </a:moveTo>
                  <a:cubicBezTo>
                    <a:pt x="2507" y="627"/>
                    <a:pt x="2106" y="1053"/>
                    <a:pt x="1680" y="1454"/>
                  </a:cubicBezTo>
                  <a:cubicBezTo>
                    <a:pt x="1379" y="1053"/>
                    <a:pt x="1053" y="727"/>
                    <a:pt x="753" y="426"/>
                  </a:cubicBezTo>
                  <a:cubicBezTo>
                    <a:pt x="627" y="426"/>
                    <a:pt x="627" y="526"/>
                    <a:pt x="527" y="526"/>
                  </a:cubicBezTo>
                  <a:cubicBezTo>
                    <a:pt x="527" y="1153"/>
                    <a:pt x="953" y="1554"/>
                    <a:pt x="1053" y="2181"/>
                  </a:cubicBezTo>
                  <a:cubicBezTo>
                    <a:pt x="753" y="2932"/>
                    <a:pt x="126" y="3659"/>
                    <a:pt x="1" y="4587"/>
                  </a:cubicBezTo>
                  <a:cubicBezTo>
                    <a:pt x="627" y="3860"/>
                    <a:pt x="1254" y="3033"/>
                    <a:pt x="2307" y="2707"/>
                  </a:cubicBezTo>
                  <a:cubicBezTo>
                    <a:pt x="2307" y="2607"/>
                    <a:pt x="2206" y="2506"/>
                    <a:pt x="2206" y="2406"/>
                  </a:cubicBezTo>
                  <a:cubicBezTo>
                    <a:pt x="2632" y="1980"/>
                    <a:pt x="3033" y="1554"/>
                    <a:pt x="3459" y="1153"/>
                  </a:cubicBezTo>
                  <a:cubicBezTo>
                    <a:pt x="3359" y="727"/>
                    <a:pt x="3134" y="426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64;p29"/>
            <p:cNvSpPr/>
            <p:nvPr/>
          </p:nvSpPr>
          <p:spPr>
            <a:xfrm>
              <a:off x="2895500" y="681725"/>
              <a:ext cx="83375" cy="107175"/>
            </a:xfrm>
            <a:custGeom>
              <a:avLst/>
              <a:gdLst/>
              <a:ahLst/>
              <a:cxnLst/>
              <a:rect l="l" t="t" r="r" b="b"/>
              <a:pathLst>
                <a:path w="3335" h="428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1" y="1254"/>
                    <a:pt x="728" y="2005"/>
                    <a:pt x="1455" y="2732"/>
                  </a:cubicBezTo>
                  <a:cubicBezTo>
                    <a:pt x="1254" y="3259"/>
                    <a:pt x="1154" y="3760"/>
                    <a:pt x="1053" y="4286"/>
                  </a:cubicBezTo>
                  <a:lnTo>
                    <a:pt x="1254" y="4286"/>
                  </a:lnTo>
                  <a:cubicBezTo>
                    <a:pt x="1455" y="3985"/>
                    <a:pt x="1680" y="3660"/>
                    <a:pt x="1981" y="3259"/>
                  </a:cubicBezTo>
                  <a:cubicBezTo>
                    <a:pt x="2181" y="3259"/>
                    <a:pt x="2507" y="3133"/>
                    <a:pt x="2808" y="3133"/>
                  </a:cubicBezTo>
                  <a:cubicBezTo>
                    <a:pt x="2708" y="2833"/>
                    <a:pt x="2708" y="2632"/>
                    <a:pt x="2607" y="2306"/>
                  </a:cubicBezTo>
                  <a:cubicBezTo>
                    <a:pt x="3033" y="1680"/>
                    <a:pt x="3334" y="1053"/>
                    <a:pt x="2708" y="326"/>
                  </a:cubicBezTo>
                  <a:lnTo>
                    <a:pt x="2708" y="326"/>
                  </a:lnTo>
                  <a:cubicBezTo>
                    <a:pt x="2507" y="752"/>
                    <a:pt x="2307" y="1153"/>
                    <a:pt x="1981" y="1780"/>
                  </a:cubicBezTo>
                  <a:cubicBezTo>
                    <a:pt x="1455" y="1153"/>
                    <a:pt x="928" y="627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5;p29"/>
            <p:cNvSpPr/>
            <p:nvPr/>
          </p:nvSpPr>
          <p:spPr>
            <a:xfrm>
              <a:off x="2741375" y="676700"/>
              <a:ext cx="62675" cy="104675"/>
            </a:xfrm>
            <a:custGeom>
              <a:avLst/>
              <a:gdLst/>
              <a:ahLst/>
              <a:cxnLst/>
              <a:rect l="l" t="t" r="r" b="b"/>
              <a:pathLst>
                <a:path w="2507" h="4187" extrusionOk="0">
                  <a:moveTo>
                    <a:pt x="2206" y="1"/>
                  </a:moveTo>
                  <a:cubicBezTo>
                    <a:pt x="1980" y="527"/>
                    <a:pt x="1680" y="953"/>
                    <a:pt x="1454" y="1354"/>
                  </a:cubicBezTo>
                  <a:cubicBezTo>
                    <a:pt x="1053" y="953"/>
                    <a:pt x="527" y="527"/>
                    <a:pt x="101" y="101"/>
                  </a:cubicBezTo>
                  <a:lnTo>
                    <a:pt x="101" y="101"/>
                  </a:lnTo>
                  <a:cubicBezTo>
                    <a:pt x="0" y="1054"/>
                    <a:pt x="727" y="1580"/>
                    <a:pt x="953" y="2206"/>
                  </a:cubicBezTo>
                  <a:cubicBezTo>
                    <a:pt x="827" y="2933"/>
                    <a:pt x="727" y="3560"/>
                    <a:pt x="627" y="4186"/>
                  </a:cubicBezTo>
                  <a:cubicBezTo>
                    <a:pt x="953" y="3861"/>
                    <a:pt x="1354" y="3560"/>
                    <a:pt x="1780" y="3234"/>
                  </a:cubicBezTo>
                  <a:lnTo>
                    <a:pt x="2206" y="3234"/>
                  </a:lnTo>
                  <a:cubicBezTo>
                    <a:pt x="2206" y="2708"/>
                    <a:pt x="2306" y="2407"/>
                    <a:pt x="2406" y="1981"/>
                  </a:cubicBezTo>
                  <a:cubicBezTo>
                    <a:pt x="2406" y="1580"/>
                    <a:pt x="2507" y="1254"/>
                    <a:pt x="2507" y="953"/>
                  </a:cubicBezTo>
                  <a:cubicBezTo>
                    <a:pt x="2507" y="628"/>
                    <a:pt x="2507" y="327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66;p29"/>
            <p:cNvSpPr/>
            <p:nvPr/>
          </p:nvSpPr>
          <p:spPr>
            <a:xfrm>
              <a:off x="3047150" y="674200"/>
              <a:ext cx="90875" cy="109675"/>
            </a:xfrm>
            <a:custGeom>
              <a:avLst/>
              <a:gdLst/>
              <a:ahLst/>
              <a:cxnLst/>
              <a:rect l="l" t="t" r="r" b="b"/>
              <a:pathLst>
                <a:path w="3635" h="4387" extrusionOk="0">
                  <a:moveTo>
                    <a:pt x="3133" y="1"/>
                  </a:moveTo>
                  <a:cubicBezTo>
                    <a:pt x="2607" y="728"/>
                    <a:pt x="2181" y="1454"/>
                    <a:pt x="1754" y="2081"/>
                  </a:cubicBezTo>
                  <a:cubicBezTo>
                    <a:pt x="1128" y="1780"/>
                    <a:pt x="627" y="1454"/>
                    <a:pt x="0" y="1154"/>
                  </a:cubicBezTo>
                  <a:lnTo>
                    <a:pt x="0" y="1154"/>
                  </a:lnTo>
                  <a:cubicBezTo>
                    <a:pt x="0" y="2081"/>
                    <a:pt x="927" y="2407"/>
                    <a:pt x="1253" y="2933"/>
                  </a:cubicBezTo>
                  <a:cubicBezTo>
                    <a:pt x="1128" y="3434"/>
                    <a:pt x="1028" y="3860"/>
                    <a:pt x="927" y="4387"/>
                  </a:cubicBezTo>
                  <a:cubicBezTo>
                    <a:pt x="1253" y="4061"/>
                    <a:pt x="1554" y="3660"/>
                    <a:pt x="1754" y="3434"/>
                  </a:cubicBezTo>
                  <a:cubicBezTo>
                    <a:pt x="2181" y="3434"/>
                    <a:pt x="2381" y="3434"/>
                    <a:pt x="2707" y="3560"/>
                  </a:cubicBezTo>
                  <a:cubicBezTo>
                    <a:pt x="2506" y="3134"/>
                    <a:pt x="2281" y="2933"/>
                    <a:pt x="2181" y="2707"/>
                  </a:cubicBezTo>
                  <a:cubicBezTo>
                    <a:pt x="2506" y="2306"/>
                    <a:pt x="2907" y="1880"/>
                    <a:pt x="3233" y="1454"/>
                  </a:cubicBezTo>
                  <a:cubicBezTo>
                    <a:pt x="3634" y="928"/>
                    <a:pt x="3634" y="527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67;p29"/>
            <p:cNvSpPr/>
            <p:nvPr/>
          </p:nvSpPr>
          <p:spPr>
            <a:xfrm>
              <a:off x="2900525" y="1018825"/>
              <a:ext cx="73325" cy="96500"/>
            </a:xfrm>
            <a:custGeom>
              <a:avLst/>
              <a:gdLst/>
              <a:ahLst/>
              <a:cxnLst/>
              <a:rect l="l" t="t" r="r" b="b"/>
              <a:pathLst>
                <a:path w="2933" h="3860" extrusionOk="0">
                  <a:moveTo>
                    <a:pt x="2507" y="0"/>
                  </a:moveTo>
                  <a:cubicBezTo>
                    <a:pt x="2106" y="426"/>
                    <a:pt x="1780" y="928"/>
                    <a:pt x="1354" y="1354"/>
                  </a:cubicBezTo>
                  <a:cubicBezTo>
                    <a:pt x="953" y="1053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0" y="1053"/>
                    <a:pt x="627" y="1554"/>
                    <a:pt x="1053" y="1980"/>
                  </a:cubicBezTo>
                  <a:cubicBezTo>
                    <a:pt x="1053" y="2607"/>
                    <a:pt x="727" y="3233"/>
                    <a:pt x="1053" y="3860"/>
                  </a:cubicBezTo>
                  <a:cubicBezTo>
                    <a:pt x="1354" y="3334"/>
                    <a:pt x="1680" y="2807"/>
                    <a:pt x="1980" y="2406"/>
                  </a:cubicBezTo>
                  <a:cubicBezTo>
                    <a:pt x="2406" y="2507"/>
                    <a:pt x="2607" y="2507"/>
                    <a:pt x="2933" y="2507"/>
                  </a:cubicBezTo>
                  <a:cubicBezTo>
                    <a:pt x="2832" y="2306"/>
                    <a:pt x="2732" y="2306"/>
                    <a:pt x="2607" y="2181"/>
                  </a:cubicBezTo>
                  <a:lnTo>
                    <a:pt x="2306" y="1880"/>
                  </a:lnTo>
                  <a:cubicBezTo>
                    <a:pt x="2406" y="1679"/>
                    <a:pt x="2507" y="1454"/>
                    <a:pt x="2607" y="1253"/>
                  </a:cubicBezTo>
                  <a:cubicBezTo>
                    <a:pt x="2933" y="727"/>
                    <a:pt x="2933" y="527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68;p29"/>
            <p:cNvSpPr/>
            <p:nvPr/>
          </p:nvSpPr>
          <p:spPr>
            <a:xfrm>
              <a:off x="3070325" y="78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69;p29"/>
            <p:cNvSpPr/>
            <p:nvPr/>
          </p:nvSpPr>
          <p:spPr>
            <a:xfrm>
              <a:off x="3266450" y="1018825"/>
              <a:ext cx="43875" cy="42000"/>
            </a:xfrm>
            <a:custGeom>
              <a:avLst/>
              <a:gdLst/>
              <a:ahLst/>
              <a:cxnLst/>
              <a:rect l="l" t="t" r="r" b="b"/>
              <a:pathLst>
                <a:path w="1755" h="1680" extrusionOk="0">
                  <a:moveTo>
                    <a:pt x="1754" y="0"/>
                  </a:moveTo>
                  <a:cubicBezTo>
                    <a:pt x="1721" y="28"/>
                    <a:pt x="1689" y="57"/>
                    <a:pt x="1657" y="87"/>
                  </a:cubicBezTo>
                  <a:lnTo>
                    <a:pt x="1657" y="87"/>
                  </a:lnTo>
                  <a:cubicBezTo>
                    <a:pt x="1544" y="72"/>
                    <a:pt x="1431" y="65"/>
                    <a:pt x="1322" y="65"/>
                  </a:cubicBezTo>
                  <a:cubicBezTo>
                    <a:pt x="859" y="65"/>
                    <a:pt x="455" y="200"/>
                    <a:pt x="301" y="527"/>
                  </a:cubicBezTo>
                  <a:cubicBezTo>
                    <a:pt x="128" y="980"/>
                    <a:pt x="104" y="1266"/>
                    <a:pt x="37" y="1545"/>
                  </a:cubicBezTo>
                  <a:lnTo>
                    <a:pt x="37" y="1545"/>
                  </a:lnTo>
                  <a:cubicBezTo>
                    <a:pt x="793" y="1341"/>
                    <a:pt x="1103" y="604"/>
                    <a:pt x="1657" y="87"/>
                  </a:cubicBezTo>
                  <a:lnTo>
                    <a:pt x="1657" y="87"/>
                  </a:lnTo>
                  <a:cubicBezTo>
                    <a:pt x="1690" y="91"/>
                    <a:pt x="1722" y="95"/>
                    <a:pt x="1754" y="100"/>
                  </a:cubicBezTo>
                  <a:lnTo>
                    <a:pt x="1754" y="0"/>
                  </a:lnTo>
                  <a:close/>
                  <a:moveTo>
                    <a:pt x="37" y="1545"/>
                  </a:moveTo>
                  <a:lnTo>
                    <a:pt x="37" y="1545"/>
                  </a:lnTo>
                  <a:cubicBezTo>
                    <a:pt x="25" y="1548"/>
                    <a:pt x="12" y="1551"/>
                    <a:pt x="0" y="1554"/>
                  </a:cubicBezTo>
                  <a:lnTo>
                    <a:pt x="0" y="1679"/>
                  </a:lnTo>
                  <a:cubicBezTo>
                    <a:pt x="14" y="1634"/>
                    <a:pt x="26" y="1590"/>
                    <a:pt x="37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70;p29"/>
            <p:cNvSpPr/>
            <p:nvPr/>
          </p:nvSpPr>
          <p:spPr>
            <a:xfrm>
              <a:off x="3231975" y="1052650"/>
              <a:ext cx="18825" cy="15700"/>
            </a:xfrm>
            <a:custGeom>
              <a:avLst/>
              <a:gdLst/>
              <a:ahLst/>
              <a:cxnLst/>
              <a:rect l="l" t="t" r="r" b="b"/>
              <a:pathLst>
                <a:path w="753" h="628" extrusionOk="0">
                  <a:moveTo>
                    <a:pt x="427" y="1"/>
                  </a:moveTo>
                  <a:cubicBezTo>
                    <a:pt x="326" y="201"/>
                    <a:pt x="126" y="427"/>
                    <a:pt x="1" y="627"/>
                  </a:cubicBezTo>
                  <a:cubicBezTo>
                    <a:pt x="226" y="527"/>
                    <a:pt x="427" y="326"/>
                    <a:pt x="752" y="201"/>
                  </a:cubicBezTo>
                  <a:cubicBezTo>
                    <a:pt x="627" y="101"/>
                    <a:pt x="527" y="10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71;p29"/>
            <p:cNvSpPr/>
            <p:nvPr/>
          </p:nvSpPr>
          <p:spPr>
            <a:xfrm>
              <a:off x="3260800" y="1057675"/>
              <a:ext cx="5675" cy="8150"/>
            </a:xfrm>
            <a:custGeom>
              <a:avLst/>
              <a:gdLst/>
              <a:ahLst/>
              <a:cxnLst/>
              <a:rect l="l" t="t" r="r" b="b"/>
              <a:pathLst>
                <a:path w="227" h="326" extrusionOk="0">
                  <a:moveTo>
                    <a:pt x="226" y="0"/>
                  </a:moveTo>
                  <a:cubicBezTo>
                    <a:pt x="101" y="125"/>
                    <a:pt x="101" y="226"/>
                    <a:pt x="0" y="226"/>
                  </a:cubicBezTo>
                  <a:lnTo>
                    <a:pt x="0" y="326"/>
                  </a:lnTo>
                  <a:lnTo>
                    <a:pt x="226" y="1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72;p29"/>
            <p:cNvSpPr/>
            <p:nvPr/>
          </p:nvSpPr>
          <p:spPr>
            <a:xfrm>
              <a:off x="3310300" y="1057675"/>
              <a:ext cx="34475" cy="31350"/>
            </a:xfrm>
            <a:custGeom>
              <a:avLst/>
              <a:gdLst/>
              <a:ahLst/>
              <a:cxnLst/>
              <a:rect l="l" t="t" r="r" b="b"/>
              <a:pathLst>
                <a:path w="1379" h="1254" extrusionOk="0">
                  <a:moveTo>
                    <a:pt x="1379" y="0"/>
                  </a:moveTo>
                  <a:cubicBezTo>
                    <a:pt x="953" y="326"/>
                    <a:pt x="527" y="627"/>
                    <a:pt x="0" y="953"/>
                  </a:cubicBezTo>
                  <a:cubicBezTo>
                    <a:pt x="226" y="1153"/>
                    <a:pt x="326" y="1153"/>
                    <a:pt x="426" y="1253"/>
                  </a:cubicBezTo>
                  <a:cubicBezTo>
                    <a:pt x="627" y="1053"/>
                    <a:pt x="953" y="852"/>
                    <a:pt x="1254" y="627"/>
                  </a:cubicBezTo>
                  <a:cubicBezTo>
                    <a:pt x="1254" y="627"/>
                    <a:pt x="1379" y="526"/>
                    <a:pt x="1379" y="426"/>
                  </a:cubicBezTo>
                  <a:lnTo>
                    <a:pt x="13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Retângulo 131"/>
          <p:cNvSpPr/>
          <p:nvPr/>
        </p:nvSpPr>
        <p:spPr>
          <a:xfrm>
            <a:off x="-485775" y="4122892"/>
            <a:ext cx="971550" cy="102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8524875" y="0"/>
            <a:ext cx="971550" cy="111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Google Shape;1297;p31"/>
          <p:cNvSpPr/>
          <p:nvPr/>
        </p:nvSpPr>
        <p:spPr>
          <a:xfrm>
            <a:off x="165819" y="4237508"/>
            <a:ext cx="855963" cy="769672"/>
          </a:xfrm>
          <a:custGeom>
            <a:avLst/>
            <a:gdLst/>
            <a:ahLst/>
            <a:cxnLst/>
            <a:rect l="l" t="t" r="r" b="b"/>
            <a:pathLst>
              <a:path w="30076" h="27044" extrusionOk="0">
                <a:moveTo>
                  <a:pt x="14473" y="6867"/>
                </a:moveTo>
                <a:cubicBezTo>
                  <a:pt x="14694" y="6867"/>
                  <a:pt x="14916" y="6875"/>
                  <a:pt x="15138" y="6893"/>
                </a:cubicBezTo>
                <a:cubicBezTo>
                  <a:pt x="16692" y="6993"/>
                  <a:pt x="18271" y="6893"/>
                  <a:pt x="19624" y="7720"/>
                </a:cubicBezTo>
                <a:lnTo>
                  <a:pt x="19624" y="8146"/>
                </a:lnTo>
                <a:cubicBezTo>
                  <a:pt x="20050" y="8246"/>
                  <a:pt x="20451" y="8447"/>
                  <a:pt x="20878" y="8672"/>
                </a:cubicBezTo>
                <a:lnTo>
                  <a:pt x="20878" y="8773"/>
                </a:lnTo>
                <a:lnTo>
                  <a:pt x="19098" y="8773"/>
                </a:lnTo>
                <a:lnTo>
                  <a:pt x="19098" y="8873"/>
                </a:lnTo>
                <a:cubicBezTo>
                  <a:pt x="19198" y="8973"/>
                  <a:pt x="19324" y="9073"/>
                  <a:pt x="19424" y="9174"/>
                </a:cubicBezTo>
                <a:cubicBezTo>
                  <a:pt x="17185" y="8965"/>
                  <a:pt x="14933" y="8649"/>
                  <a:pt x="12653" y="8649"/>
                </a:cubicBezTo>
                <a:cubicBezTo>
                  <a:pt x="11641" y="8649"/>
                  <a:pt x="10624" y="8711"/>
                  <a:pt x="9599" y="8873"/>
                </a:cubicBezTo>
                <a:cubicBezTo>
                  <a:pt x="10025" y="7920"/>
                  <a:pt x="10652" y="7519"/>
                  <a:pt x="11479" y="7294"/>
                </a:cubicBezTo>
                <a:cubicBezTo>
                  <a:pt x="12428" y="7046"/>
                  <a:pt x="13444" y="6867"/>
                  <a:pt x="14473" y="6867"/>
                </a:cubicBezTo>
                <a:close/>
                <a:moveTo>
                  <a:pt x="13258" y="9499"/>
                </a:moveTo>
                <a:cubicBezTo>
                  <a:pt x="14712" y="9499"/>
                  <a:pt x="16066" y="9600"/>
                  <a:pt x="17544" y="9600"/>
                </a:cubicBezTo>
                <a:lnTo>
                  <a:pt x="17544" y="10226"/>
                </a:lnTo>
                <a:cubicBezTo>
                  <a:pt x="16366" y="10226"/>
                  <a:pt x="15188" y="10019"/>
                  <a:pt x="13985" y="10019"/>
                </a:cubicBezTo>
                <a:cubicBezTo>
                  <a:pt x="13268" y="10019"/>
                  <a:pt x="12544" y="10093"/>
                  <a:pt x="11805" y="10326"/>
                </a:cubicBezTo>
                <a:lnTo>
                  <a:pt x="13885" y="10326"/>
                </a:lnTo>
                <a:lnTo>
                  <a:pt x="13885" y="10552"/>
                </a:lnTo>
                <a:cubicBezTo>
                  <a:pt x="13058" y="10652"/>
                  <a:pt x="12106" y="10652"/>
                  <a:pt x="11178" y="10652"/>
                </a:cubicBezTo>
                <a:cubicBezTo>
                  <a:pt x="11178" y="10652"/>
                  <a:pt x="11053" y="10853"/>
                  <a:pt x="11053" y="11053"/>
                </a:cubicBezTo>
                <a:cubicBezTo>
                  <a:pt x="10752" y="10953"/>
                  <a:pt x="10552" y="10853"/>
                  <a:pt x="10226" y="10753"/>
                </a:cubicBezTo>
                <a:cubicBezTo>
                  <a:pt x="10126" y="10853"/>
                  <a:pt x="10126" y="10953"/>
                  <a:pt x="10025" y="11053"/>
                </a:cubicBezTo>
                <a:cubicBezTo>
                  <a:pt x="10025" y="11053"/>
                  <a:pt x="9925" y="11053"/>
                  <a:pt x="9925" y="10953"/>
                </a:cubicBezTo>
                <a:cubicBezTo>
                  <a:pt x="10025" y="10853"/>
                  <a:pt x="10126" y="10753"/>
                  <a:pt x="10226" y="10652"/>
                </a:cubicBezTo>
                <a:lnTo>
                  <a:pt x="10226" y="10753"/>
                </a:lnTo>
                <a:cubicBezTo>
                  <a:pt x="10953" y="9700"/>
                  <a:pt x="12106" y="9499"/>
                  <a:pt x="13258" y="9499"/>
                </a:cubicBezTo>
                <a:close/>
                <a:moveTo>
                  <a:pt x="19950" y="11053"/>
                </a:moveTo>
                <a:lnTo>
                  <a:pt x="19950" y="11053"/>
                </a:lnTo>
                <a:cubicBezTo>
                  <a:pt x="20151" y="11179"/>
                  <a:pt x="20351" y="11279"/>
                  <a:pt x="20577" y="11279"/>
                </a:cubicBezTo>
                <a:cubicBezTo>
                  <a:pt x="20577" y="11379"/>
                  <a:pt x="20451" y="11479"/>
                  <a:pt x="20451" y="11580"/>
                </a:cubicBezTo>
                <a:cubicBezTo>
                  <a:pt x="20251" y="11379"/>
                  <a:pt x="20050" y="11179"/>
                  <a:pt x="19950" y="11053"/>
                </a:cubicBezTo>
                <a:close/>
                <a:moveTo>
                  <a:pt x="8973" y="11279"/>
                </a:moveTo>
                <a:cubicBezTo>
                  <a:pt x="8872" y="11379"/>
                  <a:pt x="8872" y="11479"/>
                  <a:pt x="8872" y="11580"/>
                </a:cubicBezTo>
                <a:cubicBezTo>
                  <a:pt x="8973" y="11580"/>
                  <a:pt x="9073" y="11680"/>
                  <a:pt x="9173" y="11680"/>
                </a:cubicBezTo>
                <a:lnTo>
                  <a:pt x="9173" y="11805"/>
                </a:lnTo>
                <a:lnTo>
                  <a:pt x="8872" y="11805"/>
                </a:lnTo>
                <a:lnTo>
                  <a:pt x="8872" y="11580"/>
                </a:lnTo>
                <a:cubicBezTo>
                  <a:pt x="8872" y="11479"/>
                  <a:pt x="8872" y="11379"/>
                  <a:pt x="8772" y="11279"/>
                </a:cubicBezTo>
                <a:close/>
                <a:moveTo>
                  <a:pt x="9599" y="11680"/>
                </a:moveTo>
                <a:cubicBezTo>
                  <a:pt x="9700" y="11680"/>
                  <a:pt x="9700" y="11680"/>
                  <a:pt x="10025" y="11805"/>
                </a:cubicBezTo>
                <a:lnTo>
                  <a:pt x="9599" y="11805"/>
                </a:lnTo>
                <a:lnTo>
                  <a:pt x="9599" y="11680"/>
                </a:lnTo>
                <a:close/>
                <a:moveTo>
                  <a:pt x="10652" y="11580"/>
                </a:moveTo>
                <a:lnTo>
                  <a:pt x="10652" y="11680"/>
                </a:lnTo>
                <a:cubicBezTo>
                  <a:pt x="10652" y="11805"/>
                  <a:pt x="10552" y="11805"/>
                  <a:pt x="10426" y="11805"/>
                </a:cubicBezTo>
                <a:lnTo>
                  <a:pt x="10426" y="11680"/>
                </a:lnTo>
                <a:cubicBezTo>
                  <a:pt x="10552" y="11680"/>
                  <a:pt x="10552" y="11680"/>
                  <a:pt x="10652" y="11580"/>
                </a:cubicBezTo>
                <a:close/>
                <a:moveTo>
                  <a:pt x="3133" y="14612"/>
                </a:moveTo>
                <a:lnTo>
                  <a:pt x="3133" y="14813"/>
                </a:lnTo>
                <a:cubicBezTo>
                  <a:pt x="3133" y="14813"/>
                  <a:pt x="3033" y="14712"/>
                  <a:pt x="3033" y="14612"/>
                </a:cubicBezTo>
                <a:close/>
                <a:moveTo>
                  <a:pt x="12732" y="15339"/>
                </a:moveTo>
                <a:cubicBezTo>
                  <a:pt x="12698" y="15377"/>
                  <a:pt x="12664" y="15414"/>
                  <a:pt x="12629" y="15451"/>
                </a:cubicBezTo>
                <a:lnTo>
                  <a:pt x="12629" y="15451"/>
                </a:lnTo>
                <a:cubicBezTo>
                  <a:pt x="12663" y="15449"/>
                  <a:pt x="12697" y="15445"/>
                  <a:pt x="12732" y="15439"/>
                </a:cubicBezTo>
                <a:lnTo>
                  <a:pt x="12732" y="15339"/>
                </a:lnTo>
                <a:close/>
                <a:moveTo>
                  <a:pt x="3710" y="15301"/>
                </a:moveTo>
                <a:cubicBezTo>
                  <a:pt x="3760" y="15381"/>
                  <a:pt x="3760" y="15465"/>
                  <a:pt x="3760" y="15565"/>
                </a:cubicBezTo>
                <a:lnTo>
                  <a:pt x="3659" y="15565"/>
                </a:lnTo>
                <a:cubicBezTo>
                  <a:pt x="3659" y="15465"/>
                  <a:pt x="3659" y="15381"/>
                  <a:pt x="3710" y="15301"/>
                </a:cubicBezTo>
                <a:close/>
                <a:moveTo>
                  <a:pt x="11601" y="13170"/>
                </a:moveTo>
                <a:cubicBezTo>
                  <a:pt x="11724" y="13170"/>
                  <a:pt x="11830" y="13192"/>
                  <a:pt x="11905" y="13259"/>
                </a:cubicBezTo>
                <a:cubicBezTo>
                  <a:pt x="12431" y="13685"/>
                  <a:pt x="13058" y="13459"/>
                  <a:pt x="13559" y="13785"/>
                </a:cubicBezTo>
                <a:cubicBezTo>
                  <a:pt x="13359" y="13885"/>
                  <a:pt x="13258" y="13885"/>
                  <a:pt x="12933" y="13986"/>
                </a:cubicBezTo>
                <a:cubicBezTo>
                  <a:pt x="14938" y="14712"/>
                  <a:pt x="17018" y="14712"/>
                  <a:pt x="18697" y="16191"/>
                </a:cubicBezTo>
                <a:cubicBezTo>
                  <a:pt x="17945" y="16918"/>
                  <a:pt x="17319" y="17444"/>
                  <a:pt x="16492" y="17745"/>
                </a:cubicBezTo>
                <a:cubicBezTo>
                  <a:pt x="16425" y="17779"/>
                  <a:pt x="16355" y="17790"/>
                  <a:pt x="16285" y="17790"/>
                </a:cubicBezTo>
                <a:cubicBezTo>
                  <a:pt x="16143" y="17790"/>
                  <a:pt x="15999" y="17745"/>
                  <a:pt x="15865" y="17745"/>
                </a:cubicBezTo>
                <a:lnTo>
                  <a:pt x="14512" y="17745"/>
                </a:lnTo>
                <a:cubicBezTo>
                  <a:pt x="14712" y="17645"/>
                  <a:pt x="14938" y="17545"/>
                  <a:pt x="15238" y="17319"/>
                </a:cubicBezTo>
                <a:cubicBezTo>
                  <a:pt x="14812" y="17219"/>
                  <a:pt x="14612" y="17219"/>
                  <a:pt x="14411" y="17219"/>
                </a:cubicBezTo>
                <a:cubicBezTo>
                  <a:pt x="14612" y="17018"/>
                  <a:pt x="14712" y="16818"/>
                  <a:pt x="14938" y="16592"/>
                </a:cubicBezTo>
                <a:cubicBezTo>
                  <a:pt x="14812" y="16592"/>
                  <a:pt x="14812" y="16492"/>
                  <a:pt x="14812" y="16492"/>
                </a:cubicBezTo>
                <a:cubicBezTo>
                  <a:pt x="14411" y="16592"/>
                  <a:pt x="14086" y="16592"/>
                  <a:pt x="13785" y="16692"/>
                </a:cubicBezTo>
                <a:cubicBezTo>
                  <a:pt x="13885" y="16592"/>
                  <a:pt x="13885" y="16592"/>
                  <a:pt x="13885" y="16492"/>
                </a:cubicBezTo>
                <a:cubicBezTo>
                  <a:pt x="13359" y="16291"/>
                  <a:pt x="12832" y="16066"/>
                  <a:pt x="12306" y="15865"/>
                </a:cubicBezTo>
                <a:cubicBezTo>
                  <a:pt x="12306" y="15966"/>
                  <a:pt x="12206" y="16066"/>
                  <a:pt x="12106" y="16291"/>
                </a:cubicBezTo>
                <a:lnTo>
                  <a:pt x="12106" y="15966"/>
                </a:lnTo>
                <a:cubicBezTo>
                  <a:pt x="12272" y="15799"/>
                  <a:pt x="12456" y="15632"/>
                  <a:pt x="12629" y="15451"/>
                </a:cubicBezTo>
                <a:lnTo>
                  <a:pt x="12629" y="15451"/>
                </a:lnTo>
                <a:cubicBezTo>
                  <a:pt x="12591" y="15454"/>
                  <a:pt x="12554" y="15456"/>
                  <a:pt x="12517" y="15456"/>
                </a:cubicBezTo>
                <a:cubicBezTo>
                  <a:pt x="11809" y="15456"/>
                  <a:pt x="11314" y="14918"/>
                  <a:pt x="10652" y="14712"/>
                </a:cubicBezTo>
                <a:cubicBezTo>
                  <a:pt x="10852" y="14512"/>
                  <a:pt x="10953" y="14311"/>
                  <a:pt x="11053" y="13986"/>
                </a:cubicBezTo>
                <a:cubicBezTo>
                  <a:pt x="10953" y="13785"/>
                  <a:pt x="10852" y="13560"/>
                  <a:pt x="10752" y="13259"/>
                </a:cubicBezTo>
                <a:cubicBezTo>
                  <a:pt x="11036" y="13259"/>
                  <a:pt x="11354" y="13170"/>
                  <a:pt x="11601" y="13170"/>
                </a:cubicBezTo>
                <a:close/>
                <a:moveTo>
                  <a:pt x="4486" y="13459"/>
                </a:moveTo>
                <a:cubicBezTo>
                  <a:pt x="4587" y="13785"/>
                  <a:pt x="4787" y="14086"/>
                  <a:pt x="4787" y="14512"/>
                </a:cubicBezTo>
                <a:cubicBezTo>
                  <a:pt x="4787" y="15665"/>
                  <a:pt x="5213" y="16692"/>
                  <a:pt x="6266" y="17319"/>
                </a:cubicBezTo>
                <a:cubicBezTo>
                  <a:pt x="6466" y="17545"/>
                  <a:pt x="6466" y="17545"/>
                  <a:pt x="6266" y="17845"/>
                </a:cubicBezTo>
                <a:cubicBezTo>
                  <a:pt x="6040" y="17745"/>
                  <a:pt x="5639" y="17745"/>
                  <a:pt x="5539" y="17545"/>
                </a:cubicBezTo>
                <a:cubicBezTo>
                  <a:pt x="5013" y="16918"/>
                  <a:pt x="4486" y="16066"/>
                  <a:pt x="4161" y="15565"/>
                </a:cubicBezTo>
                <a:lnTo>
                  <a:pt x="4161" y="13459"/>
                </a:lnTo>
                <a:close/>
                <a:moveTo>
                  <a:pt x="12632" y="17845"/>
                </a:moveTo>
                <a:lnTo>
                  <a:pt x="12632" y="17946"/>
                </a:lnTo>
                <a:cubicBezTo>
                  <a:pt x="12532" y="17946"/>
                  <a:pt x="12532" y="18071"/>
                  <a:pt x="12431" y="18071"/>
                </a:cubicBezTo>
                <a:cubicBezTo>
                  <a:pt x="12431" y="17946"/>
                  <a:pt x="12431" y="17946"/>
                  <a:pt x="12306" y="17946"/>
                </a:cubicBezTo>
                <a:cubicBezTo>
                  <a:pt x="12431" y="17946"/>
                  <a:pt x="12532" y="17845"/>
                  <a:pt x="12632" y="17845"/>
                </a:cubicBezTo>
                <a:close/>
                <a:moveTo>
                  <a:pt x="27344" y="14712"/>
                </a:moveTo>
                <a:lnTo>
                  <a:pt x="27344" y="14712"/>
                </a:lnTo>
                <a:cubicBezTo>
                  <a:pt x="27244" y="15239"/>
                  <a:pt x="27143" y="15765"/>
                  <a:pt x="27143" y="16191"/>
                </a:cubicBezTo>
                <a:cubicBezTo>
                  <a:pt x="26717" y="16692"/>
                  <a:pt x="26416" y="17119"/>
                  <a:pt x="25990" y="17545"/>
                </a:cubicBezTo>
                <a:cubicBezTo>
                  <a:pt x="25990" y="17545"/>
                  <a:pt x="25890" y="17545"/>
                  <a:pt x="25790" y="17444"/>
                </a:cubicBezTo>
                <a:cubicBezTo>
                  <a:pt x="25464" y="17845"/>
                  <a:pt x="25163" y="18171"/>
                  <a:pt x="24737" y="18472"/>
                </a:cubicBezTo>
                <a:lnTo>
                  <a:pt x="24637" y="18472"/>
                </a:lnTo>
                <a:cubicBezTo>
                  <a:pt x="25063" y="16918"/>
                  <a:pt x="26416" y="16066"/>
                  <a:pt x="27344" y="14712"/>
                </a:cubicBezTo>
                <a:close/>
                <a:moveTo>
                  <a:pt x="3534" y="16392"/>
                </a:moveTo>
                <a:cubicBezTo>
                  <a:pt x="3960" y="16692"/>
                  <a:pt x="4286" y="16918"/>
                  <a:pt x="4587" y="17119"/>
                </a:cubicBezTo>
                <a:cubicBezTo>
                  <a:pt x="5013" y="17745"/>
                  <a:pt x="5314" y="18472"/>
                  <a:pt x="5740" y="19098"/>
                </a:cubicBezTo>
                <a:cubicBezTo>
                  <a:pt x="5639" y="19324"/>
                  <a:pt x="5639" y="19424"/>
                  <a:pt x="5539" y="19625"/>
                </a:cubicBezTo>
                <a:cubicBezTo>
                  <a:pt x="5013" y="19324"/>
                  <a:pt x="4286" y="19199"/>
                  <a:pt x="4161" y="18271"/>
                </a:cubicBezTo>
                <a:lnTo>
                  <a:pt x="4161" y="18271"/>
                </a:lnTo>
                <a:cubicBezTo>
                  <a:pt x="4386" y="18372"/>
                  <a:pt x="4486" y="18372"/>
                  <a:pt x="4787" y="18472"/>
                </a:cubicBezTo>
                <a:cubicBezTo>
                  <a:pt x="4486" y="17645"/>
                  <a:pt x="3534" y="17319"/>
                  <a:pt x="3534" y="16392"/>
                </a:cubicBezTo>
                <a:close/>
                <a:moveTo>
                  <a:pt x="5940" y="19199"/>
                </a:moveTo>
                <a:lnTo>
                  <a:pt x="5940" y="19199"/>
                </a:lnTo>
                <a:cubicBezTo>
                  <a:pt x="6166" y="19324"/>
                  <a:pt x="6466" y="19324"/>
                  <a:pt x="6166" y="19625"/>
                </a:cubicBezTo>
                <a:cubicBezTo>
                  <a:pt x="6166" y="19525"/>
                  <a:pt x="6040" y="19324"/>
                  <a:pt x="5940" y="19199"/>
                </a:cubicBezTo>
                <a:close/>
                <a:moveTo>
                  <a:pt x="2281" y="20151"/>
                </a:moveTo>
                <a:cubicBezTo>
                  <a:pt x="2281" y="20151"/>
                  <a:pt x="2406" y="20251"/>
                  <a:pt x="2406" y="20352"/>
                </a:cubicBezTo>
                <a:cubicBezTo>
                  <a:pt x="2281" y="20352"/>
                  <a:pt x="2181" y="20251"/>
                  <a:pt x="2181" y="20151"/>
                </a:cubicBezTo>
                <a:close/>
                <a:moveTo>
                  <a:pt x="4060" y="22758"/>
                </a:moveTo>
                <a:lnTo>
                  <a:pt x="4060" y="22858"/>
                </a:lnTo>
                <a:cubicBezTo>
                  <a:pt x="3960" y="22758"/>
                  <a:pt x="3960" y="22758"/>
                  <a:pt x="3860" y="22758"/>
                </a:cubicBezTo>
                <a:close/>
                <a:moveTo>
                  <a:pt x="6567" y="23585"/>
                </a:moveTo>
                <a:lnTo>
                  <a:pt x="6567" y="23911"/>
                </a:lnTo>
                <a:cubicBezTo>
                  <a:pt x="6322" y="23829"/>
                  <a:pt x="5994" y="23747"/>
                  <a:pt x="5719" y="23652"/>
                </a:cubicBezTo>
                <a:lnTo>
                  <a:pt x="5719" y="23652"/>
                </a:lnTo>
                <a:cubicBezTo>
                  <a:pt x="5994" y="23585"/>
                  <a:pt x="6322" y="23585"/>
                  <a:pt x="6567" y="23585"/>
                </a:cubicBezTo>
                <a:close/>
                <a:moveTo>
                  <a:pt x="6993" y="24111"/>
                </a:moveTo>
                <a:cubicBezTo>
                  <a:pt x="7093" y="24211"/>
                  <a:pt x="7294" y="24337"/>
                  <a:pt x="7419" y="24337"/>
                </a:cubicBezTo>
                <a:lnTo>
                  <a:pt x="6893" y="24337"/>
                </a:lnTo>
                <a:cubicBezTo>
                  <a:pt x="6893" y="24337"/>
                  <a:pt x="6993" y="24211"/>
                  <a:pt x="6993" y="24111"/>
                </a:cubicBezTo>
                <a:close/>
                <a:moveTo>
                  <a:pt x="8446" y="24211"/>
                </a:moveTo>
                <a:cubicBezTo>
                  <a:pt x="8346" y="24211"/>
                  <a:pt x="8246" y="24337"/>
                  <a:pt x="8146" y="24337"/>
                </a:cubicBezTo>
                <a:lnTo>
                  <a:pt x="8146" y="24211"/>
                </a:lnTo>
                <a:close/>
                <a:moveTo>
                  <a:pt x="7820" y="24337"/>
                </a:moveTo>
                <a:lnTo>
                  <a:pt x="7820" y="24437"/>
                </a:lnTo>
                <a:cubicBezTo>
                  <a:pt x="7720" y="24437"/>
                  <a:pt x="7619" y="24337"/>
                  <a:pt x="7519" y="24337"/>
                </a:cubicBezTo>
                <a:close/>
                <a:moveTo>
                  <a:pt x="18898" y="24963"/>
                </a:moveTo>
                <a:lnTo>
                  <a:pt x="18898" y="25063"/>
                </a:lnTo>
                <a:lnTo>
                  <a:pt x="18797" y="25063"/>
                </a:lnTo>
                <a:lnTo>
                  <a:pt x="18898" y="24963"/>
                </a:lnTo>
                <a:close/>
                <a:moveTo>
                  <a:pt x="11053" y="1"/>
                </a:moveTo>
                <a:cubicBezTo>
                  <a:pt x="9599" y="402"/>
                  <a:pt x="8045" y="627"/>
                  <a:pt x="6567" y="1454"/>
                </a:cubicBezTo>
                <a:cubicBezTo>
                  <a:pt x="5013" y="2507"/>
                  <a:pt x="3760" y="3860"/>
                  <a:pt x="2807" y="5414"/>
                </a:cubicBezTo>
                <a:cubicBezTo>
                  <a:pt x="2507" y="5740"/>
                  <a:pt x="2406" y="6166"/>
                  <a:pt x="2080" y="6467"/>
                </a:cubicBezTo>
                <a:cubicBezTo>
                  <a:pt x="401" y="8447"/>
                  <a:pt x="0" y="10753"/>
                  <a:pt x="201" y="13159"/>
                </a:cubicBezTo>
                <a:cubicBezTo>
                  <a:pt x="201" y="14311"/>
                  <a:pt x="301" y="15439"/>
                  <a:pt x="301" y="16492"/>
                </a:cubicBezTo>
                <a:cubicBezTo>
                  <a:pt x="401" y="16492"/>
                  <a:pt x="627" y="16392"/>
                  <a:pt x="727" y="16291"/>
                </a:cubicBezTo>
                <a:cubicBezTo>
                  <a:pt x="1028" y="17219"/>
                  <a:pt x="928" y="18372"/>
                  <a:pt x="1780" y="19324"/>
                </a:cubicBezTo>
                <a:cubicBezTo>
                  <a:pt x="1554" y="19199"/>
                  <a:pt x="1253" y="19199"/>
                  <a:pt x="1028" y="19098"/>
                </a:cubicBezTo>
                <a:cubicBezTo>
                  <a:pt x="1028" y="19199"/>
                  <a:pt x="928" y="19199"/>
                  <a:pt x="928" y="19324"/>
                </a:cubicBezTo>
                <a:cubicBezTo>
                  <a:pt x="1980" y="20251"/>
                  <a:pt x="3033" y="21304"/>
                  <a:pt x="4060" y="22231"/>
                </a:cubicBezTo>
                <a:cubicBezTo>
                  <a:pt x="3915" y="22278"/>
                  <a:pt x="3779" y="22298"/>
                  <a:pt x="3652" y="22298"/>
                </a:cubicBezTo>
                <a:cubicBezTo>
                  <a:pt x="2882" y="22298"/>
                  <a:pt x="2418" y="21548"/>
                  <a:pt x="1880" y="21204"/>
                </a:cubicBezTo>
                <a:lnTo>
                  <a:pt x="1880" y="21204"/>
                </a:lnTo>
                <a:cubicBezTo>
                  <a:pt x="1980" y="21605"/>
                  <a:pt x="1980" y="21931"/>
                  <a:pt x="1980" y="22332"/>
                </a:cubicBezTo>
                <a:lnTo>
                  <a:pt x="1980" y="22231"/>
                </a:lnTo>
                <a:cubicBezTo>
                  <a:pt x="2080" y="22557"/>
                  <a:pt x="2181" y="22758"/>
                  <a:pt x="2181" y="23184"/>
                </a:cubicBezTo>
                <a:lnTo>
                  <a:pt x="2807" y="23184"/>
                </a:lnTo>
                <a:cubicBezTo>
                  <a:pt x="3033" y="23184"/>
                  <a:pt x="3334" y="23184"/>
                  <a:pt x="3534" y="23284"/>
                </a:cubicBezTo>
                <a:cubicBezTo>
                  <a:pt x="4060" y="23710"/>
                  <a:pt x="4787" y="23810"/>
                  <a:pt x="5414" y="24111"/>
                </a:cubicBezTo>
                <a:cubicBezTo>
                  <a:pt x="6366" y="24437"/>
                  <a:pt x="7193" y="24838"/>
                  <a:pt x="8246" y="24838"/>
                </a:cubicBezTo>
                <a:cubicBezTo>
                  <a:pt x="9925" y="24838"/>
                  <a:pt x="11479" y="24963"/>
                  <a:pt x="13058" y="24963"/>
                </a:cubicBezTo>
                <a:cubicBezTo>
                  <a:pt x="13685" y="24963"/>
                  <a:pt x="14311" y="24738"/>
                  <a:pt x="14938" y="24637"/>
                </a:cubicBezTo>
                <a:cubicBezTo>
                  <a:pt x="16592" y="24337"/>
                  <a:pt x="18171" y="24111"/>
                  <a:pt x="19825" y="23810"/>
                </a:cubicBezTo>
                <a:lnTo>
                  <a:pt x="19825" y="23710"/>
                </a:lnTo>
                <a:cubicBezTo>
                  <a:pt x="20050" y="23810"/>
                  <a:pt x="20251" y="23810"/>
                  <a:pt x="20451" y="23911"/>
                </a:cubicBezTo>
                <a:lnTo>
                  <a:pt x="20451" y="23810"/>
                </a:lnTo>
                <a:cubicBezTo>
                  <a:pt x="20878" y="23710"/>
                  <a:pt x="21304" y="23710"/>
                  <a:pt x="21705" y="23585"/>
                </a:cubicBezTo>
                <a:lnTo>
                  <a:pt x="21705" y="23585"/>
                </a:lnTo>
                <a:cubicBezTo>
                  <a:pt x="20978" y="24011"/>
                  <a:pt x="20251" y="24537"/>
                  <a:pt x="19424" y="24963"/>
                </a:cubicBezTo>
                <a:lnTo>
                  <a:pt x="19424" y="24537"/>
                </a:lnTo>
                <a:cubicBezTo>
                  <a:pt x="18472" y="24838"/>
                  <a:pt x="17644" y="25264"/>
                  <a:pt x="16817" y="25464"/>
                </a:cubicBezTo>
                <a:cubicBezTo>
                  <a:pt x="15439" y="25790"/>
                  <a:pt x="13985" y="25991"/>
                  <a:pt x="12532" y="26317"/>
                </a:cubicBezTo>
                <a:cubicBezTo>
                  <a:pt x="11805" y="26417"/>
                  <a:pt x="11178" y="26617"/>
                  <a:pt x="10426" y="26718"/>
                </a:cubicBezTo>
                <a:lnTo>
                  <a:pt x="10426" y="27043"/>
                </a:lnTo>
                <a:cubicBezTo>
                  <a:pt x="11905" y="26843"/>
                  <a:pt x="13258" y="26718"/>
                  <a:pt x="14612" y="26517"/>
                </a:cubicBezTo>
                <a:cubicBezTo>
                  <a:pt x="16066" y="26216"/>
                  <a:pt x="17444" y="25590"/>
                  <a:pt x="18898" y="25464"/>
                </a:cubicBezTo>
                <a:lnTo>
                  <a:pt x="19098" y="25464"/>
                </a:lnTo>
                <a:cubicBezTo>
                  <a:pt x="18898" y="25690"/>
                  <a:pt x="18697" y="25790"/>
                  <a:pt x="18472" y="25890"/>
                </a:cubicBezTo>
                <a:cubicBezTo>
                  <a:pt x="18797" y="25890"/>
                  <a:pt x="19098" y="25890"/>
                  <a:pt x="19424" y="25790"/>
                </a:cubicBezTo>
                <a:cubicBezTo>
                  <a:pt x="19950" y="25690"/>
                  <a:pt x="20351" y="25364"/>
                  <a:pt x="20878" y="25364"/>
                </a:cubicBezTo>
                <a:cubicBezTo>
                  <a:pt x="22030" y="25164"/>
                  <a:pt x="22858" y="24437"/>
                  <a:pt x="23710" y="23710"/>
                </a:cubicBezTo>
                <a:cubicBezTo>
                  <a:pt x="23810" y="23585"/>
                  <a:pt x="23810" y="23484"/>
                  <a:pt x="23910" y="23384"/>
                </a:cubicBezTo>
                <a:cubicBezTo>
                  <a:pt x="23910" y="23284"/>
                  <a:pt x="24010" y="23184"/>
                  <a:pt x="24010" y="22958"/>
                </a:cubicBezTo>
                <a:lnTo>
                  <a:pt x="24010" y="22958"/>
                </a:lnTo>
                <a:cubicBezTo>
                  <a:pt x="23183" y="23384"/>
                  <a:pt x="22457" y="23810"/>
                  <a:pt x="21705" y="24211"/>
                </a:cubicBezTo>
                <a:cubicBezTo>
                  <a:pt x="22131" y="23585"/>
                  <a:pt x="22557" y="23083"/>
                  <a:pt x="22958" y="22557"/>
                </a:cubicBezTo>
                <a:cubicBezTo>
                  <a:pt x="22958" y="22457"/>
                  <a:pt x="22858" y="22457"/>
                  <a:pt x="22858" y="22332"/>
                </a:cubicBezTo>
                <a:cubicBezTo>
                  <a:pt x="24436" y="21830"/>
                  <a:pt x="25890" y="21078"/>
                  <a:pt x="26943" y="19625"/>
                </a:cubicBezTo>
                <a:cubicBezTo>
                  <a:pt x="27043" y="19725"/>
                  <a:pt x="27143" y="19725"/>
                  <a:pt x="27344" y="19825"/>
                </a:cubicBezTo>
                <a:cubicBezTo>
                  <a:pt x="27970" y="18998"/>
                  <a:pt x="28923" y="18271"/>
                  <a:pt x="28822" y="16918"/>
                </a:cubicBezTo>
                <a:lnTo>
                  <a:pt x="28822" y="16918"/>
                </a:lnTo>
                <a:cubicBezTo>
                  <a:pt x="28497" y="17444"/>
                  <a:pt x="28196" y="17845"/>
                  <a:pt x="27770" y="18472"/>
                </a:cubicBezTo>
                <a:lnTo>
                  <a:pt x="27770" y="17845"/>
                </a:lnTo>
                <a:cubicBezTo>
                  <a:pt x="27670" y="17745"/>
                  <a:pt x="27569" y="17745"/>
                  <a:pt x="27344" y="17745"/>
                </a:cubicBezTo>
                <a:cubicBezTo>
                  <a:pt x="27654" y="17340"/>
                  <a:pt x="27850" y="17139"/>
                  <a:pt x="28063" y="16861"/>
                </a:cubicBezTo>
                <a:lnTo>
                  <a:pt x="28063" y="16861"/>
                </a:lnTo>
                <a:cubicBezTo>
                  <a:pt x="28074" y="16879"/>
                  <a:pt x="28085" y="16898"/>
                  <a:pt x="28096" y="16918"/>
                </a:cubicBezTo>
                <a:lnTo>
                  <a:pt x="28096" y="16818"/>
                </a:lnTo>
                <a:cubicBezTo>
                  <a:pt x="28085" y="16832"/>
                  <a:pt x="28074" y="16847"/>
                  <a:pt x="28063" y="16861"/>
                </a:cubicBezTo>
                <a:lnTo>
                  <a:pt x="28063" y="16861"/>
                </a:lnTo>
                <a:cubicBezTo>
                  <a:pt x="27953" y="16675"/>
                  <a:pt x="27870" y="16583"/>
                  <a:pt x="27870" y="16492"/>
                </a:cubicBezTo>
                <a:cubicBezTo>
                  <a:pt x="27970" y="16191"/>
                  <a:pt x="28096" y="15865"/>
                  <a:pt x="28196" y="15565"/>
                </a:cubicBezTo>
                <a:lnTo>
                  <a:pt x="28196" y="14612"/>
                </a:lnTo>
                <a:cubicBezTo>
                  <a:pt x="28296" y="14612"/>
                  <a:pt x="28396" y="14712"/>
                  <a:pt x="28497" y="14712"/>
                </a:cubicBezTo>
                <a:cubicBezTo>
                  <a:pt x="28396" y="15038"/>
                  <a:pt x="28296" y="15339"/>
                  <a:pt x="28196" y="15565"/>
                </a:cubicBezTo>
                <a:cubicBezTo>
                  <a:pt x="28196" y="15865"/>
                  <a:pt x="28296" y="16066"/>
                  <a:pt x="28296" y="16392"/>
                </a:cubicBezTo>
                <a:lnTo>
                  <a:pt x="28497" y="16392"/>
                </a:lnTo>
                <a:cubicBezTo>
                  <a:pt x="28597" y="15865"/>
                  <a:pt x="28822" y="15339"/>
                  <a:pt x="28923" y="14938"/>
                </a:cubicBezTo>
                <a:cubicBezTo>
                  <a:pt x="28822" y="14938"/>
                  <a:pt x="28822" y="14813"/>
                  <a:pt x="28822" y="14813"/>
                </a:cubicBezTo>
                <a:cubicBezTo>
                  <a:pt x="29023" y="14512"/>
                  <a:pt x="29349" y="14186"/>
                  <a:pt x="29650" y="13785"/>
                </a:cubicBezTo>
                <a:cubicBezTo>
                  <a:pt x="29449" y="13359"/>
                  <a:pt x="29349" y="12833"/>
                  <a:pt x="29223" y="12432"/>
                </a:cubicBezTo>
                <a:lnTo>
                  <a:pt x="28923" y="12432"/>
                </a:lnTo>
                <a:cubicBezTo>
                  <a:pt x="29023" y="12733"/>
                  <a:pt x="29023" y="12933"/>
                  <a:pt x="29123" y="13259"/>
                </a:cubicBezTo>
                <a:cubicBezTo>
                  <a:pt x="29123" y="13560"/>
                  <a:pt x="29023" y="13785"/>
                  <a:pt x="28597" y="13785"/>
                </a:cubicBezTo>
                <a:cubicBezTo>
                  <a:pt x="28722" y="12933"/>
                  <a:pt x="28722" y="12206"/>
                  <a:pt x="28822" y="11479"/>
                </a:cubicBezTo>
                <a:lnTo>
                  <a:pt x="29023" y="11479"/>
                </a:lnTo>
                <a:cubicBezTo>
                  <a:pt x="29223" y="11680"/>
                  <a:pt x="29349" y="11905"/>
                  <a:pt x="29549" y="12106"/>
                </a:cubicBezTo>
                <a:cubicBezTo>
                  <a:pt x="29650" y="12206"/>
                  <a:pt x="29850" y="12432"/>
                  <a:pt x="30076" y="12532"/>
                </a:cubicBezTo>
                <a:cubicBezTo>
                  <a:pt x="29850" y="11905"/>
                  <a:pt x="29750" y="11379"/>
                  <a:pt x="29650" y="10953"/>
                </a:cubicBezTo>
                <a:cubicBezTo>
                  <a:pt x="29223" y="9800"/>
                  <a:pt x="28096" y="8973"/>
                  <a:pt x="28096" y="7519"/>
                </a:cubicBezTo>
                <a:lnTo>
                  <a:pt x="28096" y="7519"/>
                </a:lnTo>
                <a:cubicBezTo>
                  <a:pt x="28296" y="7720"/>
                  <a:pt x="28497" y="7820"/>
                  <a:pt x="28923" y="8046"/>
                </a:cubicBezTo>
                <a:cubicBezTo>
                  <a:pt x="28822" y="7720"/>
                  <a:pt x="28722" y="7519"/>
                  <a:pt x="28597" y="7194"/>
                </a:cubicBezTo>
                <a:lnTo>
                  <a:pt x="29549" y="7194"/>
                </a:lnTo>
                <a:cubicBezTo>
                  <a:pt x="29349" y="7093"/>
                  <a:pt x="29223" y="6993"/>
                  <a:pt x="29123" y="6893"/>
                </a:cubicBezTo>
                <a:cubicBezTo>
                  <a:pt x="28597" y="6367"/>
                  <a:pt x="28096" y="5941"/>
                  <a:pt x="27469" y="5540"/>
                </a:cubicBezTo>
                <a:cubicBezTo>
                  <a:pt x="26617" y="4913"/>
                  <a:pt x="25990" y="3860"/>
                  <a:pt x="24837" y="3660"/>
                </a:cubicBezTo>
                <a:cubicBezTo>
                  <a:pt x="24436" y="3534"/>
                  <a:pt x="24010" y="3334"/>
                  <a:pt x="23584" y="3234"/>
                </a:cubicBezTo>
                <a:cubicBezTo>
                  <a:pt x="23710" y="3234"/>
                  <a:pt x="23710" y="3133"/>
                  <a:pt x="23810" y="3133"/>
                </a:cubicBezTo>
                <a:cubicBezTo>
                  <a:pt x="23584" y="2908"/>
                  <a:pt x="23384" y="2707"/>
                  <a:pt x="23284" y="2507"/>
                </a:cubicBezTo>
                <a:cubicBezTo>
                  <a:pt x="23484" y="2407"/>
                  <a:pt x="23710" y="2281"/>
                  <a:pt x="23910" y="2181"/>
                </a:cubicBezTo>
                <a:cubicBezTo>
                  <a:pt x="23584" y="1981"/>
                  <a:pt x="23384" y="1880"/>
                  <a:pt x="23183" y="1655"/>
                </a:cubicBezTo>
                <a:lnTo>
                  <a:pt x="23183" y="1555"/>
                </a:lnTo>
                <a:cubicBezTo>
                  <a:pt x="23584" y="1655"/>
                  <a:pt x="23910" y="1655"/>
                  <a:pt x="24336" y="1780"/>
                </a:cubicBezTo>
                <a:cubicBezTo>
                  <a:pt x="24010" y="1154"/>
                  <a:pt x="23384" y="928"/>
                  <a:pt x="22657" y="928"/>
                </a:cubicBezTo>
                <a:cubicBezTo>
                  <a:pt x="22231" y="201"/>
                  <a:pt x="21604" y="402"/>
                  <a:pt x="20878" y="301"/>
                </a:cubicBezTo>
                <a:lnTo>
                  <a:pt x="20878" y="301"/>
                </a:lnTo>
                <a:cubicBezTo>
                  <a:pt x="21203" y="1254"/>
                  <a:pt x="22331" y="727"/>
                  <a:pt x="22858" y="1454"/>
                </a:cubicBezTo>
                <a:cubicBezTo>
                  <a:pt x="22770" y="1541"/>
                  <a:pt x="22683" y="1723"/>
                  <a:pt x="22596" y="1901"/>
                </a:cubicBezTo>
                <a:lnTo>
                  <a:pt x="22596" y="1901"/>
                </a:lnTo>
                <a:cubicBezTo>
                  <a:pt x="22584" y="1894"/>
                  <a:pt x="22570" y="1887"/>
                  <a:pt x="22557" y="1880"/>
                </a:cubicBezTo>
                <a:lnTo>
                  <a:pt x="22557" y="1981"/>
                </a:lnTo>
                <a:cubicBezTo>
                  <a:pt x="22570" y="1954"/>
                  <a:pt x="22583" y="1928"/>
                  <a:pt x="22596" y="1901"/>
                </a:cubicBezTo>
                <a:lnTo>
                  <a:pt x="22596" y="1901"/>
                </a:lnTo>
                <a:cubicBezTo>
                  <a:pt x="22771" y="1994"/>
                  <a:pt x="22864" y="2088"/>
                  <a:pt x="22958" y="2181"/>
                </a:cubicBezTo>
                <a:cubicBezTo>
                  <a:pt x="22958" y="2281"/>
                  <a:pt x="22858" y="2281"/>
                  <a:pt x="22858" y="2407"/>
                </a:cubicBezTo>
                <a:cubicBezTo>
                  <a:pt x="22757" y="2407"/>
                  <a:pt x="22757" y="2407"/>
                  <a:pt x="22657" y="2507"/>
                </a:cubicBezTo>
                <a:cubicBezTo>
                  <a:pt x="22030" y="2407"/>
                  <a:pt x="21404" y="2507"/>
                  <a:pt x="20777" y="2281"/>
                </a:cubicBezTo>
                <a:cubicBezTo>
                  <a:pt x="19098" y="1655"/>
                  <a:pt x="17319" y="1655"/>
                  <a:pt x="15664" y="1354"/>
                </a:cubicBezTo>
                <a:cubicBezTo>
                  <a:pt x="14938" y="1254"/>
                  <a:pt x="14186" y="1254"/>
                  <a:pt x="13258" y="1154"/>
                </a:cubicBezTo>
                <a:cubicBezTo>
                  <a:pt x="13559" y="928"/>
                  <a:pt x="13559" y="928"/>
                  <a:pt x="13685" y="928"/>
                </a:cubicBezTo>
                <a:cubicBezTo>
                  <a:pt x="13359" y="828"/>
                  <a:pt x="13158" y="828"/>
                  <a:pt x="12832" y="828"/>
                </a:cubicBezTo>
                <a:cubicBezTo>
                  <a:pt x="11905" y="928"/>
                  <a:pt x="10852" y="1028"/>
                  <a:pt x="9925" y="1154"/>
                </a:cubicBezTo>
                <a:cubicBezTo>
                  <a:pt x="9599" y="1154"/>
                  <a:pt x="9299" y="1028"/>
                  <a:pt x="8973" y="1028"/>
                </a:cubicBezTo>
                <a:lnTo>
                  <a:pt x="8973" y="828"/>
                </a:lnTo>
                <a:cubicBezTo>
                  <a:pt x="9800" y="627"/>
                  <a:pt x="10652" y="301"/>
                  <a:pt x="11479" y="101"/>
                </a:cubicBezTo>
                <a:cubicBezTo>
                  <a:pt x="11379" y="101"/>
                  <a:pt x="11178" y="1"/>
                  <a:pt x="11053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0811;p68"/>
          <p:cNvGrpSpPr/>
          <p:nvPr/>
        </p:nvGrpSpPr>
        <p:grpSpPr>
          <a:xfrm>
            <a:off x="2657422" y="3103924"/>
            <a:ext cx="179323" cy="235098"/>
            <a:chOff x="3167275" y="3227275"/>
            <a:chExt cx="225300" cy="295375"/>
          </a:xfrm>
          <a:solidFill>
            <a:schemeClr val="bg1">
              <a:lumMod val="10000"/>
            </a:schemeClr>
          </a:solidFill>
        </p:grpSpPr>
        <p:sp>
          <p:nvSpPr>
            <p:cNvPr id="140" name="Google Shape;10812;p68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813;p68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814;p68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815;p68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816;p68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875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37;p41"/>
          <p:cNvSpPr txBox="1">
            <a:spLocks noGrp="1"/>
          </p:cNvSpPr>
          <p:nvPr>
            <p:ph type="ctrTitle"/>
          </p:nvPr>
        </p:nvSpPr>
        <p:spPr>
          <a:xfrm>
            <a:off x="1418937" y="511168"/>
            <a:ext cx="6296313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chemeClr val="bg1">
                    <a:lumMod val="10000"/>
                  </a:schemeClr>
                </a:solidFill>
              </a:rPr>
              <a:t>IMPACTOS DO EMPREENDEDORISMO NO BRASIL E NO MUNDO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-485775" y="4122892"/>
            <a:ext cx="971550" cy="102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8524875" y="0"/>
            <a:ext cx="971550" cy="111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" y="125919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Brasil: + 21% novos negócios em 2021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685800" y="2150960"/>
            <a:ext cx="1685925" cy="974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2714625" y="2150960"/>
            <a:ext cx="1685925" cy="974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4733925" y="2150960"/>
            <a:ext cx="1685925" cy="974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6753225" y="2150960"/>
            <a:ext cx="1685925" cy="974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1700213" y="3471812"/>
            <a:ext cx="1685925" cy="974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>
            <a:off x="3724275" y="3471812"/>
            <a:ext cx="1685925" cy="974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/>
          <p:cNvSpPr/>
          <p:nvPr/>
        </p:nvSpPr>
        <p:spPr>
          <a:xfrm>
            <a:off x="5743575" y="3471812"/>
            <a:ext cx="1685925" cy="974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/>
          <p:cNvSpPr/>
          <p:nvPr/>
        </p:nvSpPr>
        <p:spPr>
          <a:xfrm>
            <a:off x="685798" y="2407592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EUA</a:t>
            </a:r>
          </a:p>
        </p:txBody>
      </p:sp>
      <p:sp>
        <p:nvSpPr>
          <p:cNvPr id="143" name="Retângulo 142"/>
          <p:cNvSpPr/>
          <p:nvPr/>
        </p:nvSpPr>
        <p:spPr>
          <a:xfrm>
            <a:off x="2714624" y="2407592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ALEMANHA</a:t>
            </a:r>
          </a:p>
        </p:txBody>
      </p:sp>
      <p:sp>
        <p:nvSpPr>
          <p:cNvPr id="144" name="Retângulo 143"/>
          <p:cNvSpPr/>
          <p:nvPr/>
        </p:nvSpPr>
        <p:spPr>
          <a:xfrm>
            <a:off x="4733924" y="2407592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FRANÇA</a:t>
            </a:r>
          </a:p>
        </p:txBody>
      </p:sp>
      <p:sp>
        <p:nvSpPr>
          <p:cNvPr id="145" name="Retângulo 144"/>
          <p:cNvSpPr/>
          <p:nvPr/>
        </p:nvSpPr>
        <p:spPr>
          <a:xfrm>
            <a:off x="6753225" y="2407592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ITÁLIA</a:t>
            </a:r>
          </a:p>
        </p:txBody>
      </p:sp>
      <p:sp>
        <p:nvSpPr>
          <p:cNvPr id="146" name="Retângulo 145"/>
          <p:cNvSpPr/>
          <p:nvPr/>
        </p:nvSpPr>
        <p:spPr>
          <a:xfrm>
            <a:off x="1700213" y="3728444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CANADÁ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3729038" y="3728443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CHILE</a:t>
            </a:r>
          </a:p>
        </p:txBody>
      </p:sp>
      <p:sp>
        <p:nvSpPr>
          <p:cNvPr id="148" name="Retângulo 147"/>
          <p:cNvSpPr/>
          <p:nvPr/>
        </p:nvSpPr>
        <p:spPr>
          <a:xfrm>
            <a:off x="5743575" y="3728444"/>
            <a:ext cx="1685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JAPÃO</a:t>
            </a:r>
          </a:p>
        </p:txBody>
      </p:sp>
      <p:grpSp>
        <p:nvGrpSpPr>
          <p:cNvPr id="149" name="Google Shape;1157;p29"/>
          <p:cNvGrpSpPr/>
          <p:nvPr/>
        </p:nvGrpSpPr>
        <p:grpSpPr>
          <a:xfrm>
            <a:off x="8314887" y="4550105"/>
            <a:ext cx="694875" cy="446150"/>
            <a:chOff x="2649900" y="674200"/>
            <a:chExt cx="694875" cy="446150"/>
          </a:xfrm>
        </p:grpSpPr>
        <p:sp>
          <p:nvSpPr>
            <p:cNvPr id="150" name="Google Shape;1158;p29"/>
            <p:cNvSpPr/>
            <p:nvPr/>
          </p:nvSpPr>
          <p:spPr>
            <a:xfrm>
              <a:off x="2649900" y="817700"/>
              <a:ext cx="96500" cy="133475"/>
            </a:xfrm>
            <a:custGeom>
              <a:avLst/>
              <a:gdLst/>
              <a:ahLst/>
              <a:cxnLst/>
              <a:rect l="l" t="t" r="r" b="b"/>
              <a:pathLst>
                <a:path w="3860" h="5339" extrusionOk="0">
                  <a:moveTo>
                    <a:pt x="3233" y="0"/>
                  </a:moveTo>
                  <a:cubicBezTo>
                    <a:pt x="2832" y="827"/>
                    <a:pt x="2406" y="1454"/>
                    <a:pt x="2106" y="2206"/>
                  </a:cubicBezTo>
                  <a:cubicBezTo>
                    <a:pt x="1354" y="1454"/>
                    <a:pt x="1153" y="426"/>
                    <a:pt x="0" y="326"/>
                  </a:cubicBezTo>
                  <a:lnTo>
                    <a:pt x="0" y="326"/>
                  </a:lnTo>
                  <a:cubicBezTo>
                    <a:pt x="326" y="1353"/>
                    <a:pt x="1053" y="2080"/>
                    <a:pt x="1579" y="2832"/>
                  </a:cubicBezTo>
                  <a:cubicBezTo>
                    <a:pt x="1479" y="3659"/>
                    <a:pt x="852" y="4386"/>
                    <a:pt x="1253" y="5338"/>
                  </a:cubicBezTo>
                  <a:cubicBezTo>
                    <a:pt x="1579" y="5213"/>
                    <a:pt x="1679" y="5213"/>
                    <a:pt x="1780" y="5013"/>
                  </a:cubicBezTo>
                  <a:cubicBezTo>
                    <a:pt x="1880" y="4486"/>
                    <a:pt x="2206" y="4186"/>
                    <a:pt x="2607" y="3860"/>
                  </a:cubicBezTo>
                  <a:cubicBezTo>
                    <a:pt x="2897" y="3928"/>
                    <a:pt x="3141" y="4101"/>
                    <a:pt x="3394" y="4101"/>
                  </a:cubicBezTo>
                  <a:cubicBezTo>
                    <a:pt x="3512" y="4101"/>
                    <a:pt x="3632" y="4064"/>
                    <a:pt x="3760" y="3960"/>
                  </a:cubicBezTo>
                  <a:cubicBezTo>
                    <a:pt x="3459" y="3659"/>
                    <a:pt x="3233" y="3333"/>
                    <a:pt x="2933" y="3133"/>
                  </a:cubicBezTo>
                  <a:cubicBezTo>
                    <a:pt x="3233" y="2406"/>
                    <a:pt x="3559" y="1679"/>
                    <a:pt x="3860" y="827"/>
                  </a:cubicBezTo>
                  <a:cubicBezTo>
                    <a:pt x="3659" y="627"/>
                    <a:pt x="3459" y="426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59;p29"/>
            <p:cNvSpPr/>
            <p:nvPr/>
          </p:nvSpPr>
          <p:spPr>
            <a:xfrm>
              <a:off x="2796500" y="828350"/>
              <a:ext cx="88375" cy="119700"/>
            </a:xfrm>
            <a:custGeom>
              <a:avLst/>
              <a:gdLst/>
              <a:ahLst/>
              <a:cxnLst/>
              <a:rect l="l" t="t" r="r" b="b"/>
              <a:pathLst>
                <a:path w="3535" h="4788" extrusionOk="0">
                  <a:moveTo>
                    <a:pt x="2808" y="0"/>
                  </a:moveTo>
                  <a:cubicBezTo>
                    <a:pt x="2382" y="627"/>
                    <a:pt x="2081" y="1153"/>
                    <a:pt x="1655" y="1880"/>
                  </a:cubicBezTo>
                  <a:cubicBezTo>
                    <a:pt x="1254" y="1354"/>
                    <a:pt x="728" y="827"/>
                    <a:pt x="201" y="301"/>
                  </a:cubicBezTo>
                  <a:cubicBezTo>
                    <a:pt x="101" y="401"/>
                    <a:pt x="101" y="526"/>
                    <a:pt x="1" y="627"/>
                  </a:cubicBezTo>
                  <a:cubicBezTo>
                    <a:pt x="201" y="1028"/>
                    <a:pt x="302" y="1454"/>
                    <a:pt x="628" y="1654"/>
                  </a:cubicBezTo>
                  <a:cubicBezTo>
                    <a:pt x="1129" y="2281"/>
                    <a:pt x="1254" y="2807"/>
                    <a:pt x="928" y="3534"/>
                  </a:cubicBezTo>
                  <a:cubicBezTo>
                    <a:pt x="828" y="3960"/>
                    <a:pt x="728" y="4386"/>
                    <a:pt x="1029" y="4787"/>
                  </a:cubicBezTo>
                  <a:cubicBezTo>
                    <a:pt x="1655" y="4486"/>
                    <a:pt x="1755" y="3760"/>
                    <a:pt x="2382" y="3434"/>
                  </a:cubicBezTo>
                  <a:cubicBezTo>
                    <a:pt x="2607" y="3434"/>
                    <a:pt x="2808" y="3434"/>
                    <a:pt x="3134" y="3334"/>
                  </a:cubicBezTo>
                  <a:cubicBezTo>
                    <a:pt x="2908" y="3133"/>
                    <a:pt x="2708" y="3033"/>
                    <a:pt x="2607" y="2907"/>
                  </a:cubicBezTo>
                  <a:cubicBezTo>
                    <a:pt x="2607" y="2707"/>
                    <a:pt x="2708" y="2506"/>
                    <a:pt x="2708" y="2406"/>
                  </a:cubicBezTo>
                  <a:cubicBezTo>
                    <a:pt x="2908" y="2080"/>
                    <a:pt x="3008" y="1780"/>
                    <a:pt x="3234" y="1554"/>
                  </a:cubicBezTo>
                  <a:cubicBezTo>
                    <a:pt x="3535" y="827"/>
                    <a:pt x="3535" y="526"/>
                    <a:pt x="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60;p29"/>
            <p:cNvSpPr/>
            <p:nvPr/>
          </p:nvSpPr>
          <p:spPr>
            <a:xfrm>
              <a:off x="2953150" y="822700"/>
              <a:ext cx="80850" cy="11782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281" y="1"/>
                  </a:moveTo>
                  <a:cubicBezTo>
                    <a:pt x="2081" y="527"/>
                    <a:pt x="1880" y="1153"/>
                    <a:pt x="1655" y="1780"/>
                  </a:cubicBezTo>
                  <a:cubicBezTo>
                    <a:pt x="1354" y="1580"/>
                    <a:pt x="1028" y="1379"/>
                    <a:pt x="828" y="1153"/>
                  </a:cubicBezTo>
                  <a:cubicBezTo>
                    <a:pt x="627" y="953"/>
                    <a:pt x="301" y="853"/>
                    <a:pt x="101" y="627"/>
                  </a:cubicBezTo>
                  <a:lnTo>
                    <a:pt x="1" y="752"/>
                  </a:lnTo>
                  <a:cubicBezTo>
                    <a:pt x="1" y="1580"/>
                    <a:pt x="928" y="1880"/>
                    <a:pt x="1128" y="2632"/>
                  </a:cubicBezTo>
                  <a:cubicBezTo>
                    <a:pt x="727" y="4512"/>
                    <a:pt x="727" y="4512"/>
                    <a:pt x="1028" y="4712"/>
                  </a:cubicBezTo>
                  <a:cubicBezTo>
                    <a:pt x="1454" y="4286"/>
                    <a:pt x="1981" y="3760"/>
                    <a:pt x="2382" y="3359"/>
                  </a:cubicBezTo>
                  <a:lnTo>
                    <a:pt x="3234" y="3359"/>
                  </a:lnTo>
                  <a:cubicBezTo>
                    <a:pt x="3008" y="3133"/>
                    <a:pt x="2908" y="2933"/>
                    <a:pt x="2808" y="2632"/>
                  </a:cubicBezTo>
                  <a:cubicBezTo>
                    <a:pt x="3133" y="1580"/>
                    <a:pt x="3008" y="326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61;p29"/>
            <p:cNvSpPr/>
            <p:nvPr/>
          </p:nvSpPr>
          <p:spPr>
            <a:xfrm>
              <a:off x="3106675" y="812675"/>
              <a:ext cx="88975" cy="122825"/>
            </a:xfrm>
            <a:custGeom>
              <a:avLst/>
              <a:gdLst/>
              <a:ahLst/>
              <a:cxnLst/>
              <a:rect l="l" t="t" r="r" b="b"/>
              <a:pathLst>
                <a:path w="3559" h="4913" extrusionOk="0">
                  <a:moveTo>
                    <a:pt x="3133" y="1"/>
                  </a:moveTo>
                  <a:lnTo>
                    <a:pt x="3133" y="1"/>
                  </a:lnTo>
                  <a:cubicBezTo>
                    <a:pt x="2732" y="627"/>
                    <a:pt x="2306" y="1153"/>
                    <a:pt x="2005" y="1554"/>
                  </a:cubicBezTo>
                  <a:cubicBezTo>
                    <a:pt x="1378" y="1454"/>
                    <a:pt x="752" y="1254"/>
                    <a:pt x="125" y="1028"/>
                  </a:cubicBezTo>
                  <a:lnTo>
                    <a:pt x="125" y="1028"/>
                  </a:lnTo>
                  <a:cubicBezTo>
                    <a:pt x="0" y="2081"/>
                    <a:pt x="952" y="2081"/>
                    <a:pt x="1378" y="2607"/>
                  </a:cubicBezTo>
                  <a:cubicBezTo>
                    <a:pt x="1479" y="3334"/>
                    <a:pt x="852" y="3961"/>
                    <a:pt x="1153" y="4913"/>
                  </a:cubicBezTo>
                  <a:cubicBezTo>
                    <a:pt x="1679" y="4161"/>
                    <a:pt x="2206" y="3534"/>
                    <a:pt x="2632" y="2908"/>
                  </a:cubicBezTo>
                  <a:cubicBezTo>
                    <a:pt x="2832" y="2808"/>
                    <a:pt x="3033" y="2707"/>
                    <a:pt x="3358" y="2607"/>
                  </a:cubicBezTo>
                  <a:cubicBezTo>
                    <a:pt x="3133" y="2407"/>
                    <a:pt x="3033" y="2281"/>
                    <a:pt x="2832" y="2081"/>
                  </a:cubicBezTo>
                  <a:cubicBezTo>
                    <a:pt x="3133" y="1454"/>
                    <a:pt x="3559" y="828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62;p29"/>
            <p:cNvSpPr/>
            <p:nvPr/>
          </p:nvSpPr>
          <p:spPr>
            <a:xfrm>
              <a:off x="2754525" y="1003150"/>
              <a:ext cx="73350" cy="117200"/>
            </a:xfrm>
            <a:custGeom>
              <a:avLst/>
              <a:gdLst/>
              <a:ahLst/>
              <a:cxnLst/>
              <a:rect l="l" t="t" r="r" b="b"/>
              <a:pathLst>
                <a:path w="2934" h="4688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928"/>
                    <a:pt x="627" y="1454"/>
                    <a:pt x="928" y="2081"/>
                  </a:cubicBezTo>
                  <a:cubicBezTo>
                    <a:pt x="728" y="2507"/>
                    <a:pt x="627" y="2933"/>
                    <a:pt x="427" y="3334"/>
                  </a:cubicBezTo>
                  <a:cubicBezTo>
                    <a:pt x="301" y="3860"/>
                    <a:pt x="301" y="4286"/>
                    <a:pt x="728" y="4687"/>
                  </a:cubicBezTo>
                  <a:cubicBezTo>
                    <a:pt x="1154" y="3961"/>
                    <a:pt x="1454" y="3134"/>
                    <a:pt x="2407" y="2933"/>
                  </a:cubicBezTo>
                  <a:cubicBezTo>
                    <a:pt x="2307" y="2707"/>
                    <a:pt x="2307" y="2607"/>
                    <a:pt x="2181" y="2407"/>
                  </a:cubicBezTo>
                  <a:cubicBezTo>
                    <a:pt x="2407" y="2081"/>
                    <a:pt x="2607" y="1680"/>
                    <a:pt x="2933" y="1254"/>
                  </a:cubicBezTo>
                  <a:cubicBezTo>
                    <a:pt x="2808" y="1053"/>
                    <a:pt x="2708" y="727"/>
                    <a:pt x="2607" y="427"/>
                  </a:cubicBezTo>
                  <a:cubicBezTo>
                    <a:pt x="2181" y="828"/>
                    <a:pt x="1880" y="1154"/>
                    <a:pt x="1555" y="1555"/>
                  </a:cubicBezTo>
                  <a:cubicBezTo>
                    <a:pt x="1154" y="1053"/>
                    <a:pt x="728" y="527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63;p29"/>
            <p:cNvSpPr/>
            <p:nvPr/>
          </p:nvSpPr>
          <p:spPr>
            <a:xfrm>
              <a:off x="3044000" y="987500"/>
              <a:ext cx="86500" cy="114675"/>
            </a:xfrm>
            <a:custGeom>
              <a:avLst/>
              <a:gdLst/>
              <a:ahLst/>
              <a:cxnLst/>
              <a:rect l="l" t="t" r="r" b="b"/>
              <a:pathLst>
                <a:path w="3460" h="4587" extrusionOk="0">
                  <a:moveTo>
                    <a:pt x="3033" y="0"/>
                  </a:moveTo>
                  <a:cubicBezTo>
                    <a:pt x="2507" y="627"/>
                    <a:pt x="2106" y="1053"/>
                    <a:pt x="1680" y="1454"/>
                  </a:cubicBezTo>
                  <a:cubicBezTo>
                    <a:pt x="1379" y="1053"/>
                    <a:pt x="1053" y="727"/>
                    <a:pt x="753" y="426"/>
                  </a:cubicBezTo>
                  <a:cubicBezTo>
                    <a:pt x="627" y="426"/>
                    <a:pt x="627" y="526"/>
                    <a:pt x="527" y="526"/>
                  </a:cubicBezTo>
                  <a:cubicBezTo>
                    <a:pt x="527" y="1153"/>
                    <a:pt x="953" y="1554"/>
                    <a:pt x="1053" y="2181"/>
                  </a:cubicBezTo>
                  <a:cubicBezTo>
                    <a:pt x="753" y="2932"/>
                    <a:pt x="126" y="3659"/>
                    <a:pt x="1" y="4587"/>
                  </a:cubicBezTo>
                  <a:cubicBezTo>
                    <a:pt x="627" y="3860"/>
                    <a:pt x="1254" y="3033"/>
                    <a:pt x="2307" y="2707"/>
                  </a:cubicBezTo>
                  <a:cubicBezTo>
                    <a:pt x="2307" y="2607"/>
                    <a:pt x="2206" y="2506"/>
                    <a:pt x="2206" y="2406"/>
                  </a:cubicBezTo>
                  <a:cubicBezTo>
                    <a:pt x="2632" y="1980"/>
                    <a:pt x="3033" y="1554"/>
                    <a:pt x="3459" y="1153"/>
                  </a:cubicBezTo>
                  <a:cubicBezTo>
                    <a:pt x="3359" y="727"/>
                    <a:pt x="3134" y="426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64;p29"/>
            <p:cNvSpPr/>
            <p:nvPr/>
          </p:nvSpPr>
          <p:spPr>
            <a:xfrm>
              <a:off x="2895500" y="681725"/>
              <a:ext cx="83375" cy="107175"/>
            </a:xfrm>
            <a:custGeom>
              <a:avLst/>
              <a:gdLst/>
              <a:ahLst/>
              <a:cxnLst/>
              <a:rect l="l" t="t" r="r" b="b"/>
              <a:pathLst>
                <a:path w="3335" h="428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1" y="1254"/>
                    <a:pt x="728" y="2005"/>
                    <a:pt x="1455" y="2732"/>
                  </a:cubicBezTo>
                  <a:cubicBezTo>
                    <a:pt x="1254" y="3259"/>
                    <a:pt x="1154" y="3760"/>
                    <a:pt x="1053" y="4286"/>
                  </a:cubicBezTo>
                  <a:lnTo>
                    <a:pt x="1254" y="4286"/>
                  </a:lnTo>
                  <a:cubicBezTo>
                    <a:pt x="1455" y="3985"/>
                    <a:pt x="1680" y="3660"/>
                    <a:pt x="1981" y="3259"/>
                  </a:cubicBezTo>
                  <a:cubicBezTo>
                    <a:pt x="2181" y="3259"/>
                    <a:pt x="2507" y="3133"/>
                    <a:pt x="2808" y="3133"/>
                  </a:cubicBezTo>
                  <a:cubicBezTo>
                    <a:pt x="2708" y="2833"/>
                    <a:pt x="2708" y="2632"/>
                    <a:pt x="2607" y="2306"/>
                  </a:cubicBezTo>
                  <a:cubicBezTo>
                    <a:pt x="3033" y="1680"/>
                    <a:pt x="3334" y="1053"/>
                    <a:pt x="2708" y="326"/>
                  </a:cubicBezTo>
                  <a:lnTo>
                    <a:pt x="2708" y="326"/>
                  </a:lnTo>
                  <a:cubicBezTo>
                    <a:pt x="2507" y="752"/>
                    <a:pt x="2307" y="1153"/>
                    <a:pt x="1981" y="1780"/>
                  </a:cubicBezTo>
                  <a:cubicBezTo>
                    <a:pt x="1455" y="1153"/>
                    <a:pt x="928" y="627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65;p29"/>
            <p:cNvSpPr/>
            <p:nvPr/>
          </p:nvSpPr>
          <p:spPr>
            <a:xfrm>
              <a:off x="2741375" y="676700"/>
              <a:ext cx="62675" cy="104675"/>
            </a:xfrm>
            <a:custGeom>
              <a:avLst/>
              <a:gdLst/>
              <a:ahLst/>
              <a:cxnLst/>
              <a:rect l="l" t="t" r="r" b="b"/>
              <a:pathLst>
                <a:path w="2507" h="4187" extrusionOk="0">
                  <a:moveTo>
                    <a:pt x="2206" y="1"/>
                  </a:moveTo>
                  <a:cubicBezTo>
                    <a:pt x="1980" y="527"/>
                    <a:pt x="1680" y="953"/>
                    <a:pt x="1454" y="1354"/>
                  </a:cubicBezTo>
                  <a:cubicBezTo>
                    <a:pt x="1053" y="953"/>
                    <a:pt x="527" y="527"/>
                    <a:pt x="101" y="101"/>
                  </a:cubicBezTo>
                  <a:lnTo>
                    <a:pt x="101" y="101"/>
                  </a:lnTo>
                  <a:cubicBezTo>
                    <a:pt x="0" y="1054"/>
                    <a:pt x="727" y="1580"/>
                    <a:pt x="953" y="2206"/>
                  </a:cubicBezTo>
                  <a:cubicBezTo>
                    <a:pt x="827" y="2933"/>
                    <a:pt x="727" y="3560"/>
                    <a:pt x="627" y="4186"/>
                  </a:cubicBezTo>
                  <a:cubicBezTo>
                    <a:pt x="953" y="3861"/>
                    <a:pt x="1354" y="3560"/>
                    <a:pt x="1780" y="3234"/>
                  </a:cubicBezTo>
                  <a:lnTo>
                    <a:pt x="2206" y="3234"/>
                  </a:lnTo>
                  <a:cubicBezTo>
                    <a:pt x="2206" y="2708"/>
                    <a:pt x="2306" y="2407"/>
                    <a:pt x="2406" y="1981"/>
                  </a:cubicBezTo>
                  <a:cubicBezTo>
                    <a:pt x="2406" y="1580"/>
                    <a:pt x="2507" y="1254"/>
                    <a:pt x="2507" y="953"/>
                  </a:cubicBezTo>
                  <a:cubicBezTo>
                    <a:pt x="2507" y="628"/>
                    <a:pt x="2507" y="327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66;p29"/>
            <p:cNvSpPr/>
            <p:nvPr/>
          </p:nvSpPr>
          <p:spPr>
            <a:xfrm>
              <a:off x="3047150" y="674200"/>
              <a:ext cx="90875" cy="109675"/>
            </a:xfrm>
            <a:custGeom>
              <a:avLst/>
              <a:gdLst/>
              <a:ahLst/>
              <a:cxnLst/>
              <a:rect l="l" t="t" r="r" b="b"/>
              <a:pathLst>
                <a:path w="3635" h="4387" extrusionOk="0">
                  <a:moveTo>
                    <a:pt x="3133" y="1"/>
                  </a:moveTo>
                  <a:cubicBezTo>
                    <a:pt x="2607" y="728"/>
                    <a:pt x="2181" y="1454"/>
                    <a:pt x="1754" y="2081"/>
                  </a:cubicBezTo>
                  <a:cubicBezTo>
                    <a:pt x="1128" y="1780"/>
                    <a:pt x="627" y="1454"/>
                    <a:pt x="0" y="1154"/>
                  </a:cubicBezTo>
                  <a:lnTo>
                    <a:pt x="0" y="1154"/>
                  </a:lnTo>
                  <a:cubicBezTo>
                    <a:pt x="0" y="2081"/>
                    <a:pt x="927" y="2407"/>
                    <a:pt x="1253" y="2933"/>
                  </a:cubicBezTo>
                  <a:cubicBezTo>
                    <a:pt x="1128" y="3434"/>
                    <a:pt x="1028" y="3860"/>
                    <a:pt x="927" y="4387"/>
                  </a:cubicBezTo>
                  <a:cubicBezTo>
                    <a:pt x="1253" y="4061"/>
                    <a:pt x="1554" y="3660"/>
                    <a:pt x="1754" y="3434"/>
                  </a:cubicBezTo>
                  <a:cubicBezTo>
                    <a:pt x="2181" y="3434"/>
                    <a:pt x="2381" y="3434"/>
                    <a:pt x="2707" y="3560"/>
                  </a:cubicBezTo>
                  <a:cubicBezTo>
                    <a:pt x="2506" y="3134"/>
                    <a:pt x="2281" y="2933"/>
                    <a:pt x="2181" y="2707"/>
                  </a:cubicBezTo>
                  <a:cubicBezTo>
                    <a:pt x="2506" y="2306"/>
                    <a:pt x="2907" y="1880"/>
                    <a:pt x="3233" y="1454"/>
                  </a:cubicBezTo>
                  <a:cubicBezTo>
                    <a:pt x="3634" y="928"/>
                    <a:pt x="3634" y="527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67;p29"/>
            <p:cNvSpPr/>
            <p:nvPr/>
          </p:nvSpPr>
          <p:spPr>
            <a:xfrm>
              <a:off x="2900525" y="1018825"/>
              <a:ext cx="73325" cy="96500"/>
            </a:xfrm>
            <a:custGeom>
              <a:avLst/>
              <a:gdLst/>
              <a:ahLst/>
              <a:cxnLst/>
              <a:rect l="l" t="t" r="r" b="b"/>
              <a:pathLst>
                <a:path w="2933" h="3860" extrusionOk="0">
                  <a:moveTo>
                    <a:pt x="2507" y="0"/>
                  </a:moveTo>
                  <a:cubicBezTo>
                    <a:pt x="2106" y="426"/>
                    <a:pt x="1780" y="928"/>
                    <a:pt x="1354" y="1354"/>
                  </a:cubicBezTo>
                  <a:cubicBezTo>
                    <a:pt x="953" y="1053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0" y="1053"/>
                    <a:pt x="627" y="1554"/>
                    <a:pt x="1053" y="1980"/>
                  </a:cubicBezTo>
                  <a:cubicBezTo>
                    <a:pt x="1053" y="2607"/>
                    <a:pt x="727" y="3233"/>
                    <a:pt x="1053" y="3860"/>
                  </a:cubicBezTo>
                  <a:cubicBezTo>
                    <a:pt x="1354" y="3334"/>
                    <a:pt x="1680" y="2807"/>
                    <a:pt x="1980" y="2406"/>
                  </a:cubicBezTo>
                  <a:cubicBezTo>
                    <a:pt x="2406" y="2507"/>
                    <a:pt x="2607" y="2507"/>
                    <a:pt x="2933" y="2507"/>
                  </a:cubicBezTo>
                  <a:cubicBezTo>
                    <a:pt x="2832" y="2306"/>
                    <a:pt x="2732" y="2306"/>
                    <a:pt x="2607" y="2181"/>
                  </a:cubicBezTo>
                  <a:lnTo>
                    <a:pt x="2306" y="1880"/>
                  </a:lnTo>
                  <a:cubicBezTo>
                    <a:pt x="2406" y="1679"/>
                    <a:pt x="2507" y="1454"/>
                    <a:pt x="2607" y="1253"/>
                  </a:cubicBezTo>
                  <a:cubicBezTo>
                    <a:pt x="2933" y="727"/>
                    <a:pt x="2933" y="527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68;p29"/>
            <p:cNvSpPr/>
            <p:nvPr/>
          </p:nvSpPr>
          <p:spPr>
            <a:xfrm>
              <a:off x="3070325" y="78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69;p29"/>
            <p:cNvSpPr/>
            <p:nvPr/>
          </p:nvSpPr>
          <p:spPr>
            <a:xfrm>
              <a:off x="3266450" y="1018825"/>
              <a:ext cx="43875" cy="42000"/>
            </a:xfrm>
            <a:custGeom>
              <a:avLst/>
              <a:gdLst/>
              <a:ahLst/>
              <a:cxnLst/>
              <a:rect l="l" t="t" r="r" b="b"/>
              <a:pathLst>
                <a:path w="1755" h="1680" extrusionOk="0">
                  <a:moveTo>
                    <a:pt x="1754" y="0"/>
                  </a:moveTo>
                  <a:cubicBezTo>
                    <a:pt x="1721" y="28"/>
                    <a:pt x="1689" y="57"/>
                    <a:pt x="1657" y="87"/>
                  </a:cubicBezTo>
                  <a:lnTo>
                    <a:pt x="1657" y="87"/>
                  </a:lnTo>
                  <a:cubicBezTo>
                    <a:pt x="1544" y="72"/>
                    <a:pt x="1431" y="65"/>
                    <a:pt x="1322" y="65"/>
                  </a:cubicBezTo>
                  <a:cubicBezTo>
                    <a:pt x="859" y="65"/>
                    <a:pt x="455" y="200"/>
                    <a:pt x="301" y="527"/>
                  </a:cubicBezTo>
                  <a:cubicBezTo>
                    <a:pt x="128" y="980"/>
                    <a:pt x="104" y="1266"/>
                    <a:pt x="37" y="1545"/>
                  </a:cubicBezTo>
                  <a:lnTo>
                    <a:pt x="37" y="1545"/>
                  </a:lnTo>
                  <a:cubicBezTo>
                    <a:pt x="793" y="1341"/>
                    <a:pt x="1103" y="604"/>
                    <a:pt x="1657" y="87"/>
                  </a:cubicBezTo>
                  <a:lnTo>
                    <a:pt x="1657" y="87"/>
                  </a:lnTo>
                  <a:cubicBezTo>
                    <a:pt x="1690" y="91"/>
                    <a:pt x="1722" y="95"/>
                    <a:pt x="1754" y="100"/>
                  </a:cubicBezTo>
                  <a:lnTo>
                    <a:pt x="1754" y="0"/>
                  </a:lnTo>
                  <a:close/>
                  <a:moveTo>
                    <a:pt x="37" y="1545"/>
                  </a:moveTo>
                  <a:lnTo>
                    <a:pt x="37" y="1545"/>
                  </a:lnTo>
                  <a:cubicBezTo>
                    <a:pt x="25" y="1548"/>
                    <a:pt x="12" y="1551"/>
                    <a:pt x="0" y="1554"/>
                  </a:cubicBezTo>
                  <a:lnTo>
                    <a:pt x="0" y="1679"/>
                  </a:lnTo>
                  <a:cubicBezTo>
                    <a:pt x="14" y="1634"/>
                    <a:pt x="26" y="1590"/>
                    <a:pt x="37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70;p29"/>
            <p:cNvSpPr/>
            <p:nvPr/>
          </p:nvSpPr>
          <p:spPr>
            <a:xfrm>
              <a:off x="3231975" y="1052650"/>
              <a:ext cx="18825" cy="15700"/>
            </a:xfrm>
            <a:custGeom>
              <a:avLst/>
              <a:gdLst/>
              <a:ahLst/>
              <a:cxnLst/>
              <a:rect l="l" t="t" r="r" b="b"/>
              <a:pathLst>
                <a:path w="753" h="628" extrusionOk="0">
                  <a:moveTo>
                    <a:pt x="427" y="1"/>
                  </a:moveTo>
                  <a:cubicBezTo>
                    <a:pt x="326" y="201"/>
                    <a:pt x="126" y="427"/>
                    <a:pt x="1" y="627"/>
                  </a:cubicBezTo>
                  <a:cubicBezTo>
                    <a:pt x="226" y="527"/>
                    <a:pt x="427" y="326"/>
                    <a:pt x="752" y="201"/>
                  </a:cubicBezTo>
                  <a:cubicBezTo>
                    <a:pt x="627" y="101"/>
                    <a:pt x="527" y="10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71;p29"/>
            <p:cNvSpPr/>
            <p:nvPr/>
          </p:nvSpPr>
          <p:spPr>
            <a:xfrm>
              <a:off x="3260800" y="1057675"/>
              <a:ext cx="5675" cy="8150"/>
            </a:xfrm>
            <a:custGeom>
              <a:avLst/>
              <a:gdLst/>
              <a:ahLst/>
              <a:cxnLst/>
              <a:rect l="l" t="t" r="r" b="b"/>
              <a:pathLst>
                <a:path w="227" h="326" extrusionOk="0">
                  <a:moveTo>
                    <a:pt x="226" y="0"/>
                  </a:moveTo>
                  <a:cubicBezTo>
                    <a:pt x="101" y="125"/>
                    <a:pt x="101" y="226"/>
                    <a:pt x="0" y="226"/>
                  </a:cubicBezTo>
                  <a:lnTo>
                    <a:pt x="0" y="326"/>
                  </a:lnTo>
                  <a:lnTo>
                    <a:pt x="226" y="1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72;p29"/>
            <p:cNvSpPr/>
            <p:nvPr/>
          </p:nvSpPr>
          <p:spPr>
            <a:xfrm>
              <a:off x="3310300" y="1057675"/>
              <a:ext cx="34475" cy="31350"/>
            </a:xfrm>
            <a:custGeom>
              <a:avLst/>
              <a:gdLst/>
              <a:ahLst/>
              <a:cxnLst/>
              <a:rect l="l" t="t" r="r" b="b"/>
              <a:pathLst>
                <a:path w="1379" h="1254" extrusionOk="0">
                  <a:moveTo>
                    <a:pt x="1379" y="0"/>
                  </a:moveTo>
                  <a:cubicBezTo>
                    <a:pt x="953" y="326"/>
                    <a:pt x="527" y="627"/>
                    <a:pt x="0" y="953"/>
                  </a:cubicBezTo>
                  <a:cubicBezTo>
                    <a:pt x="226" y="1153"/>
                    <a:pt x="326" y="1153"/>
                    <a:pt x="426" y="1253"/>
                  </a:cubicBezTo>
                  <a:cubicBezTo>
                    <a:pt x="627" y="1053"/>
                    <a:pt x="953" y="852"/>
                    <a:pt x="1254" y="627"/>
                  </a:cubicBezTo>
                  <a:cubicBezTo>
                    <a:pt x="1254" y="627"/>
                    <a:pt x="1379" y="526"/>
                    <a:pt x="1379" y="426"/>
                  </a:cubicBezTo>
                  <a:lnTo>
                    <a:pt x="13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1" y="1620417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Pesquisa em grupos:</a:t>
            </a:r>
          </a:p>
        </p:txBody>
      </p:sp>
    </p:spTree>
    <p:extLst>
      <p:ext uri="{BB962C8B-B14F-4D97-AF65-F5344CB8AC3E}">
        <p14:creationId xmlns:p14="http://schemas.microsoft.com/office/powerpoint/2010/main" val="217866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4962524" y="248635"/>
            <a:ext cx="1304925" cy="111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Google Shape;1637;p41"/>
          <p:cNvSpPr txBox="1">
            <a:spLocks/>
          </p:cNvSpPr>
          <p:nvPr/>
        </p:nvSpPr>
        <p:spPr>
          <a:xfrm>
            <a:off x="1923762" y="511168"/>
            <a:ext cx="5324763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TIPOS DE EMPREENDEDORISMO MAIS COMUNS</a:t>
            </a:r>
            <a:endParaRPr lang="pt-BR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40" name="Google Shape;1475;p36"/>
          <p:cNvGrpSpPr/>
          <p:nvPr/>
        </p:nvGrpSpPr>
        <p:grpSpPr>
          <a:xfrm>
            <a:off x="1838741" y="1696894"/>
            <a:ext cx="720834" cy="738313"/>
            <a:chOff x="3223925" y="2324274"/>
            <a:chExt cx="947168" cy="970136"/>
          </a:xfrm>
          <a:solidFill>
            <a:schemeClr val="accent1"/>
          </a:solidFill>
        </p:grpSpPr>
        <p:sp>
          <p:nvSpPr>
            <p:cNvPr id="41" name="Google Shape;1476;p36"/>
            <p:cNvSpPr/>
            <p:nvPr/>
          </p:nvSpPr>
          <p:spPr>
            <a:xfrm>
              <a:off x="3223925" y="2324274"/>
              <a:ext cx="947168" cy="970136"/>
            </a:xfrm>
            <a:custGeom>
              <a:avLst/>
              <a:gdLst/>
              <a:ahLst/>
              <a:cxnLst/>
              <a:rect l="l" t="t" r="r" b="b"/>
              <a:pathLst>
                <a:path w="30076" h="27044" extrusionOk="0">
                  <a:moveTo>
                    <a:pt x="14473" y="6867"/>
                  </a:moveTo>
                  <a:cubicBezTo>
                    <a:pt x="14694" y="6867"/>
                    <a:pt x="14916" y="6875"/>
                    <a:pt x="15138" y="6893"/>
                  </a:cubicBezTo>
                  <a:cubicBezTo>
                    <a:pt x="16692" y="6993"/>
                    <a:pt x="18271" y="6893"/>
                    <a:pt x="19624" y="7720"/>
                  </a:cubicBezTo>
                  <a:lnTo>
                    <a:pt x="19624" y="8146"/>
                  </a:lnTo>
                  <a:cubicBezTo>
                    <a:pt x="20050" y="8246"/>
                    <a:pt x="20451" y="8447"/>
                    <a:pt x="20878" y="8672"/>
                  </a:cubicBezTo>
                  <a:lnTo>
                    <a:pt x="20878" y="8773"/>
                  </a:lnTo>
                  <a:lnTo>
                    <a:pt x="19098" y="8773"/>
                  </a:lnTo>
                  <a:lnTo>
                    <a:pt x="19098" y="8873"/>
                  </a:lnTo>
                  <a:cubicBezTo>
                    <a:pt x="19198" y="8973"/>
                    <a:pt x="19324" y="9073"/>
                    <a:pt x="19424" y="9174"/>
                  </a:cubicBezTo>
                  <a:cubicBezTo>
                    <a:pt x="17185" y="8965"/>
                    <a:pt x="14933" y="8649"/>
                    <a:pt x="12653" y="8649"/>
                  </a:cubicBezTo>
                  <a:cubicBezTo>
                    <a:pt x="11641" y="8649"/>
                    <a:pt x="10624" y="8711"/>
                    <a:pt x="9599" y="8873"/>
                  </a:cubicBezTo>
                  <a:cubicBezTo>
                    <a:pt x="10025" y="7920"/>
                    <a:pt x="10652" y="7519"/>
                    <a:pt x="11479" y="7294"/>
                  </a:cubicBezTo>
                  <a:cubicBezTo>
                    <a:pt x="12428" y="7046"/>
                    <a:pt x="13444" y="6867"/>
                    <a:pt x="14473" y="6867"/>
                  </a:cubicBezTo>
                  <a:close/>
                  <a:moveTo>
                    <a:pt x="13258" y="9499"/>
                  </a:moveTo>
                  <a:cubicBezTo>
                    <a:pt x="14712" y="9499"/>
                    <a:pt x="16066" y="9600"/>
                    <a:pt x="17544" y="9600"/>
                  </a:cubicBezTo>
                  <a:lnTo>
                    <a:pt x="17544" y="10226"/>
                  </a:lnTo>
                  <a:cubicBezTo>
                    <a:pt x="16366" y="10226"/>
                    <a:pt x="15188" y="10019"/>
                    <a:pt x="13985" y="10019"/>
                  </a:cubicBezTo>
                  <a:cubicBezTo>
                    <a:pt x="13268" y="10019"/>
                    <a:pt x="12544" y="10093"/>
                    <a:pt x="11805" y="10326"/>
                  </a:cubicBezTo>
                  <a:lnTo>
                    <a:pt x="13885" y="10326"/>
                  </a:lnTo>
                  <a:lnTo>
                    <a:pt x="13885" y="10552"/>
                  </a:lnTo>
                  <a:cubicBezTo>
                    <a:pt x="13058" y="10652"/>
                    <a:pt x="12106" y="10652"/>
                    <a:pt x="11178" y="10652"/>
                  </a:cubicBezTo>
                  <a:cubicBezTo>
                    <a:pt x="11178" y="10652"/>
                    <a:pt x="11053" y="10853"/>
                    <a:pt x="11053" y="11053"/>
                  </a:cubicBezTo>
                  <a:cubicBezTo>
                    <a:pt x="10752" y="10953"/>
                    <a:pt x="10552" y="10853"/>
                    <a:pt x="10226" y="10753"/>
                  </a:cubicBezTo>
                  <a:cubicBezTo>
                    <a:pt x="10126" y="10853"/>
                    <a:pt x="10126" y="10953"/>
                    <a:pt x="10025" y="11053"/>
                  </a:cubicBezTo>
                  <a:cubicBezTo>
                    <a:pt x="10025" y="11053"/>
                    <a:pt x="9925" y="11053"/>
                    <a:pt x="9925" y="10953"/>
                  </a:cubicBezTo>
                  <a:cubicBezTo>
                    <a:pt x="10025" y="10853"/>
                    <a:pt x="10126" y="10753"/>
                    <a:pt x="10226" y="10652"/>
                  </a:cubicBezTo>
                  <a:lnTo>
                    <a:pt x="10226" y="10753"/>
                  </a:lnTo>
                  <a:cubicBezTo>
                    <a:pt x="10953" y="9700"/>
                    <a:pt x="12106" y="9499"/>
                    <a:pt x="13258" y="9499"/>
                  </a:cubicBezTo>
                  <a:close/>
                  <a:moveTo>
                    <a:pt x="19950" y="11053"/>
                  </a:moveTo>
                  <a:lnTo>
                    <a:pt x="19950" y="11053"/>
                  </a:lnTo>
                  <a:cubicBezTo>
                    <a:pt x="20151" y="11179"/>
                    <a:pt x="20351" y="11279"/>
                    <a:pt x="20577" y="11279"/>
                  </a:cubicBezTo>
                  <a:cubicBezTo>
                    <a:pt x="20577" y="11379"/>
                    <a:pt x="20451" y="11479"/>
                    <a:pt x="20451" y="11580"/>
                  </a:cubicBezTo>
                  <a:cubicBezTo>
                    <a:pt x="20251" y="11379"/>
                    <a:pt x="20050" y="11179"/>
                    <a:pt x="19950" y="11053"/>
                  </a:cubicBezTo>
                  <a:close/>
                  <a:moveTo>
                    <a:pt x="8973" y="11279"/>
                  </a:moveTo>
                  <a:cubicBezTo>
                    <a:pt x="8872" y="11379"/>
                    <a:pt x="8872" y="11479"/>
                    <a:pt x="8872" y="11580"/>
                  </a:cubicBezTo>
                  <a:cubicBezTo>
                    <a:pt x="8973" y="11580"/>
                    <a:pt x="9073" y="11680"/>
                    <a:pt x="9173" y="11680"/>
                  </a:cubicBezTo>
                  <a:lnTo>
                    <a:pt x="9173" y="11805"/>
                  </a:lnTo>
                  <a:lnTo>
                    <a:pt x="8872" y="11805"/>
                  </a:lnTo>
                  <a:lnTo>
                    <a:pt x="8872" y="11580"/>
                  </a:lnTo>
                  <a:cubicBezTo>
                    <a:pt x="8872" y="11479"/>
                    <a:pt x="8872" y="11379"/>
                    <a:pt x="8772" y="11279"/>
                  </a:cubicBezTo>
                  <a:close/>
                  <a:moveTo>
                    <a:pt x="9599" y="11680"/>
                  </a:moveTo>
                  <a:cubicBezTo>
                    <a:pt x="9700" y="11680"/>
                    <a:pt x="9700" y="11680"/>
                    <a:pt x="10025" y="11805"/>
                  </a:cubicBezTo>
                  <a:lnTo>
                    <a:pt x="9599" y="11805"/>
                  </a:lnTo>
                  <a:lnTo>
                    <a:pt x="9599" y="11680"/>
                  </a:lnTo>
                  <a:close/>
                  <a:moveTo>
                    <a:pt x="10652" y="11580"/>
                  </a:moveTo>
                  <a:lnTo>
                    <a:pt x="10652" y="11680"/>
                  </a:lnTo>
                  <a:cubicBezTo>
                    <a:pt x="10652" y="11805"/>
                    <a:pt x="10552" y="11805"/>
                    <a:pt x="10426" y="11805"/>
                  </a:cubicBezTo>
                  <a:lnTo>
                    <a:pt x="10426" y="11680"/>
                  </a:lnTo>
                  <a:cubicBezTo>
                    <a:pt x="10552" y="11680"/>
                    <a:pt x="10552" y="11680"/>
                    <a:pt x="10652" y="11580"/>
                  </a:cubicBezTo>
                  <a:close/>
                  <a:moveTo>
                    <a:pt x="3133" y="14612"/>
                  </a:moveTo>
                  <a:lnTo>
                    <a:pt x="3133" y="14813"/>
                  </a:lnTo>
                  <a:cubicBezTo>
                    <a:pt x="3133" y="14813"/>
                    <a:pt x="3033" y="14712"/>
                    <a:pt x="3033" y="14612"/>
                  </a:cubicBezTo>
                  <a:close/>
                  <a:moveTo>
                    <a:pt x="12732" y="15339"/>
                  </a:moveTo>
                  <a:cubicBezTo>
                    <a:pt x="12698" y="15377"/>
                    <a:pt x="12664" y="15414"/>
                    <a:pt x="12629" y="15451"/>
                  </a:cubicBezTo>
                  <a:lnTo>
                    <a:pt x="12629" y="15451"/>
                  </a:lnTo>
                  <a:cubicBezTo>
                    <a:pt x="12663" y="15449"/>
                    <a:pt x="12697" y="15445"/>
                    <a:pt x="12732" y="15439"/>
                  </a:cubicBezTo>
                  <a:lnTo>
                    <a:pt x="12732" y="15339"/>
                  </a:lnTo>
                  <a:close/>
                  <a:moveTo>
                    <a:pt x="3710" y="15301"/>
                  </a:moveTo>
                  <a:cubicBezTo>
                    <a:pt x="3760" y="15381"/>
                    <a:pt x="3760" y="15465"/>
                    <a:pt x="3760" y="15565"/>
                  </a:cubicBezTo>
                  <a:lnTo>
                    <a:pt x="3659" y="15565"/>
                  </a:lnTo>
                  <a:cubicBezTo>
                    <a:pt x="3659" y="15465"/>
                    <a:pt x="3659" y="15381"/>
                    <a:pt x="3710" y="15301"/>
                  </a:cubicBezTo>
                  <a:close/>
                  <a:moveTo>
                    <a:pt x="11601" y="13170"/>
                  </a:moveTo>
                  <a:cubicBezTo>
                    <a:pt x="11724" y="13170"/>
                    <a:pt x="11830" y="13192"/>
                    <a:pt x="11905" y="13259"/>
                  </a:cubicBezTo>
                  <a:cubicBezTo>
                    <a:pt x="12431" y="13685"/>
                    <a:pt x="13058" y="13459"/>
                    <a:pt x="13559" y="13785"/>
                  </a:cubicBezTo>
                  <a:cubicBezTo>
                    <a:pt x="13359" y="13885"/>
                    <a:pt x="13258" y="13885"/>
                    <a:pt x="12933" y="13986"/>
                  </a:cubicBezTo>
                  <a:cubicBezTo>
                    <a:pt x="14938" y="14712"/>
                    <a:pt x="17018" y="14712"/>
                    <a:pt x="18697" y="16191"/>
                  </a:cubicBezTo>
                  <a:cubicBezTo>
                    <a:pt x="17945" y="16918"/>
                    <a:pt x="17319" y="17444"/>
                    <a:pt x="16492" y="17745"/>
                  </a:cubicBezTo>
                  <a:cubicBezTo>
                    <a:pt x="16425" y="17779"/>
                    <a:pt x="16355" y="17790"/>
                    <a:pt x="16285" y="17790"/>
                  </a:cubicBezTo>
                  <a:cubicBezTo>
                    <a:pt x="16143" y="17790"/>
                    <a:pt x="15999" y="17745"/>
                    <a:pt x="15865" y="17745"/>
                  </a:cubicBezTo>
                  <a:lnTo>
                    <a:pt x="14512" y="17745"/>
                  </a:lnTo>
                  <a:cubicBezTo>
                    <a:pt x="14712" y="17645"/>
                    <a:pt x="14938" y="17545"/>
                    <a:pt x="15238" y="17319"/>
                  </a:cubicBezTo>
                  <a:cubicBezTo>
                    <a:pt x="14812" y="17219"/>
                    <a:pt x="14612" y="17219"/>
                    <a:pt x="14411" y="17219"/>
                  </a:cubicBezTo>
                  <a:cubicBezTo>
                    <a:pt x="14612" y="17018"/>
                    <a:pt x="14712" y="16818"/>
                    <a:pt x="14938" y="16592"/>
                  </a:cubicBezTo>
                  <a:cubicBezTo>
                    <a:pt x="14812" y="16592"/>
                    <a:pt x="14812" y="16492"/>
                    <a:pt x="14812" y="16492"/>
                  </a:cubicBezTo>
                  <a:cubicBezTo>
                    <a:pt x="14411" y="16592"/>
                    <a:pt x="14086" y="16592"/>
                    <a:pt x="13785" y="16692"/>
                  </a:cubicBezTo>
                  <a:cubicBezTo>
                    <a:pt x="13885" y="16592"/>
                    <a:pt x="13885" y="16592"/>
                    <a:pt x="13885" y="16492"/>
                  </a:cubicBezTo>
                  <a:cubicBezTo>
                    <a:pt x="13359" y="16291"/>
                    <a:pt x="12832" y="16066"/>
                    <a:pt x="12306" y="15865"/>
                  </a:cubicBezTo>
                  <a:cubicBezTo>
                    <a:pt x="12306" y="15966"/>
                    <a:pt x="12206" y="16066"/>
                    <a:pt x="12106" y="16291"/>
                  </a:cubicBezTo>
                  <a:lnTo>
                    <a:pt x="12106" y="15966"/>
                  </a:lnTo>
                  <a:cubicBezTo>
                    <a:pt x="12272" y="15799"/>
                    <a:pt x="12456" y="15632"/>
                    <a:pt x="12629" y="15451"/>
                  </a:cubicBezTo>
                  <a:lnTo>
                    <a:pt x="12629" y="15451"/>
                  </a:lnTo>
                  <a:cubicBezTo>
                    <a:pt x="12591" y="15454"/>
                    <a:pt x="12554" y="15456"/>
                    <a:pt x="12517" y="15456"/>
                  </a:cubicBezTo>
                  <a:cubicBezTo>
                    <a:pt x="11809" y="15456"/>
                    <a:pt x="11314" y="14918"/>
                    <a:pt x="10652" y="14712"/>
                  </a:cubicBezTo>
                  <a:cubicBezTo>
                    <a:pt x="10852" y="14512"/>
                    <a:pt x="10953" y="14311"/>
                    <a:pt x="11053" y="13986"/>
                  </a:cubicBezTo>
                  <a:cubicBezTo>
                    <a:pt x="10953" y="13785"/>
                    <a:pt x="10852" y="13560"/>
                    <a:pt x="10752" y="13259"/>
                  </a:cubicBezTo>
                  <a:cubicBezTo>
                    <a:pt x="11036" y="13259"/>
                    <a:pt x="11354" y="13170"/>
                    <a:pt x="11601" y="13170"/>
                  </a:cubicBezTo>
                  <a:close/>
                  <a:moveTo>
                    <a:pt x="4486" y="13459"/>
                  </a:moveTo>
                  <a:cubicBezTo>
                    <a:pt x="4587" y="13785"/>
                    <a:pt x="4787" y="14086"/>
                    <a:pt x="4787" y="14512"/>
                  </a:cubicBezTo>
                  <a:cubicBezTo>
                    <a:pt x="4787" y="15665"/>
                    <a:pt x="5213" y="16692"/>
                    <a:pt x="6266" y="17319"/>
                  </a:cubicBezTo>
                  <a:cubicBezTo>
                    <a:pt x="6466" y="17545"/>
                    <a:pt x="6466" y="17545"/>
                    <a:pt x="6266" y="17845"/>
                  </a:cubicBezTo>
                  <a:cubicBezTo>
                    <a:pt x="6040" y="17745"/>
                    <a:pt x="5639" y="17745"/>
                    <a:pt x="5539" y="17545"/>
                  </a:cubicBezTo>
                  <a:cubicBezTo>
                    <a:pt x="5013" y="16918"/>
                    <a:pt x="4486" y="16066"/>
                    <a:pt x="4161" y="15565"/>
                  </a:cubicBezTo>
                  <a:lnTo>
                    <a:pt x="4161" y="13459"/>
                  </a:lnTo>
                  <a:close/>
                  <a:moveTo>
                    <a:pt x="12632" y="17845"/>
                  </a:moveTo>
                  <a:lnTo>
                    <a:pt x="12632" y="17946"/>
                  </a:lnTo>
                  <a:cubicBezTo>
                    <a:pt x="12532" y="17946"/>
                    <a:pt x="12532" y="18071"/>
                    <a:pt x="12431" y="18071"/>
                  </a:cubicBezTo>
                  <a:cubicBezTo>
                    <a:pt x="12431" y="17946"/>
                    <a:pt x="12431" y="17946"/>
                    <a:pt x="12306" y="17946"/>
                  </a:cubicBezTo>
                  <a:cubicBezTo>
                    <a:pt x="12431" y="17946"/>
                    <a:pt x="12532" y="17845"/>
                    <a:pt x="12632" y="17845"/>
                  </a:cubicBezTo>
                  <a:close/>
                  <a:moveTo>
                    <a:pt x="27344" y="14712"/>
                  </a:moveTo>
                  <a:lnTo>
                    <a:pt x="27344" y="14712"/>
                  </a:lnTo>
                  <a:cubicBezTo>
                    <a:pt x="27244" y="15239"/>
                    <a:pt x="27143" y="15765"/>
                    <a:pt x="27143" y="16191"/>
                  </a:cubicBezTo>
                  <a:cubicBezTo>
                    <a:pt x="26717" y="16692"/>
                    <a:pt x="26416" y="17119"/>
                    <a:pt x="25990" y="17545"/>
                  </a:cubicBezTo>
                  <a:cubicBezTo>
                    <a:pt x="25990" y="17545"/>
                    <a:pt x="25890" y="17545"/>
                    <a:pt x="25790" y="17444"/>
                  </a:cubicBezTo>
                  <a:cubicBezTo>
                    <a:pt x="25464" y="17845"/>
                    <a:pt x="25163" y="18171"/>
                    <a:pt x="24737" y="18472"/>
                  </a:cubicBezTo>
                  <a:lnTo>
                    <a:pt x="24637" y="18472"/>
                  </a:lnTo>
                  <a:cubicBezTo>
                    <a:pt x="25063" y="16918"/>
                    <a:pt x="26416" y="16066"/>
                    <a:pt x="27344" y="14712"/>
                  </a:cubicBezTo>
                  <a:close/>
                  <a:moveTo>
                    <a:pt x="3534" y="16392"/>
                  </a:moveTo>
                  <a:cubicBezTo>
                    <a:pt x="3960" y="16692"/>
                    <a:pt x="4286" y="16918"/>
                    <a:pt x="4587" y="17119"/>
                  </a:cubicBezTo>
                  <a:cubicBezTo>
                    <a:pt x="5013" y="17745"/>
                    <a:pt x="5314" y="18472"/>
                    <a:pt x="5740" y="19098"/>
                  </a:cubicBezTo>
                  <a:cubicBezTo>
                    <a:pt x="5639" y="19324"/>
                    <a:pt x="5639" y="19424"/>
                    <a:pt x="5539" y="19625"/>
                  </a:cubicBezTo>
                  <a:cubicBezTo>
                    <a:pt x="5013" y="19324"/>
                    <a:pt x="4286" y="19199"/>
                    <a:pt x="4161" y="18271"/>
                  </a:cubicBezTo>
                  <a:lnTo>
                    <a:pt x="4161" y="18271"/>
                  </a:lnTo>
                  <a:cubicBezTo>
                    <a:pt x="4386" y="18372"/>
                    <a:pt x="4486" y="18372"/>
                    <a:pt x="4787" y="18472"/>
                  </a:cubicBezTo>
                  <a:cubicBezTo>
                    <a:pt x="4486" y="17645"/>
                    <a:pt x="3534" y="17319"/>
                    <a:pt x="3534" y="16392"/>
                  </a:cubicBezTo>
                  <a:close/>
                  <a:moveTo>
                    <a:pt x="5940" y="19199"/>
                  </a:moveTo>
                  <a:lnTo>
                    <a:pt x="5940" y="19199"/>
                  </a:lnTo>
                  <a:cubicBezTo>
                    <a:pt x="6166" y="19324"/>
                    <a:pt x="6466" y="19324"/>
                    <a:pt x="6166" y="19625"/>
                  </a:cubicBezTo>
                  <a:cubicBezTo>
                    <a:pt x="6166" y="19525"/>
                    <a:pt x="6040" y="19324"/>
                    <a:pt x="5940" y="19199"/>
                  </a:cubicBezTo>
                  <a:close/>
                  <a:moveTo>
                    <a:pt x="2281" y="20151"/>
                  </a:moveTo>
                  <a:cubicBezTo>
                    <a:pt x="2281" y="20151"/>
                    <a:pt x="2406" y="20251"/>
                    <a:pt x="2406" y="20352"/>
                  </a:cubicBezTo>
                  <a:cubicBezTo>
                    <a:pt x="2281" y="20352"/>
                    <a:pt x="2181" y="20251"/>
                    <a:pt x="2181" y="20151"/>
                  </a:cubicBezTo>
                  <a:close/>
                  <a:moveTo>
                    <a:pt x="4060" y="22758"/>
                  </a:moveTo>
                  <a:lnTo>
                    <a:pt x="4060" y="22858"/>
                  </a:lnTo>
                  <a:cubicBezTo>
                    <a:pt x="3960" y="22758"/>
                    <a:pt x="3960" y="22758"/>
                    <a:pt x="3860" y="22758"/>
                  </a:cubicBezTo>
                  <a:close/>
                  <a:moveTo>
                    <a:pt x="6567" y="23585"/>
                  </a:moveTo>
                  <a:lnTo>
                    <a:pt x="6567" y="23911"/>
                  </a:lnTo>
                  <a:cubicBezTo>
                    <a:pt x="6322" y="23829"/>
                    <a:pt x="5994" y="23747"/>
                    <a:pt x="5719" y="23652"/>
                  </a:cubicBezTo>
                  <a:lnTo>
                    <a:pt x="5719" y="23652"/>
                  </a:lnTo>
                  <a:cubicBezTo>
                    <a:pt x="5994" y="23585"/>
                    <a:pt x="6322" y="23585"/>
                    <a:pt x="6567" y="23585"/>
                  </a:cubicBezTo>
                  <a:close/>
                  <a:moveTo>
                    <a:pt x="6993" y="24111"/>
                  </a:moveTo>
                  <a:cubicBezTo>
                    <a:pt x="7093" y="24211"/>
                    <a:pt x="7294" y="24337"/>
                    <a:pt x="7419" y="24337"/>
                  </a:cubicBezTo>
                  <a:lnTo>
                    <a:pt x="6893" y="24337"/>
                  </a:lnTo>
                  <a:cubicBezTo>
                    <a:pt x="6893" y="24337"/>
                    <a:pt x="6993" y="24211"/>
                    <a:pt x="6993" y="24111"/>
                  </a:cubicBezTo>
                  <a:close/>
                  <a:moveTo>
                    <a:pt x="8446" y="24211"/>
                  </a:moveTo>
                  <a:cubicBezTo>
                    <a:pt x="8346" y="24211"/>
                    <a:pt x="8246" y="24337"/>
                    <a:pt x="8146" y="24337"/>
                  </a:cubicBezTo>
                  <a:lnTo>
                    <a:pt x="8146" y="24211"/>
                  </a:lnTo>
                  <a:close/>
                  <a:moveTo>
                    <a:pt x="7820" y="24337"/>
                  </a:moveTo>
                  <a:lnTo>
                    <a:pt x="7820" y="24437"/>
                  </a:lnTo>
                  <a:cubicBezTo>
                    <a:pt x="7720" y="24437"/>
                    <a:pt x="7619" y="24337"/>
                    <a:pt x="7519" y="24337"/>
                  </a:cubicBezTo>
                  <a:close/>
                  <a:moveTo>
                    <a:pt x="18898" y="24963"/>
                  </a:moveTo>
                  <a:lnTo>
                    <a:pt x="18898" y="25063"/>
                  </a:lnTo>
                  <a:lnTo>
                    <a:pt x="18797" y="25063"/>
                  </a:lnTo>
                  <a:lnTo>
                    <a:pt x="18898" y="24963"/>
                  </a:lnTo>
                  <a:close/>
                  <a:moveTo>
                    <a:pt x="11053" y="1"/>
                  </a:moveTo>
                  <a:cubicBezTo>
                    <a:pt x="9599" y="402"/>
                    <a:pt x="8045" y="627"/>
                    <a:pt x="6567" y="1454"/>
                  </a:cubicBezTo>
                  <a:cubicBezTo>
                    <a:pt x="5013" y="2507"/>
                    <a:pt x="3760" y="3860"/>
                    <a:pt x="2807" y="5414"/>
                  </a:cubicBezTo>
                  <a:cubicBezTo>
                    <a:pt x="2507" y="5740"/>
                    <a:pt x="2406" y="6166"/>
                    <a:pt x="2080" y="6467"/>
                  </a:cubicBezTo>
                  <a:cubicBezTo>
                    <a:pt x="401" y="8447"/>
                    <a:pt x="0" y="10753"/>
                    <a:pt x="201" y="13159"/>
                  </a:cubicBezTo>
                  <a:cubicBezTo>
                    <a:pt x="201" y="14311"/>
                    <a:pt x="301" y="15439"/>
                    <a:pt x="301" y="16492"/>
                  </a:cubicBezTo>
                  <a:cubicBezTo>
                    <a:pt x="401" y="16492"/>
                    <a:pt x="627" y="16392"/>
                    <a:pt x="727" y="16291"/>
                  </a:cubicBezTo>
                  <a:cubicBezTo>
                    <a:pt x="1028" y="17219"/>
                    <a:pt x="928" y="18372"/>
                    <a:pt x="1780" y="19324"/>
                  </a:cubicBezTo>
                  <a:cubicBezTo>
                    <a:pt x="1554" y="19199"/>
                    <a:pt x="1253" y="19199"/>
                    <a:pt x="1028" y="19098"/>
                  </a:cubicBezTo>
                  <a:cubicBezTo>
                    <a:pt x="1028" y="19199"/>
                    <a:pt x="928" y="19199"/>
                    <a:pt x="928" y="19324"/>
                  </a:cubicBezTo>
                  <a:cubicBezTo>
                    <a:pt x="1980" y="20251"/>
                    <a:pt x="3033" y="21304"/>
                    <a:pt x="4060" y="22231"/>
                  </a:cubicBezTo>
                  <a:cubicBezTo>
                    <a:pt x="3915" y="22278"/>
                    <a:pt x="3779" y="22298"/>
                    <a:pt x="3652" y="22298"/>
                  </a:cubicBezTo>
                  <a:cubicBezTo>
                    <a:pt x="2882" y="22298"/>
                    <a:pt x="2418" y="21548"/>
                    <a:pt x="1880" y="21204"/>
                  </a:cubicBezTo>
                  <a:lnTo>
                    <a:pt x="1880" y="21204"/>
                  </a:lnTo>
                  <a:cubicBezTo>
                    <a:pt x="1980" y="21605"/>
                    <a:pt x="1980" y="21931"/>
                    <a:pt x="1980" y="22332"/>
                  </a:cubicBezTo>
                  <a:lnTo>
                    <a:pt x="1980" y="22231"/>
                  </a:lnTo>
                  <a:cubicBezTo>
                    <a:pt x="2080" y="22557"/>
                    <a:pt x="2181" y="22758"/>
                    <a:pt x="2181" y="23184"/>
                  </a:cubicBezTo>
                  <a:lnTo>
                    <a:pt x="2807" y="23184"/>
                  </a:lnTo>
                  <a:cubicBezTo>
                    <a:pt x="3033" y="23184"/>
                    <a:pt x="3334" y="23184"/>
                    <a:pt x="3534" y="23284"/>
                  </a:cubicBezTo>
                  <a:cubicBezTo>
                    <a:pt x="4060" y="23710"/>
                    <a:pt x="4787" y="23810"/>
                    <a:pt x="5414" y="24111"/>
                  </a:cubicBezTo>
                  <a:cubicBezTo>
                    <a:pt x="6366" y="24437"/>
                    <a:pt x="7193" y="24838"/>
                    <a:pt x="8246" y="24838"/>
                  </a:cubicBezTo>
                  <a:cubicBezTo>
                    <a:pt x="9925" y="24838"/>
                    <a:pt x="11479" y="24963"/>
                    <a:pt x="13058" y="24963"/>
                  </a:cubicBezTo>
                  <a:cubicBezTo>
                    <a:pt x="13685" y="24963"/>
                    <a:pt x="14311" y="24738"/>
                    <a:pt x="14938" y="24637"/>
                  </a:cubicBezTo>
                  <a:cubicBezTo>
                    <a:pt x="16592" y="24337"/>
                    <a:pt x="18171" y="24111"/>
                    <a:pt x="19825" y="23810"/>
                  </a:cubicBezTo>
                  <a:lnTo>
                    <a:pt x="19825" y="23710"/>
                  </a:lnTo>
                  <a:cubicBezTo>
                    <a:pt x="20050" y="23810"/>
                    <a:pt x="20251" y="23810"/>
                    <a:pt x="20451" y="23911"/>
                  </a:cubicBezTo>
                  <a:lnTo>
                    <a:pt x="20451" y="23810"/>
                  </a:lnTo>
                  <a:cubicBezTo>
                    <a:pt x="20878" y="23710"/>
                    <a:pt x="21304" y="23710"/>
                    <a:pt x="21705" y="23585"/>
                  </a:cubicBezTo>
                  <a:lnTo>
                    <a:pt x="21705" y="23585"/>
                  </a:lnTo>
                  <a:cubicBezTo>
                    <a:pt x="20978" y="24011"/>
                    <a:pt x="20251" y="24537"/>
                    <a:pt x="19424" y="24963"/>
                  </a:cubicBezTo>
                  <a:lnTo>
                    <a:pt x="19424" y="24537"/>
                  </a:lnTo>
                  <a:cubicBezTo>
                    <a:pt x="18472" y="24838"/>
                    <a:pt x="17644" y="25264"/>
                    <a:pt x="16817" y="25464"/>
                  </a:cubicBezTo>
                  <a:cubicBezTo>
                    <a:pt x="15439" y="25790"/>
                    <a:pt x="13985" y="25991"/>
                    <a:pt x="12532" y="26317"/>
                  </a:cubicBezTo>
                  <a:cubicBezTo>
                    <a:pt x="11805" y="26417"/>
                    <a:pt x="11178" y="26617"/>
                    <a:pt x="10426" y="26718"/>
                  </a:cubicBezTo>
                  <a:lnTo>
                    <a:pt x="10426" y="27043"/>
                  </a:lnTo>
                  <a:cubicBezTo>
                    <a:pt x="11905" y="26843"/>
                    <a:pt x="13258" y="26718"/>
                    <a:pt x="14612" y="26517"/>
                  </a:cubicBezTo>
                  <a:cubicBezTo>
                    <a:pt x="16066" y="26216"/>
                    <a:pt x="17444" y="25590"/>
                    <a:pt x="18898" y="25464"/>
                  </a:cubicBezTo>
                  <a:lnTo>
                    <a:pt x="19098" y="25464"/>
                  </a:lnTo>
                  <a:cubicBezTo>
                    <a:pt x="18898" y="25690"/>
                    <a:pt x="18697" y="25790"/>
                    <a:pt x="18472" y="25890"/>
                  </a:cubicBezTo>
                  <a:cubicBezTo>
                    <a:pt x="18797" y="25890"/>
                    <a:pt x="19098" y="25890"/>
                    <a:pt x="19424" y="25790"/>
                  </a:cubicBezTo>
                  <a:cubicBezTo>
                    <a:pt x="19950" y="25690"/>
                    <a:pt x="20351" y="25364"/>
                    <a:pt x="20878" y="25364"/>
                  </a:cubicBezTo>
                  <a:cubicBezTo>
                    <a:pt x="22030" y="25164"/>
                    <a:pt x="22858" y="24437"/>
                    <a:pt x="23710" y="23710"/>
                  </a:cubicBezTo>
                  <a:cubicBezTo>
                    <a:pt x="23810" y="23585"/>
                    <a:pt x="23810" y="23484"/>
                    <a:pt x="23910" y="23384"/>
                  </a:cubicBezTo>
                  <a:cubicBezTo>
                    <a:pt x="23910" y="23284"/>
                    <a:pt x="24010" y="23184"/>
                    <a:pt x="24010" y="22958"/>
                  </a:cubicBezTo>
                  <a:lnTo>
                    <a:pt x="24010" y="22958"/>
                  </a:lnTo>
                  <a:cubicBezTo>
                    <a:pt x="23183" y="23384"/>
                    <a:pt x="22457" y="23810"/>
                    <a:pt x="21705" y="24211"/>
                  </a:cubicBezTo>
                  <a:cubicBezTo>
                    <a:pt x="22131" y="23585"/>
                    <a:pt x="22557" y="23083"/>
                    <a:pt x="22958" y="22557"/>
                  </a:cubicBezTo>
                  <a:cubicBezTo>
                    <a:pt x="22958" y="22457"/>
                    <a:pt x="22858" y="22457"/>
                    <a:pt x="22858" y="22332"/>
                  </a:cubicBezTo>
                  <a:cubicBezTo>
                    <a:pt x="24436" y="21830"/>
                    <a:pt x="25890" y="21078"/>
                    <a:pt x="26943" y="19625"/>
                  </a:cubicBezTo>
                  <a:cubicBezTo>
                    <a:pt x="27043" y="19725"/>
                    <a:pt x="27143" y="19725"/>
                    <a:pt x="27344" y="19825"/>
                  </a:cubicBezTo>
                  <a:cubicBezTo>
                    <a:pt x="27970" y="18998"/>
                    <a:pt x="28923" y="18271"/>
                    <a:pt x="28822" y="16918"/>
                  </a:cubicBezTo>
                  <a:lnTo>
                    <a:pt x="28822" y="16918"/>
                  </a:lnTo>
                  <a:cubicBezTo>
                    <a:pt x="28497" y="17444"/>
                    <a:pt x="28196" y="17845"/>
                    <a:pt x="27770" y="18472"/>
                  </a:cubicBezTo>
                  <a:lnTo>
                    <a:pt x="27770" y="17845"/>
                  </a:lnTo>
                  <a:cubicBezTo>
                    <a:pt x="27670" y="17745"/>
                    <a:pt x="27569" y="17745"/>
                    <a:pt x="27344" y="17745"/>
                  </a:cubicBezTo>
                  <a:cubicBezTo>
                    <a:pt x="27654" y="17340"/>
                    <a:pt x="27850" y="17139"/>
                    <a:pt x="28063" y="16861"/>
                  </a:cubicBezTo>
                  <a:lnTo>
                    <a:pt x="28063" y="16861"/>
                  </a:lnTo>
                  <a:cubicBezTo>
                    <a:pt x="28074" y="16879"/>
                    <a:pt x="28085" y="16898"/>
                    <a:pt x="28096" y="16918"/>
                  </a:cubicBezTo>
                  <a:lnTo>
                    <a:pt x="28096" y="16818"/>
                  </a:lnTo>
                  <a:cubicBezTo>
                    <a:pt x="28085" y="16832"/>
                    <a:pt x="28074" y="16847"/>
                    <a:pt x="28063" y="16861"/>
                  </a:cubicBezTo>
                  <a:lnTo>
                    <a:pt x="28063" y="16861"/>
                  </a:lnTo>
                  <a:cubicBezTo>
                    <a:pt x="27953" y="16675"/>
                    <a:pt x="27870" y="16583"/>
                    <a:pt x="27870" y="16492"/>
                  </a:cubicBezTo>
                  <a:cubicBezTo>
                    <a:pt x="27970" y="16191"/>
                    <a:pt x="28096" y="15865"/>
                    <a:pt x="28196" y="15565"/>
                  </a:cubicBezTo>
                  <a:lnTo>
                    <a:pt x="28196" y="14612"/>
                  </a:lnTo>
                  <a:cubicBezTo>
                    <a:pt x="28296" y="14612"/>
                    <a:pt x="28396" y="14712"/>
                    <a:pt x="28497" y="14712"/>
                  </a:cubicBezTo>
                  <a:cubicBezTo>
                    <a:pt x="28396" y="15038"/>
                    <a:pt x="28296" y="15339"/>
                    <a:pt x="28196" y="15565"/>
                  </a:cubicBezTo>
                  <a:cubicBezTo>
                    <a:pt x="28196" y="15865"/>
                    <a:pt x="28296" y="16066"/>
                    <a:pt x="28296" y="16392"/>
                  </a:cubicBezTo>
                  <a:lnTo>
                    <a:pt x="28497" y="16392"/>
                  </a:lnTo>
                  <a:cubicBezTo>
                    <a:pt x="28597" y="15865"/>
                    <a:pt x="28822" y="15339"/>
                    <a:pt x="28923" y="14938"/>
                  </a:cubicBezTo>
                  <a:cubicBezTo>
                    <a:pt x="28822" y="14938"/>
                    <a:pt x="28822" y="14813"/>
                    <a:pt x="28822" y="14813"/>
                  </a:cubicBezTo>
                  <a:cubicBezTo>
                    <a:pt x="29023" y="14512"/>
                    <a:pt x="29349" y="14186"/>
                    <a:pt x="29650" y="13785"/>
                  </a:cubicBezTo>
                  <a:cubicBezTo>
                    <a:pt x="29449" y="13359"/>
                    <a:pt x="29349" y="12833"/>
                    <a:pt x="29223" y="12432"/>
                  </a:cubicBezTo>
                  <a:lnTo>
                    <a:pt x="28923" y="12432"/>
                  </a:lnTo>
                  <a:cubicBezTo>
                    <a:pt x="29023" y="12733"/>
                    <a:pt x="29023" y="12933"/>
                    <a:pt x="29123" y="13259"/>
                  </a:cubicBezTo>
                  <a:cubicBezTo>
                    <a:pt x="29123" y="13560"/>
                    <a:pt x="29023" y="13785"/>
                    <a:pt x="28597" y="13785"/>
                  </a:cubicBezTo>
                  <a:cubicBezTo>
                    <a:pt x="28722" y="12933"/>
                    <a:pt x="28722" y="12206"/>
                    <a:pt x="28822" y="11479"/>
                  </a:cubicBezTo>
                  <a:lnTo>
                    <a:pt x="29023" y="11479"/>
                  </a:lnTo>
                  <a:cubicBezTo>
                    <a:pt x="29223" y="11680"/>
                    <a:pt x="29349" y="11905"/>
                    <a:pt x="29549" y="12106"/>
                  </a:cubicBezTo>
                  <a:cubicBezTo>
                    <a:pt x="29650" y="12206"/>
                    <a:pt x="29850" y="12432"/>
                    <a:pt x="30076" y="12532"/>
                  </a:cubicBezTo>
                  <a:cubicBezTo>
                    <a:pt x="29850" y="11905"/>
                    <a:pt x="29750" y="11379"/>
                    <a:pt x="29650" y="10953"/>
                  </a:cubicBezTo>
                  <a:cubicBezTo>
                    <a:pt x="29223" y="9800"/>
                    <a:pt x="28096" y="8973"/>
                    <a:pt x="28096" y="7519"/>
                  </a:cubicBezTo>
                  <a:lnTo>
                    <a:pt x="28096" y="7519"/>
                  </a:lnTo>
                  <a:cubicBezTo>
                    <a:pt x="28296" y="7720"/>
                    <a:pt x="28497" y="7820"/>
                    <a:pt x="28923" y="8046"/>
                  </a:cubicBezTo>
                  <a:cubicBezTo>
                    <a:pt x="28822" y="7720"/>
                    <a:pt x="28722" y="7519"/>
                    <a:pt x="28597" y="7194"/>
                  </a:cubicBezTo>
                  <a:lnTo>
                    <a:pt x="29549" y="7194"/>
                  </a:lnTo>
                  <a:cubicBezTo>
                    <a:pt x="29349" y="7093"/>
                    <a:pt x="29223" y="6993"/>
                    <a:pt x="29123" y="6893"/>
                  </a:cubicBezTo>
                  <a:cubicBezTo>
                    <a:pt x="28597" y="6367"/>
                    <a:pt x="28096" y="5941"/>
                    <a:pt x="27469" y="5540"/>
                  </a:cubicBezTo>
                  <a:cubicBezTo>
                    <a:pt x="26617" y="4913"/>
                    <a:pt x="25990" y="3860"/>
                    <a:pt x="24837" y="3660"/>
                  </a:cubicBezTo>
                  <a:cubicBezTo>
                    <a:pt x="24436" y="3534"/>
                    <a:pt x="24010" y="3334"/>
                    <a:pt x="23584" y="3234"/>
                  </a:cubicBezTo>
                  <a:cubicBezTo>
                    <a:pt x="23710" y="3234"/>
                    <a:pt x="23710" y="3133"/>
                    <a:pt x="23810" y="3133"/>
                  </a:cubicBezTo>
                  <a:cubicBezTo>
                    <a:pt x="23584" y="2908"/>
                    <a:pt x="23384" y="2707"/>
                    <a:pt x="23284" y="2507"/>
                  </a:cubicBezTo>
                  <a:cubicBezTo>
                    <a:pt x="23484" y="2407"/>
                    <a:pt x="23710" y="2281"/>
                    <a:pt x="23910" y="2181"/>
                  </a:cubicBezTo>
                  <a:cubicBezTo>
                    <a:pt x="23584" y="1981"/>
                    <a:pt x="23384" y="1880"/>
                    <a:pt x="23183" y="1655"/>
                  </a:cubicBezTo>
                  <a:lnTo>
                    <a:pt x="23183" y="1555"/>
                  </a:lnTo>
                  <a:cubicBezTo>
                    <a:pt x="23584" y="1655"/>
                    <a:pt x="23910" y="1655"/>
                    <a:pt x="24336" y="1780"/>
                  </a:cubicBezTo>
                  <a:cubicBezTo>
                    <a:pt x="24010" y="1154"/>
                    <a:pt x="23384" y="928"/>
                    <a:pt x="22657" y="928"/>
                  </a:cubicBezTo>
                  <a:cubicBezTo>
                    <a:pt x="22231" y="201"/>
                    <a:pt x="21604" y="402"/>
                    <a:pt x="20878" y="301"/>
                  </a:cubicBezTo>
                  <a:lnTo>
                    <a:pt x="20878" y="301"/>
                  </a:lnTo>
                  <a:cubicBezTo>
                    <a:pt x="21203" y="1254"/>
                    <a:pt x="22331" y="727"/>
                    <a:pt x="22858" y="1454"/>
                  </a:cubicBezTo>
                  <a:cubicBezTo>
                    <a:pt x="22770" y="1541"/>
                    <a:pt x="22683" y="1723"/>
                    <a:pt x="22596" y="1901"/>
                  </a:cubicBezTo>
                  <a:lnTo>
                    <a:pt x="22596" y="1901"/>
                  </a:lnTo>
                  <a:cubicBezTo>
                    <a:pt x="22584" y="1894"/>
                    <a:pt x="22570" y="1887"/>
                    <a:pt x="22557" y="1880"/>
                  </a:cubicBezTo>
                  <a:lnTo>
                    <a:pt x="22557" y="1981"/>
                  </a:lnTo>
                  <a:cubicBezTo>
                    <a:pt x="22570" y="1954"/>
                    <a:pt x="22583" y="1928"/>
                    <a:pt x="22596" y="1901"/>
                  </a:cubicBezTo>
                  <a:lnTo>
                    <a:pt x="22596" y="1901"/>
                  </a:lnTo>
                  <a:cubicBezTo>
                    <a:pt x="22771" y="1994"/>
                    <a:pt x="22864" y="2088"/>
                    <a:pt x="22958" y="2181"/>
                  </a:cubicBezTo>
                  <a:cubicBezTo>
                    <a:pt x="22958" y="2281"/>
                    <a:pt x="22858" y="2281"/>
                    <a:pt x="22858" y="2407"/>
                  </a:cubicBezTo>
                  <a:cubicBezTo>
                    <a:pt x="22757" y="2407"/>
                    <a:pt x="22757" y="2407"/>
                    <a:pt x="22657" y="2507"/>
                  </a:cubicBezTo>
                  <a:cubicBezTo>
                    <a:pt x="22030" y="2407"/>
                    <a:pt x="21404" y="2507"/>
                    <a:pt x="20777" y="2281"/>
                  </a:cubicBezTo>
                  <a:cubicBezTo>
                    <a:pt x="19098" y="1655"/>
                    <a:pt x="17319" y="1655"/>
                    <a:pt x="15664" y="1354"/>
                  </a:cubicBezTo>
                  <a:cubicBezTo>
                    <a:pt x="14938" y="1254"/>
                    <a:pt x="14186" y="1254"/>
                    <a:pt x="13258" y="1154"/>
                  </a:cubicBezTo>
                  <a:cubicBezTo>
                    <a:pt x="13559" y="928"/>
                    <a:pt x="13559" y="928"/>
                    <a:pt x="13685" y="928"/>
                  </a:cubicBezTo>
                  <a:cubicBezTo>
                    <a:pt x="13359" y="828"/>
                    <a:pt x="13158" y="828"/>
                    <a:pt x="12832" y="828"/>
                  </a:cubicBezTo>
                  <a:cubicBezTo>
                    <a:pt x="11905" y="928"/>
                    <a:pt x="10852" y="1028"/>
                    <a:pt x="9925" y="1154"/>
                  </a:cubicBezTo>
                  <a:cubicBezTo>
                    <a:pt x="9599" y="1154"/>
                    <a:pt x="9299" y="1028"/>
                    <a:pt x="8973" y="1028"/>
                  </a:cubicBezTo>
                  <a:lnTo>
                    <a:pt x="8973" y="828"/>
                  </a:lnTo>
                  <a:cubicBezTo>
                    <a:pt x="9800" y="627"/>
                    <a:pt x="10652" y="301"/>
                    <a:pt x="11479" y="101"/>
                  </a:cubicBezTo>
                  <a:cubicBezTo>
                    <a:pt x="11379" y="101"/>
                    <a:pt x="11178" y="1"/>
                    <a:pt x="11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7;p36"/>
            <p:cNvSpPr/>
            <p:nvPr/>
          </p:nvSpPr>
          <p:spPr>
            <a:xfrm>
              <a:off x="3273213" y="2496468"/>
              <a:ext cx="827100" cy="658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0" y="2369628"/>
            <a:ext cx="1590675" cy="2773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1131243" y="2494958"/>
            <a:ext cx="2097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Empreendedorismo </a:t>
            </a:r>
          </a:p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social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467099" y="2509040"/>
            <a:ext cx="213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Empreendedorismo </a:t>
            </a:r>
          </a:p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5805729" y="2508448"/>
            <a:ext cx="213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Empreendedorismo informal (ambulantes)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1095373" y="4083601"/>
            <a:ext cx="213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Empreendedorismo individual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448048" y="4099715"/>
            <a:ext cx="213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Empreendedorismo de franquias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791198" y="4090190"/>
            <a:ext cx="213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cap="all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Empreendedorismo de alto impacto (startups)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" name="Google Shape;1475;p36"/>
          <p:cNvGrpSpPr/>
          <p:nvPr/>
        </p:nvGrpSpPr>
        <p:grpSpPr>
          <a:xfrm>
            <a:off x="4183006" y="1709356"/>
            <a:ext cx="720834" cy="738313"/>
            <a:chOff x="3223925" y="2324274"/>
            <a:chExt cx="947168" cy="970136"/>
          </a:xfrm>
          <a:solidFill>
            <a:schemeClr val="accent1"/>
          </a:solidFill>
        </p:grpSpPr>
        <p:sp>
          <p:nvSpPr>
            <p:cNvPr id="67" name="Google Shape;1476;p36"/>
            <p:cNvSpPr/>
            <p:nvPr/>
          </p:nvSpPr>
          <p:spPr>
            <a:xfrm>
              <a:off x="3223925" y="2324274"/>
              <a:ext cx="947168" cy="970136"/>
            </a:xfrm>
            <a:custGeom>
              <a:avLst/>
              <a:gdLst/>
              <a:ahLst/>
              <a:cxnLst/>
              <a:rect l="l" t="t" r="r" b="b"/>
              <a:pathLst>
                <a:path w="30076" h="27044" extrusionOk="0">
                  <a:moveTo>
                    <a:pt x="14473" y="6867"/>
                  </a:moveTo>
                  <a:cubicBezTo>
                    <a:pt x="14694" y="6867"/>
                    <a:pt x="14916" y="6875"/>
                    <a:pt x="15138" y="6893"/>
                  </a:cubicBezTo>
                  <a:cubicBezTo>
                    <a:pt x="16692" y="6993"/>
                    <a:pt x="18271" y="6893"/>
                    <a:pt x="19624" y="7720"/>
                  </a:cubicBezTo>
                  <a:lnTo>
                    <a:pt x="19624" y="8146"/>
                  </a:lnTo>
                  <a:cubicBezTo>
                    <a:pt x="20050" y="8246"/>
                    <a:pt x="20451" y="8447"/>
                    <a:pt x="20878" y="8672"/>
                  </a:cubicBezTo>
                  <a:lnTo>
                    <a:pt x="20878" y="8773"/>
                  </a:lnTo>
                  <a:lnTo>
                    <a:pt x="19098" y="8773"/>
                  </a:lnTo>
                  <a:lnTo>
                    <a:pt x="19098" y="8873"/>
                  </a:lnTo>
                  <a:cubicBezTo>
                    <a:pt x="19198" y="8973"/>
                    <a:pt x="19324" y="9073"/>
                    <a:pt x="19424" y="9174"/>
                  </a:cubicBezTo>
                  <a:cubicBezTo>
                    <a:pt x="17185" y="8965"/>
                    <a:pt x="14933" y="8649"/>
                    <a:pt x="12653" y="8649"/>
                  </a:cubicBezTo>
                  <a:cubicBezTo>
                    <a:pt x="11641" y="8649"/>
                    <a:pt x="10624" y="8711"/>
                    <a:pt x="9599" y="8873"/>
                  </a:cubicBezTo>
                  <a:cubicBezTo>
                    <a:pt x="10025" y="7920"/>
                    <a:pt x="10652" y="7519"/>
                    <a:pt x="11479" y="7294"/>
                  </a:cubicBezTo>
                  <a:cubicBezTo>
                    <a:pt x="12428" y="7046"/>
                    <a:pt x="13444" y="6867"/>
                    <a:pt x="14473" y="6867"/>
                  </a:cubicBezTo>
                  <a:close/>
                  <a:moveTo>
                    <a:pt x="13258" y="9499"/>
                  </a:moveTo>
                  <a:cubicBezTo>
                    <a:pt x="14712" y="9499"/>
                    <a:pt x="16066" y="9600"/>
                    <a:pt x="17544" y="9600"/>
                  </a:cubicBezTo>
                  <a:lnTo>
                    <a:pt x="17544" y="10226"/>
                  </a:lnTo>
                  <a:cubicBezTo>
                    <a:pt x="16366" y="10226"/>
                    <a:pt x="15188" y="10019"/>
                    <a:pt x="13985" y="10019"/>
                  </a:cubicBezTo>
                  <a:cubicBezTo>
                    <a:pt x="13268" y="10019"/>
                    <a:pt x="12544" y="10093"/>
                    <a:pt x="11805" y="10326"/>
                  </a:cubicBezTo>
                  <a:lnTo>
                    <a:pt x="13885" y="10326"/>
                  </a:lnTo>
                  <a:lnTo>
                    <a:pt x="13885" y="10552"/>
                  </a:lnTo>
                  <a:cubicBezTo>
                    <a:pt x="13058" y="10652"/>
                    <a:pt x="12106" y="10652"/>
                    <a:pt x="11178" y="10652"/>
                  </a:cubicBezTo>
                  <a:cubicBezTo>
                    <a:pt x="11178" y="10652"/>
                    <a:pt x="11053" y="10853"/>
                    <a:pt x="11053" y="11053"/>
                  </a:cubicBezTo>
                  <a:cubicBezTo>
                    <a:pt x="10752" y="10953"/>
                    <a:pt x="10552" y="10853"/>
                    <a:pt x="10226" y="10753"/>
                  </a:cubicBezTo>
                  <a:cubicBezTo>
                    <a:pt x="10126" y="10853"/>
                    <a:pt x="10126" y="10953"/>
                    <a:pt x="10025" y="11053"/>
                  </a:cubicBezTo>
                  <a:cubicBezTo>
                    <a:pt x="10025" y="11053"/>
                    <a:pt x="9925" y="11053"/>
                    <a:pt x="9925" y="10953"/>
                  </a:cubicBezTo>
                  <a:cubicBezTo>
                    <a:pt x="10025" y="10853"/>
                    <a:pt x="10126" y="10753"/>
                    <a:pt x="10226" y="10652"/>
                  </a:cubicBezTo>
                  <a:lnTo>
                    <a:pt x="10226" y="10753"/>
                  </a:lnTo>
                  <a:cubicBezTo>
                    <a:pt x="10953" y="9700"/>
                    <a:pt x="12106" y="9499"/>
                    <a:pt x="13258" y="9499"/>
                  </a:cubicBezTo>
                  <a:close/>
                  <a:moveTo>
                    <a:pt x="19950" y="11053"/>
                  </a:moveTo>
                  <a:lnTo>
                    <a:pt x="19950" y="11053"/>
                  </a:lnTo>
                  <a:cubicBezTo>
                    <a:pt x="20151" y="11179"/>
                    <a:pt x="20351" y="11279"/>
                    <a:pt x="20577" y="11279"/>
                  </a:cubicBezTo>
                  <a:cubicBezTo>
                    <a:pt x="20577" y="11379"/>
                    <a:pt x="20451" y="11479"/>
                    <a:pt x="20451" y="11580"/>
                  </a:cubicBezTo>
                  <a:cubicBezTo>
                    <a:pt x="20251" y="11379"/>
                    <a:pt x="20050" y="11179"/>
                    <a:pt x="19950" y="11053"/>
                  </a:cubicBezTo>
                  <a:close/>
                  <a:moveTo>
                    <a:pt x="8973" y="11279"/>
                  </a:moveTo>
                  <a:cubicBezTo>
                    <a:pt x="8872" y="11379"/>
                    <a:pt x="8872" y="11479"/>
                    <a:pt x="8872" y="11580"/>
                  </a:cubicBezTo>
                  <a:cubicBezTo>
                    <a:pt x="8973" y="11580"/>
                    <a:pt x="9073" y="11680"/>
                    <a:pt x="9173" y="11680"/>
                  </a:cubicBezTo>
                  <a:lnTo>
                    <a:pt x="9173" y="11805"/>
                  </a:lnTo>
                  <a:lnTo>
                    <a:pt x="8872" y="11805"/>
                  </a:lnTo>
                  <a:lnTo>
                    <a:pt x="8872" y="11580"/>
                  </a:lnTo>
                  <a:cubicBezTo>
                    <a:pt x="8872" y="11479"/>
                    <a:pt x="8872" y="11379"/>
                    <a:pt x="8772" y="11279"/>
                  </a:cubicBezTo>
                  <a:close/>
                  <a:moveTo>
                    <a:pt x="9599" y="11680"/>
                  </a:moveTo>
                  <a:cubicBezTo>
                    <a:pt x="9700" y="11680"/>
                    <a:pt x="9700" y="11680"/>
                    <a:pt x="10025" y="11805"/>
                  </a:cubicBezTo>
                  <a:lnTo>
                    <a:pt x="9599" y="11805"/>
                  </a:lnTo>
                  <a:lnTo>
                    <a:pt x="9599" y="11680"/>
                  </a:lnTo>
                  <a:close/>
                  <a:moveTo>
                    <a:pt x="10652" y="11580"/>
                  </a:moveTo>
                  <a:lnTo>
                    <a:pt x="10652" y="11680"/>
                  </a:lnTo>
                  <a:cubicBezTo>
                    <a:pt x="10652" y="11805"/>
                    <a:pt x="10552" y="11805"/>
                    <a:pt x="10426" y="11805"/>
                  </a:cubicBezTo>
                  <a:lnTo>
                    <a:pt x="10426" y="11680"/>
                  </a:lnTo>
                  <a:cubicBezTo>
                    <a:pt x="10552" y="11680"/>
                    <a:pt x="10552" y="11680"/>
                    <a:pt x="10652" y="11580"/>
                  </a:cubicBezTo>
                  <a:close/>
                  <a:moveTo>
                    <a:pt x="3133" y="14612"/>
                  </a:moveTo>
                  <a:lnTo>
                    <a:pt x="3133" y="14813"/>
                  </a:lnTo>
                  <a:cubicBezTo>
                    <a:pt x="3133" y="14813"/>
                    <a:pt x="3033" y="14712"/>
                    <a:pt x="3033" y="14612"/>
                  </a:cubicBezTo>
                  <a:close/>
                  <a:moveTo>
                    <a:pt x="12732" y="15339"/>
                  </a:moveTo>
                  <a:cubicBezTo>
                    <a:pt x="12698" y="15377"/>
                    <a:pt x="12664" y="15414"/>
                    <a:pt x="12629" y="15451"/>
                  </a:cubicBezTo>
                  <a:lnTo>
                    <a:pt x="12629" y="15451"/>
                  </a:lnTo>
                  <a:cubicBezTo>
                    <a:pt x="12663" y="15449"/>
                    <a:pt x="12697" y="15445"/>
                    <a:pt x="12732" y="15439"/>
                  </a:cubicBezTo>
                  <a:lnTo>
                    <a:pt x="12732" y="15339"/>
                  </a:lnTo>
                  <a:close/>
                  <a:moveTo>
                    <a:pt x="3710" y="15301"/>
                  </a:moveTo>
                  <a:cubicBezTo>
                    <a:pt x="3760" y="15381"/>
                    <a:pt x="3760" y="15465"/>
                    <a:pt x="3760" y="15565"/>
                  </a:cubicBezTo>
                  <a:lnTo>
                    <a:pt x="3659" y="15565"/>
                  </a:lnTo>
                  <a:cubicBezTo>
                    <a:pt x="3659" y="15465"/>
                    <a:pt x="3659" y="15381"/>
                    <a:pt x="3710" y="15301"/>
                  </a:cubicBezTo>
                  <a:close/>
                  <a:moveTo>
                    <a:pt x="11601" y="13170"/>
                  </a:moveTo>
                  <a:cubicBezTo>
                    <a:pt x="11724" y="13170"/>
                    <a:pt x="11830" y="13192"/>
                    <a:pt x="11905" y="13259"/>
                  </a:cubicBezTo>
                  <a:cubicBezTo>
                    <a:pt x="12431" y="13685"/>
                    <a:pt x="13058" y="13459"/>
                    <a:pt x="13559" y="13785"/>
                  </a:cubicBezTo>
                  <a:cubicBezTo>
                    <a:pt x="13359" y="13885"/>
                    <a:pt x="13258" y="13885"/>
                    <a:pt x="12933" y="13986"/>
                  </a:cubicBezTo>
                  <a:cubicBezTo>
                    <a:pt x="14938" y="14712"/>
                    <a:pt x="17018" y="14712"/>
                    <a:pt x="18697" y="16191"/>
                  </a:cubicBezTo>
                  <a:cubicBezTo>
                    <a:pt x="17945" y="16918"/>
                    <a:pt x="17319" y="17444"/>
                    <a:pt x="16492" y="17745"/>
                  </a:cubicBezTo>
                  <a:cubicBezTo>
                    <a:pt x="16425" y="17779"/>
                    <a:pt x="16355" y="17790"/>
                    <a:pt x="16285" y="17790"/>
                  </a:cubicBezTo>
                  <a:cubicBezTo>
                    <a:pt x="16143" y="17790"/>
                    <a:pt x="15999" y="17745"/>
                    <a:pt x="15865" y="17745"/>
                  </a:cubicBezTo>
                  <a:lnTo>
                    <a:pt x="14512" y="17745"/>
                  </a:lnTo>
                  <a:cubicBezTo>
                    <a:pt x="14712" y="17645"/>
                    <a:pt x="14938" y="17545"/>
                    <a:pt x="15238" y="17319"/>
                  </a:cubicBezTo>
                  <a:cubicBezTo>
                    <a:pt x="14812" y="17219"/>
                    <a:pt x="14612" y="17219"/>
                    <a:pt x="14411" y="17219"/>
                  </a:cubicBezTo>
                  <a:cubicBezTo>
                    <a:pt x="14612" y="17018"/>
                    <a:pt x="14712" y="16818"/>
                    <a:pt x="14938" y="16592"/>
                  </a:cubicBezTo>
                  <a:cubicBezTo>
                    <a:pt x="14812" y="16592"/>
                    <a:pt x="14812" y="16492"/>
                    <a:pt x="14812" y="16492"/>
                  </a:cubicBezTo>
                  <a:cubicBezTo>
                    <a:pt x="14411" y="16592"/>
                    <a:pt x="14086" y="16592"/>
                    <a:pt x="13785" y="16692"/>
                  </a:cubicBezTo>
                  <a:cubicBezTo>
                    <a:pt x="13885" y="16592"/>
                    <a:pt x="13885" y="16592"/>
                    <a:pt x="13885" y="16492"/>
                  </a:cubicBezTo>
                  <a:cubicBezTo>
                    <a:pt x="13359" y="16291"/>
                    <a:pt x="12832" y="16066"/>
                    <a:pt x="12306" y="15865"/>
                  </a:cubicBezTo>
                  <a:cubicBezTo>
                    <a:pt x="12306" y="15966"/>
                    <a:pt x="12206" y="16066"/>
                    <a:pt x="12106" y="16291"/>
                  </a:cubicBezTo>
                  <a:lnTo>
                    <a:pt x="12106" y="15966"/>
                  </a:lnTo>
                  <a:cubicBezTo>
                    <a:pt x="12272" y="15799"/>
                    <a:pt x="12456" y="15632"/>
                    <a:pt x="12629" y="15451"/>
                  </a:cubicBezTo>
                  <a:lnTo>
                    <a:pt x="12629" y="15451"/>
                  </a:lnTo>
                  <a:cubicBezTo>
                    <a:pt x="12591" y="15454"/>
                    <a:pt x="12554" y="15456"/>
                    <a:pt x="12517" y="15456"/>
                  </a:cubicBezTo>
                  <a:cubicBezTo>
                    <a:pt x="11809" y="15456"/>
                    <a:pt x="11314" y="14918"/>
                    <a:pt x="10652" y="14712"/>
                  </a:cubicBezTo>
                  <a:cubicBezTo>
                    <a:pt x="10852" y="14512"/>
                    <a:pt x="10953" y="14311"/>
                    <a:pt x="11053" y="13986"/>
                  </a:cubicBezTo>
                  <a:cubicBezTo>
                    <a:pt x="10953" y="13785"/>
                    <a:pt x="10852" y="13560"/>
                    <a:pt x="10752" y="13259"/>
                  </a:cubicBezTo>
                  <a:cubicBezTo>
                    <a:pt x="11036" y="13259"/>
                    <a:pt x="11354" y="13170"/>
                    <a:pt x="11601" y="13170"/>
                  </a:cubicBezTo>
                  <a:close/>
                  <a:moveTo>
                    <a:pt x="4486" y="13459"/>
                  </a:moveTo>
                  <a:cubicBezTo>
                    <a:pt x="4587" y="13785"/>
                    <a:pt x="4787" y="14086"/>
                    <a:pt x="4787" y="14512"/>
                  </a:cubicBezTo>
                  <a:cubicBezTo>
                    <a:pt x="4787" y="15665"/>
                    <a:pt x="5213" y="16692"/>
                    <a:pt x="6266" y="17319"/>
                  </a:cubicBezTo>
                  <a:cubicBezTo>
                    <a:pt x="6466" y="17545"/>
                    <a:pt x="6466" y="17545"/>
                    <a:pt x="6266" y="17845"/>
                  </a:cubicBezTo>
                  <a:cubicBezTo>
                    <a:pt x="6040" y="17745"/>
                    <a:pt x="5639" y="17745"/>
                    <a:pt x="5539" y="17545"/>
                  </a:cubicBezTo>
                  <a:cubicBezTo>
                    <a:pt x="5013" y="16918"/>
                    <a:pt x="4486" y="16066"/>
                    <a:pt x="4161" y="15565"/>
                  </a:cubicBezTo>
                  <a:lnTo>
                    <a:pt x="4161" y="13459"/>
                  </a:lnTo>
                  <a:close/>
                  <a:moveTo>
                    <a:pt x="12632" y="17845"/>
                  </a:moveTo>
                  <a:lnTo>
                    <a:pt x="12632" y="17946"/>
                  </a:lnTo>
                  <a:cubicBezTo>
                    <a:pt x="12532" y="17946"/>
                    <a:pt x="12532" y="18071"/>
                    <a:pt x="12431" y="18071"/>
                  </a:cubicBezTo>
                  <a:cubicBezTo>
                    <a:pt x="12431" y="17946"/>
                    <a:pt x="12431" y="17946"/>
                    <a:pt x="12306" y="17946"/>
                  </a:cubicBezTo>
                  <a:cubicBezTo>
                    <a:pt x="12431" y="17946"/>
                    <a:pt x="12532" y="17845"/>
                    <a:pt x="12632" y="17845"/>
                  </a:cubicBezTo>
                  <a:close/>
                  <a:moveTo>
                    <a:pt x="27344" y="14712"/>
                  </a:moveTo>
                  <a:lnTo>
                    <a:pt x="27344" y="14712"/>
                  </a:lnTo>
                  <a:cubicBezTo>
                    <a:pt x="27244" y="15239"/>
                    <a:pt x="27143" y="15765"/>
                    <a:pt x="27143" y="16191"/>
                  </a:cubicBezTo>
                  <a:cubicBezTo>
                    <a:pt x="26717" y="16692"/>
                    <a:pt x="26416" y="17119"/>
                    <a:pt x="25990" y="17545"/>
                  </a:cubicBezTo>
                  <a:cubicBezTo>
                    <a:pt x="25990" y="17545"/>
                    <a:pt x="25890" y="17545"/>
                    <a:pt x="25790" y="17444"/>
                  </a:cubicBezTo>
                  <a:cubicBezTo>
                    <a:pt x="25464" y="17845"/>
                    <a:pt x="25163" y="18171"/>
                    <a:pt x="24737" y="18472"/>
                  </a:cubicBezTo>
                  <a:lnTo>
                    <a:pt x="24637" y="18472"/>
                  </a:lnTo>
                  <a:cubicBezTo>
                    <a:pt x="25063" y="16918"/>
                    <a:pt x="26416" y="16066"/>
                    <a:pt x="27344" y="14712"/>
                  </a:cubicBezTo>
                  <a:close/>
                  <a:moveTo>
                    <a:pt x="3534" y="16392"/>
                  </a:moveTo>
                  <a:cubicBezTo>
                    <a:pt x="3960" y="16692"/>
                    <a:pt x="4286" y="16918"/>
                    <a:pt x="4587" y="17119"/>
                  </a:cubicBezTo>
                  <a:cubicBezTo>
                    <a:pt x="5013" y="17745"/>
                    <a:pt x="5314" y="18472"/>
                    <a:pt x="5740" y="19098"/>
                  </a:cubicBezTo>
                  <a:cubicBezTo>
                    <a:pt x="5639" y="19324"/>
                    <a:pt x="5639" y="19424"/>
                    <a:pt x="5539" y="19625"/>
                  </a:cubicBezTo>
                  <a:cubicBezTo>
                    <a:pt x="5013" y="19324"/>
                    <a:pt x="4286" y="19199"/>
                    <a:pt x="4161" y="18271"/>
                  </a:cubicBezTo>
                  <a:lnTo>
                    <a:pt x="4161" y="18271"/>
                  </a:lnTo>
                  <a:cubicBezTo>
                    <a:pt x="4386" y="18372"/>
                    <a:pt x="4486" y="18372"/>
                    <a:pt x="4787" y="18472"/>
                  </a:cubicBezTo>
                  <a:cubicBezTo>
                    <a:pt x="4486" y="17645"/>
                    <a:pt x="3534" y="17319"/>
                    <a:pt x="3534" y="16392"/>
                  </a:cubicBezTo>
                  <a:close/>
                  <a:moveTo>
                    <a:pt x="5940" y="19199"/>
                  </a:moveTo>
                  <a:lnTo>
                    <a:pt x="5940" y="19199"/>
                  </a:lnTo>
                  <a:cubicBezTo>
                    <a:pt x="6166" y="19324"/>
                    <a:pt x="6466" y="19324"/>
                    <a:pt x="6166" y="19625"/>
                  </a:cubicBezTo>
                  <a:cubicBezTo>
                    <a:pt x="6166" y="19525"/>
                    <a:pt x="6040" y="19324"/>
                    <a:pt x="5940" y="19199"/>
                  </a:cubicBezTo>
                  <a:close/>
                  <a:moveTo>
                    <a:pt x="2281" y="20151"/>
                  </a:moveTo>
                  <a:cubicBezTo>
                    <a:pt x="2281" y="20151"/>
                    <a:pt x="2406" y="20251"/>
                    <a:pt x="2406" y="20352"/>
                  </a:cubicBezTo>
                  <a:cubicBezTo>
                    <a:pt x="2281" y="20352"/>
                    <a:pt x="2181" y="20251"/>
                    <a:pt x="2181" y="20151"/>
                  </a:cubicBezTo>
                  <a:close/>
                  <a:moveTo>
                    <a:pt x="4060" y="22758"/>
                  </a:moveTo>
                  <a:lnTo>
                    <a:pt x="4060" y="22858"/>
                  </a:lnTo>
                  <a:cubicBezTo>
                    <a:pt x="3960" y="22758"/>
                    <a:pt x="3960" y="22758"/>
                    <a:pt x="3860" y="22758"/>
                  </a:cubicBezTo>
                  <a:close/>
                  <a:moveTo>
                    <a:pt x="6567" y="23585"/>
                  </a:moveTo>
                  <a:lnTo>
                    <a:pt x="6567" y="23911"/>
                  </a:lnTo>
                  <a:cubicBezTo>
                    <a:pt x="6322" y="23829"/>
                    <a:pt x="5994" y="23747"/>
                    <a:pt x="5719" y="23652"/>
                  </a:cubicBezTo>
                  <a:lnTo>
                    <a:pt x="5719" y="23652"/>
                  </a:lnTo>
                  <a:cubicBezTo>
                    <a:pt x="5994" y="23585"/>
                    <a:pt x="6322" y="23585"/>
                    <a:pt x="6567" y="23585"/>
                  </a:cubicBezTo>
                  <a:close/>
                  <a:moveTo>
                    <a:pt x="6993" y="24111"/>
                  </a:moveTo>
                  <a:cubicBezTo>
                    <a:pt x="7093" y="24211"/>
                    <a:pt x="7294" y="24337"/>
                    <a:pt x="7419" y="24337"/>
                  </a:cubicBezTo>
                  <a:lnTo>
                    <a:pt x="6893" y="24337"/>
                  </a:lnTo>
                  <a:cubicBezTo>
                    <a:pt x="6893" y="24337"/>
                    <a:pt x="6993" y="24211"/>
                    <a:pt x="6993" y="24111"/>
                  </a:cubicBezTo>
                  <a:close/>
                  <a:moveTo>
                    <a:pt x="8446" y="24211"/>
                  </a:moveTo>
                  <a:cubicBezTo>
                    <a:pt x="8346" y="24211"/>
                    <a:pt x="8246" y="24337"/>
                    <a:pt x="8146" y="24337"/>
                  </a:cubicBezTo>
                  <a:lnTo>
                    <a:pt x="8146" y="24211"/>
                  </a:lnTo>
                  <a:close/>
                  <a:moveTo>
                    <a:pt x="7820" y="24337"/>
                  </a:moveTo>
                  <a:lnTo>
                    <a:pt x="7820" y="24437"/>
                  </a:lnTo>
                  <a:cubicBezTo>
                    <a:pt x="7720" y="24437"/>
                    <a:pt x="7619" y="24337"/>
                    <a:pt x="7519" y="24337"/>
                  </a:cubicBezTo>
                  <a:close/>
                  <a:moveTo>
                    <a:pt x="18898" y="24963"/>
                  </a:moveTo>
                  <a:lnTo>
                    <a:pt x="18898" y="25063"/>
                  </a:lnTo>
                  <a:lnTo>
                    <a:pt x="18797" y="25063"/>
                  </a:lnTo>
                  <a:lnTo>
                    <a:pt x="18898" y="24963"/>
                  </a:lnTo>
                  <a:close/>
                  <a:moveTo>
                    <a:pt x="11053" y="1"/>
                  </a:moveTo>
                  <a:cubicBezTo>
                    <a:pt x="9599" y="402"/>
                    <a:pt x="8045" y="627"/>
                    <a:pt x="6567" y="1454"/>
                  </a:cubicBezTo>
                  <a:cubicBezTo>
                    <a:pt x="5013" y="2507"/>
                    <a:pt x="3760" y="3860"/>
                    <a:pt x="2807" y="5414"/>
                  </a:cubicBezTo>
                  <a:cubicBezTo>
                    <a:pt x="2507" y="5740"/>
                    <a:pt x="2406" y="6166"/>
                    <a:pt x="2080" y="6467"/>
                  </a:cubicBezTo>
                  <a:cubicBezTo>
                    <a:pt x="401" y="8447"/>
                    <a:pt x="0" y="10753"/>
                    <a:pt x="201" y="13159"/>
                  </a:cubicBezTo>
                  <a:cubicBezTo>
                    <a:pt x="201" y="14311"/>
                    <a:pt x="301" y="15439"/>
                    <a:pt x="301" y="16492"/>
                  </a:cubicBezTo>
                  <a:cubicBezTo>
                    <a:pt x="401" y="16492"/>
                    <a:pt x="627" y="16392"/>
                    <a:pt x="727" y="16291"/>
                  </a:cubicBezTo>
                  <a:cubicBezTo>
                    <a:pt x="1028" y="17219"/>
                    <a:pt x="928" y="18372"/>
                    <a:pt x="1780" y="19324"/>
                  </a:cubicBezTo>
                  <a:cubicBezTo>
                    <a:pt x="1554" y="19199"/>
                    <a:pt x="1253" y="19199"/>
                    <a:pt x="1028" y="19098"/>
                  </a:cubicBezTo>
                  <a:cubicBezTo>
                    <a:pt x="1028" y="19199"/>
                    <a:pt x="928" y="19199"/>
                    <a:pt x="928" y="19324"/>
                  </a:cubicBezTo>
                  <a:cubicBezTo>
                    <a:pt x="1980" y="20251"/>
                    <a:pt x="3033" y="21304"/>
                    <a:pt x="4060" y="22231"/>
                  </a:cubicBezTo>
                  <a:cubicBezTo>
                    <a:pt x="3915" y="22278"/>
                    <a:pt x="3779" y="22298"/>
                    <a:pt x="3652" y="22298"/>
                  </a:cubicBezTo>
                  <a:cubicBezTo>
                    <a:pt x="2882" y="22298"/>
                    <a:pt x="2418" y="21548"/>
                    <a:pt x="1880" y="21204"/>
                  </a:cubicBezTo>
                  <a:lnTo>
                    <a:pt x="1880" y="21204"/>
                  </a:lnTo>
                  <a:cubicBezTo>
                    <a:pt x="1980" y="21605"/>
                    <a:pt x="1980" y="21931"/>
                    <a:pt x="1980" y="22332"/>
                  </a:cubicBezTo>
                  <a:lnTo>
                    <a:pt x="1980" y="22231"/>
                  </a:lnTo>
                  <a:cubicBezTo>
                    <a:pt x="2080" y="22557"/>
                    <a:pt x="2181" y="22758"/>
                    <a:pt x="2181" y="23184"/>
                  </a:cubicBezTo>
                  <a:lnTo>
                    <a:pt x="2807" y="23184"/>
                  </a:lnTo>
                  <a:cubicBezTo>
                    <a:pt x="3033" y="23184"/>
                    <a:pt x="3334" y="23184"/>
                    <a:pt x="3534" y="23284"/>
                  </a:cubicBezTo>
                  <a:cubicBezTo>
                    <a:pt x="4060" y="23710"/>
                    <a:pt x="4787" y="23810"/>
                    <a:pt x="5414" y="24111"/>
                  </a:cubicBezTo>
                  <a:cubicBezTo>
                    <a:pt x="6366" y="24437"/>
                    <a:pt x="7193" y="24838"/>
                    <a:pt x="8246" y="24838"/>
                  </a:cubicBezTo>
                  <a:cubicBezTo>
                    <a:pt x="9925" y="24838"/>
                    <a:pt x="11479" y="24963"/>
                    <a:pt x="13058" y="24963"/>
                  </a:cubicBezTo>
                  <a:cubicBezTo>
                    <a:pt x="13685" y="24963"/>
                    <a:pt x="14311" y="24738"/>
                    <a:pt x="14938" y="24637"/>
                  </a:cubicBezTo>
                  <a:cubicBezTo>
                    <a:pt x="16592" y="24337"/>
                    <a:pt x="18171" y="24111"/>
                    <a:pt x="19825" y="23810"/>
                  </a:cubicBezTo>
                  <a:lnTo>
                    <a:pt x="19825" y="23710"/>
                  </a:lnTo>
                  <a:cubicBezTo>
                    <a:pt x="20050" y="23810"/>
                    <a:pt x="20251" y="23810"/>
                    <a:pt x="20451" y="23911"/>
                  </a:cubicBezTo>
                  <a:lnTo>
                    <a:pt x="20451" y="23810"/>
                  </a:lnTo>
                  <a:cubicBezTo>
                    <a:pt x="20878" y="23710"/>
                    <a:pt x="21304" y="23710"/>
                    <a:pt x="21705" y="23585"/>
                  </a:cubicBezTo>
                  <a:lnTo>
                    <a:pt x="21705" y="23585"/>
                  </a:lnTo>
                  <a:cubicBezTo>
                    <a:pt x="20978" y="24011"/>
                    <a:pt x="20251" y="24537"/>
                    <a:pt x="19424" y="24963"/>
                  </a:cubicBezTo>
                  <a:lnTo>
                    <a:pt x="19424" y="24537"/>
                  </a:lnTo>
                  <a:cubicBezTo>
                    <a:pt x="18472" y="24838"/>
                    <a:pt x="17644" y="25264"/>
                    <a:pt x="16817" y="25464"/>
                  </a:cubicBezTo>
                  <a:cubicBezTo>
                    <a:pt x="15439" y="25790"/>
                    <a:pt x="13985" y="25991"/>
                    <a:pt x="12532" y="26317"/>
                  </a:cubicBezTo>
                  <a:cubicBezTo>
                    <a:pt x="11805" y="26417"/>
                    <a:pt x="11178" y="26617"/>
                    <a:pt x="10426" y="26718"/>
                  </a:cubicBezTo>
                  <a:lnTo>
                    <a:pt x="10426" y="27043"/>
                  </a:lnTo>
                  <a:cubicBezTo>
                    <a:pt x="11905" y="26843"/>
                    <a:pt x="13258" y="26718"/>
                    <a:pt x="14612" y="26517"/>
                  </a:cubicBezTo>
                  <a:cubicBezTo>
                    <a:pt x="16066" y="26216"/>
                    <a:pt x="17444" y="25590"/>
                    <a:pt x="18898" y="25464"/>
                  </a:cubicBezTo>
                  <a:lnTo>
                    <a:pt x="19098" y="25464"/>
                  </a:lnTo>
                  <a:cubicBezTo>
                    <a:pt x="18898" y="25690"/>
                    <a:pt x="18697" y="25790"/>
                    <a:pt x="18472" y="25890"/>
                  </a:cubicBezTo>
                  <a:cubicBezTo>
                    <a:pt x="18797" y="25890"/>
                    <a:pt x="19098" y="25890"/>
                    <a:pt x="19424" y="25790"/>
                  </a:cubicBezTo>
                  <a:cubicBezTo>
                    <a:pt x="19950" y="25690"/>
                    <a:pt x="20351" y="25364"/>
                    <a:pt x="20878" y="25364"/>
                  </a:cubicBezTo>
                  <a:cubicBezTo>
                    <a:pt x="22030" y="25164"/>
                    <a:pt x="22858" y="24437"/>
                    <a:pt x="23710" y="23710"/>
                  </a:cubicBezTo>
                  <a:cubicBezTo>
                    <a:pt x="23810" y="23585"/>
                    <a:pt x="23810" y="23484"/>
                    <a:pt x="23910" y="23384"/>
                  </a:cubicBezTo>
                  <a:cubicBezTo>
                    <a:pt x="23910" y="23284"/>
                    <a:pt x="24010" y="23184"/>
                    <a:pt x="24010" y="22958"/>
                  </a:cubicBezTo>
                  <a:lnTo>
                    <a:pt x="24010" y="22958"/>
                  </a:lnTo>
                  <a:cubicBezTo>
                    <a:pt x="23183" y="23384"/>
                    <a:pt x="22457" y="23810"/>
                    <a:pt x="21705" y="24211"/>
                  </a:cubicBezTo>
                  <a:cubicBezTo>
                    <a:pt x="22131" y="23585"/>
                    <a:pt x="22557" y="23083"/>
                    <a:pt x="22958" y="22557"/>
                  </a:cubicBezTo>
                  <a:cubicBezTo>
                    <a:pt x="22958" y="22457"/>
                    <a:pt x="22858" y="22457"/>
                    <a:pt x="22858" y="22332"/>
                  </a:cubicBezTo>
                  <a:cubicBezTo>
                    <a:pt x="24436" y="21830"/>
                    <a:pt x="25890" y="21078"/>
                    <a:pt x="26943" y="19625"/>
                  </a:cubicBezTo>
                  <a:cubicBezTo>
                    <a:pt x="27043" y="19725"/>
                    <a:pt x="27143" y="19725"/>
                    <a:pt x="27344" y="19825"/>
                  </a:cubicBezTo>
                  <a:cubicBezTo>
                    <a:pt x="27970" y="18998"/>
                    <a:pt x="28923" y="18271"/>
                    <a:pt x="28822" y="16918"/>
                  </a:cubicBezTo>
                  <a:lnTo>
                    <a:pt x="28822" y="16918"/>
                  </a:lnTo>
                  <a:cubicBezTo>
                    <a:pt x="28497" y="17444"/>
                    <a:pt x="28196" y="17845"/>
                    <a:pt x="27770" y="18472"/>
                  </a:cubicBezTo>
                  <a:lnTo>
                    <a:pt x="27770" y="17845"/>
                  </a:lnTo>
                  <a:cubicBezTo>
                    <a:pt x="27670" y="17745"/>
                    <a:pt x="27569" y="17745"/>
                    <a:pt x="27344" y="17745"/>
                  </a:cubicBezTo>
                  <a:cubicBezTo>
                    <a:pt x="27654" y="17340"/>
                    <a:pt x="27850" y="17139"/>
                    <a:pt x="28063" y="16861"/>
                  </a:cubicBezTo>
                  <a:lnTo>
                    <a:pt x="28063" y="16861"/>
                  </a:lnTo>
                  <a:cubicBezTo>
                    <a:pt x="28074" y="16879"/>
                    <a:pt x="28085" y="16898"/>
                    <a:pt x="28096" y="16918"/>
                  </a:cubicBezTo>
                  <a:lnTo>
                    <a:pt x="28096" y="16818"/>
                  </a:lnTo>
                  <a:cubicBezTo>
                    <a:pt x="28085" y="16832"/>
                    <a:pt x="28074" y="16847"/>
                    <a:pt x="28063" y="16861"/>
                  </a:cubicBezTo>
                  <a:lnTo>
                    <a:pt x="28063" y="16861"/>
                  </a:lnTo>
                  <a:cubicBezTo>
                    <a:pt x="27953" y="16675"/>
                    <a:pt x="27870" y="16583"/>
                    <a:pt x="27870" y="16492"/>
                  </a:cubicBezTo>
                  <a:cubicBezTo>
                    <a:pt x="27970" y="16191"/>
                    <a:pt x="28096" y="15865"/>
                    <a:pt x="28196" y="15565"/>
                  </a:cubicBezTo>
                  <a:lnTo>
                    <a:pt x="28196" y="14612"/>
                  </a:lnTo>
                  <a:cubicBezTo>
                    <a:pt x="28296" y="14612"/>
                    <a:pt x="28396" y="14712"/>
                    <a:pt x="28497" y="14712"/>
                  </a:cubicBezTo>
                  <a:cubicBezTo>
                    <a:pt x="28396" y="15038"/>
                    <a:pt x="28296" y="15339"/>
                    <a:pt x="28196" y="15565"/>
                  </a:cubicBezTo>
                  <a:cubicBezTo>
                    <a:pt x="28196" y="15865"/>
                    <a:pt x="28296" y="16066"/>
                    <a:pt x="28296" y="16392"/>
                  </a:cubicBezTo>
                  <a:lnTo>
                    <a:pt x="28497" y="16392"/>
                  </a:lnTo>
                  <a:cubicBezTo>
                    <a:pt x="28597" y="15865"/>
                    <a:pt x="28822" y="15339"/>
                    <a:pt x="28923" y="14938"/>
                  </a:cubicBezTo>
                  <a:cubicBezTo>
                    <a:pt x="28822" y="14938"/>
                    <a:pt x="28822" y="14813"/>
                    <a:pt x="28822" y="14813"/>
                  </a:cubicBezTo>
                  <a:cubicBezTo>
                    <a:pt x="29023" y="14512"/>
                    <a:pt x="29349" y="14186"/>
                    <a:pt x="29650" y="13785"/>
                  </a:cubicBezTo>
                  <a:cubicBezTo>
                    <a:pt x="29449" y="13359"/>
                    <a:pt x="29349" y="12833"/>
                    <a:pt x="29223" y="12432"/>
                  </a:cubicBezTo>
                  <a:lnTo>
                    <a:pt x="28923" y="12432"/>
                  </a:lnTo>
                  <a:cubicBezTo>
                    <a:pt x="29023" y="12733"/>
                    <a:pt x="29023" y="12933"/>
                    <a:pt x="29123" y="13259"/>
                  </a:cubicBezTo>
                  <a:cubicBezTo>
                    <a:pt x="29123" y="13560"/>
                    <a:pt x="29023" y="13785"/>
                    <a:pt x="28597" y="13785"/>
                  </a:cubicBezTo>
                  <a:cubicBezTo>
                    <a:pt x="28722" y="12933"/>
                    <a:pt x="28722" y="12206"/>
                    <a:pt x="28822" y="11479"/>
                  </a:cubicBezTo>
                  <a:lnTo>
                    <a:pt x="29023" y="11479"/>
                  </a:lnTo>
                  <a:cubicBezTo>
                    <a:pt x="29223" y="11680"/>
                    <a:pt x="29349" y="11905"/>
                    <a:pt x="29549" y="12106"/>
                  </a:cubicBezTo>
                  <a:cubicBezTo>
                    <a:pt x="29650" y="12206"/>
                    <a:pt x="29850" y="12432"/>
                    <a:pt x="30076" y="12532"/>
                  </a:cubicBezTo>
                  <a:cubicBezTo>
                    <a:pt x="29850" y="11905"/>
                    <a:pt x="29750" y="11379"/>
                    <a:pt x="29650" y="10953"/>
                  </a:cubicBezTo>
                  <a:cubicBezTo>
                    <a:pt x="29223" y="9800"/>
                    <a:pt x="28096" y="8973"/>
                    <a:pt x="28096" y="7519"/>
                  </a:cubicBezTo>
                  <a:lnTo>
                    <a:pt x="28096" y="7519"/>
                  </a:lnTo>
                  <a:cubicBezTo>
                    <a:pt x="28296" y="7720"/>
                    <a:pt x="28497" y="7820"/>
                    <a:pt x="28923" y="8046"/>
                  </a:cubicBezTo>
                  <a:cubicBezTo>
                    <a:pt x="28822" y="7720"/>
                    <a:pt x="28722" y="7519"/>
                    <a:pt x="28597" y="7194"/>
                  </a:cubicBezTo>
                  <a:lnTo>
                    <a:pt x="29549" y="7194"/>
                  </a:lnTo>
                  <a:cubicBezTo>
                    <a:pt x="29349" y="7093"/>
                    <a:pt x="29223" y="6993"/>
                    <a:pt x="29123" y="6893"/>
                  </a:cubicBezTo>
                  <a:cubicBezTo>
                    <a:pt x="28597" y="6367"/>
                    <a:pt x="28096" y="5941"/>
                    <a:pt x="27469" y="5540"/>
                  </a:cubicBezTo>
                  <a:cubicBezTo>
                    <a:pt x="26617" y="4913"/>
                    <a:pt x="25990" y="3860"/>
                    <a:pt x="24837" y="3660"/>
                  </a:cubicBezTo>
                  <a:cubicBezTo>
                    <a:pt x="24436" y="3534"/>
                    <a:pt x="24010" y="3334"/>
                    <a:pt x="23584" y="3234"/>
                  </a:cubicBezTo>
                  <a:cubicBezTo>
                    <a:pt x="23710" y="3234"/>
                    <a:pt x="23710" y="3133"/>
                    <a:pt x="23810" y="3133"/>
                  </a:cubicBezTo>
                  <a:cubicBezTo>
                    <a:pt x="23584" y="2908"/>
                    <a:pt x="23384" y="2707"/>
                    <a:pt x="23284" y="2507"/>
                  </a:cubicBezTo>
                  <a:cubicBezTo>
                    <a:pt x="23484" y="2407"/>
                    <a:pt x="23710" y="2281"/>
                    <a:pt x="23910" y="2181"/>
                  </a:cubicBezTo>
                  <a:cubicBezTo>
                    <a:pt x="23584" y="1981"/>
                    <a:pt x="23384" y="1880"/>
                    <a:pt x="23183" y="1655"/>
                  </a:cubicBezTo>
                  <a:lnTo>
                    <a:pt x="23183" y="1555"/>
                  </a:lnTo>
                  <a:cubicBezTo>
                    <a:pt x="23584" y="1655"/>
                    <a:pt x="23910" y="1655"/>
                    <a:pt x="24336" y="1780"/>
                  </a:cubicBezTo>
                  <a:cubicBezTo>
                    <a:pt x="24010" y="1154"/>
                    <a:pt x="23384" y="928"/>
                    <a:pt x="22657" y="928"/>
                  </a:cubicBezTo>
                  <a:cubicBezTo>
                    <a:pt x="22231" y="201"/>
                    <a:pt x="21604" y="402"/>
                    <a:pt x="20878" y="301"/>
                  </a:cubicBezTo>
                  <a:lnTo>
                    <a:pt x="20878" y="301"/>
                  </a:lnTo>
                  <a:cubicBezTo>
                    <a:pt x="21203" y="1254"/>
                    <a:pt x="22331" y="727"/>
                    <a:pt x="22858" y="1454"/>
                  </a:cubicBezTo>
                  <a:cubicBezTo>
                    <a:pt x="22770" y="1541"/>
                    <a:pt x="22683" y="1723"/>
                    <a:pt x="22596" y="1901"/>
                  </a:cubicBezTo>
                  <a:lnTo>
                    <a:pt x="22596" y="1901"/>
                  </a:lnTo>
                  <a:cubicBezTo>
                    <a:pt x="22584" y="1894"/>
                    <a:pt x="22570" y="1887"/>
                    <a:pt x="22557" y="1880"/>
                  </a:cubicBezTo>
                  <a:lnTo>
                    <a:pt x="22557" y="1981"/>
                  </a:lnTo>
                  <a:cubicBezTo>
                    <a:pt x="22570" y="1954"/>
                    <a:pt x="22583" y="1928"/>
                    <a:pt x="22596" y="1901"/>
                  </a:cubicBezTo>
                  <a:lnTo>
                    <a:pt x="22596" y="1901"/>
                  </a:lnTo>
                  <a:cubicBezTo>
                    <a:pt x="22771" y="1994"/>
                    <a:pt x="22864" y="2088"/>
                    <a:pt x="22958" y="2181"/>
                  </a:cubicBezTo>
                  <a:cubicBezTo>
                    <a:pt x="22958" y="2281"/>
                    <a:pt x="22858" y="2281"/>
                    <a:pt x="22858" y="2407"/>
                  </a:cubicBezTo>
                  <a:cubicBezTo>
                    <a:pt x="22757" y="2407"/>
                    <a:pt x="22757" y="2407"/>
                    <a:pt x="22657" y="2507"/>
                  </a:cubicBezTo>
                  <a:cubicBezTo>
                    <a:pt x="22030" y="2407"/>
                    <a:pt x="21404" y="2507"/>
                    <a:pt x="20777" y="2281"/>
                  </a:cubicBezTo>
                  <a:cubicBezTo>
                    <a:pt x="19098" y="1655"/>
                    <a:pt x="17319" y="1655"/>
                    <a:pt x="15664" y="1354"/>
                  </a:cubicBezTo>
                  <a:cubicBezTo>
                    <a:pt x="14938" y="1254"/>
                    <a:pt x="14186" y="1254"/>
                    <a:pt x="13258" y="1154"/>
                  </a:cubicBezTo>
                  <a:cubicBezTo>
                    <a:pt x="13559" y="928"/>
                    <a:pt x="13559" y="928"/>
                    <a:pt x="13685" y="928"/>
                  </a:cubicBezTo>
                  <a:cubicBezTo>
                    <a:pt x="13359" y="828"/>
                    <a:pt x="13158" y="828"/>
                    <a:pt x="12832" y="828"/>
                  </a:cubicBezTo>
                  <a:cubicBezTo>
                    <a:pt x="11905" y="928"/>
                    <a:pt x="10852" y="1028"/>
                    <a:pt x="9925" y="1154"/>
                  </a:cubicBezTo>
                  <a:cubicBezTo>
                    <a:pt x="9599" y="1154"/>
                    <a:pt x="9299" y="1028"/>
                    <a:pt x="8973" y="1028"/>
                  </a:cubicBezTo>
                  <a:lnTo>
                    <a:pt x="8973" y="828"/>
                  </a:lnTo>
                  <a:cubicBezTo>
                    <a:pt x="9800" y="627"/>
                    <a:pt x="10652" y="301"/>
                    <a:pt x="11479" y="101"/>
                  </a:cubicBezTo>
                  <a:cubicBezTo>
                    <a:pt x="11379" y="101"/>
                    <a:pt x="11178" y="1"/>
                    <a:pt x="11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77;p36"/>
            <p:cNvSpPr/>
            <p:nvPr/>
          </p:nvSpPr>
          <p:spPr>
            <a:xfrm>
              <a:off x="3273213" y="2496468"/>
              <a:ext cx="827100" cy="658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475;p36"/>
          <p:cNvGrpSpPr/>
          <p:nvPr/>
        </p:nvGrpSpPr>
        <p:grpSpPr>
          <a:xfrm>
            <a:off x="6512112" y="1709355"/>
            <a:ext cx="720834" cy="738313"/>
            <a:chOff x="3223925" y="2324274"/>
            <a:chExt cx="947168" cy="970136"/>
          </a:xfrm>
          <a:solidFill>
            <a:schemeClr val="accent1"/>
          </a:solidFill>
        </p:grpSpPr>
        <p:sp>
          <p:nvSpPr>
            <p:cNvPr id="70" name="Google Shape;1476;p36"/>
            <p:cNvSpPr/>
            <p:nvPr/>
          </p:nvSpPr>
          <p:spPr>
            <a:xfrm>
              <a:off x="3223925" y="2324274"/>
              <a:ext cx="947168" cy="970136"/>
            </a:xfrm>
            <a:custGeom>
              <a:avLst/>
              <a:gdLst/>
              <a:ahLst/>
              <a:cxnLst/>
              <a:rect l="l" t="t" r="r" b="b"/>
              <a:pathLst>
                <a:path w="30076" h="27044" extrusionOk="0">
                  <a:moveTo>
                    <a:pt x="14473" y="6867"/>
                  </a:moveTo>
                  <a:cubicBezTo>
                    <a:pt x="14694" y="6867"/>
                    <a:pt x="14916" y="6875"/>
                    <a:pt x="15138" y="6893"/>
                  </a:cubicBezTo>
                  <a:cubicBezTo>
                    <a:pt x="16692" y="6993"/>
                    <a:pt x="18271" y="6893"/>
                    <a:pt x="19624" y="7720"/>
                  </a:cubicBezTo>
                  <a:lnTo>
                    <a:pt x="19624" y="8146"/>
                  </a:lnTo>
                  <a:cubicBezTo>
                    <a:pt x="20050" y="8246"/>
                    <a:pt x="20451" y="8447"/>
                    <a:pt x="20878" y="8672"/>
                  </a:cubicBezTo>
                  <a:lnTo>
                    <a:pt x="20878" y="8773"/>
                  </a:lnTo>
                  <a:lnTo>
                    <a:pt x="19098" y="8773"/>
                  </a:lnTo>
                  <a:lnTo>
                    <a:pt x="19098" y="8873"/>
                  </a:lnTo>
                  <a:cubicBezTo>
                    <a:pt x="19198" y="8973"/>
                    <a:pt x="19324" y="9073"/>
                    <a:pt x="19424" y="9174"/>
                  </a:cubicBezTo>
                  <a:cubicBezTo>
                    <a:pt x="17185" y="8965"/>
                    <a:pt x="14933" y="8649"/>
                    <a:pt x="12653" y="8649"/>
                  </a:cubicBezTo>
                  <a:cubicBezTo>
                    <a:pt x="11641" y="8649"/>
                    <a:pt x="10624" y="8711"/>
                    <a:pt x="9599" y="8873"/>
                  </a:cubicBezTo>
                  <a:cubicBezTo>
                    <a:pt x="10025" y="7920"/>
                    <a:pt x="10652" y="7519"/>
                    <a:pt x="11479" y="7294"/>
                  </a:cubicBezTo>
                  <a:cubicBezTo>
                    <a:pt x="12428" y="7046"/>
                    <a:pt x="13444" y="6867"/>
                    <a:pt x="14473" y="6867"/>
                  </a:cubicBezTo>
                  <a:close/>
                  <a:moveTo>
                    <a:pt x="13258" y="9499"/>
                  </a:moveTo>
                  <a:cubicBezTo>
                    <a:pt x="14712" y="9499"/>
                    <a:pt x="16066" y="9600"/>
                    <a:pt x="17544" y="9600"/>
                  </a:cubicBezTo>
                  <a:lnTo>
                    <a:pt x="17544" y="10226"/>
                  </a:lnTo>
                  <a:cubicBezTo>
                    <a:pt x="16366" y="10226"/>
                    <a:pt x="15188" y="10019"/>
                    <a:pt x="13985" y="10019"/>
                  </a:cubicBezTo>
                  <a:cubicBezTo>
                    <a:pt x="13268" y="10019"/>
                    <a:pt x="12544" y="10093"/>
                    <a:pt x="11805" y="10326"/>
                  </a:cubicBezTo>
                  <a:lnTo>
                    <a:pt x="13885" y="10326"/>
                  </a:lnTo>
                  <a:lnTo>
                    <a:pt x="13885" y="10552"/>
                  </a:lnTo>
                  <a:cubicBezTo>
                    <a:pt x="13058" y="10652"/>
                    <a:pt x="12106" y="10652"/>
                    <a:pt x="11178" y="10652"/>
                  </a:cubicBezTo>
                  <a:cubicBezTo>
                    <a:pt x="11178" y="10652"/>
                    <a:pt x="11053" y="10853"/>
                    <a:pt x="11053" y="11053"/>
                  </a:cubicBezTo>
                  <a:cubicBezTo>
                    <a:pt x="10752" y="10953"/>
                    <a:pt x="10552" y="10853"/>
                    <a:pt x="10226" y="10753"/>
                  </a:cubicBezTo>
                  <a:cubicBezTo>
                    <a:pt x="10126" y="10853"/>
                    <a:pt x="10126" y="10953"/>
                    <a:pt x="10025" y="11053"/>
                  </a:cubicBezTo>
                  <a:cubicBezTo>
                    <a:pt x="10025" y="11053"/>
                    <a:pt x="9925" y="11053"/>
                    <a:pt x="9925" y="10953"/>
                  </a:cubicBezTo>
                  <a:cubicBezTo>
                    <a:pt x="10025" y="10853"/>
                    <a:pt x="10126" y="10753"/>
                    <a:pt x="10226" y="10652"/>
                  </a:cubicBezTo>
                  <a:lnTo>
                    <a:pt x="10226" y="10753"/>
                  </a:lnTo>
                  <a:cubicBezTo>
                    <a:pt x="10953" y="9700"/>
                    <a:pt x="12106" y="9499"/>
                    <a:pt x="13258" y="9499"/>
                  </a:cubicBezTo>
                  <a:close/>
                  <a:moveTo>
                    <a:pt x="19950" y="11053"/>
                  </a:moveTo>
                  <a:lnTo>
                    <a:pt x="19950" y="11053"/>
                  </a:lnTo>
                  <a:cubicBezTo>
                    <a:pt x="20151" y="11179"/>
                    <a:pt x="20351" y="11279"/>
                    <a:pt x="20577" y="11279"/>
                  </a:cubicBezTo>
                  <a:cubicBezTo>
                    <a:pt x="20577" y="11379"/>
                    <a:pt x="20451" y="11479"/>
                    <a:pt x="20451" y="11580"/>
                  </a:cubicBezTo>
                  <a:cubicBezTo>
                    <a:pt x="20251" y="11379"/>
                    <a:pt x="20050" y="11179"/>
                    <a:pt x="19950" y="11053"/>
                  </a:cubicBezTo>
                  <a:close/>
                  <a:moveTo>
                    <a:pt x="8973" y="11279"/>
                  </a:moveTo>
                  <a:cubicBezTo>
                    <a:pt x="8872" y="11379"/>
                    <a:pt x="8872" y="11479"/>
                    <a:pt x="8872" y="11580"/>
                  </a:cubicBezTo>
                  <a:cubicBezTo>
                    <a:pt x="8973" y="11580"/>
                    <a:pt x="9073" y="11680"/>
                    <a:pt x="9173" y="11680"/>
                  </a:cubicBezTo>
                  <a:lnTo>
                    <a:pt x="9173" y="11805"/>
                  </a:lnTo>
                  <a:lnTo>
                    <a:pt x="8872" y="11805"/>
                  </a:lnTo>
                  <a:lnTo>
                    <a:pt x="8872" y="11580"/>
                  </a:lnTo>
                  <a:cubicBezTo>
                    <a:pt x="8872" y="11479"/>
                    <a:pt x="8872" y="11379"/>
                    <a:pt x="8772" y="11279"/>
                  </a:cubicBezTo>
                  <a:close/>
                  <a:moveTo>
                    <a:pt x="9599" y="11680"/>
                  </a:moveTo>
                  <a:cubicBezTo>
                    <a:pt x="9700" y="11680"/>
                    <a:pt x="9700" y="11680"/>
                    <a:pt x="10025" y="11805"/>
                  </a:cubicBezTo>
                  <a:lnTo>
                    <a:pt x="9599" y="11805"/>
                  </a:lnTo>
                  <a:lnTo>
                    <a:pt x="9599" y="11680"/>
                  </a:lnTo>
                  <a:close/>
                  <a:moveTo>
                    <a:pt x="10652" y="11580"/>
                  </a:moveTo>
                  <a:lnTo>
                    <a:pt x="10652" y="11680"/>
                  </a:lnTo>
                  <a:cubicBezTo>
                    <a:pt x="10652" y="11805"/>
                    <a:pt x="10552" y="11805"/>
                    <a:pt x="10426" y="11805"/>
                  </a:cubicBezTo>
                  <a:lnTo>
                    <a:pt x="10426" y="11680"/>
                  </a:lnTo>
                  <a:cubicBezTo>
                    <a:pt x="10552" y="11680"/>
                    <a:pt x="10552" y="11680"/>
                    <a:pt x="10652" y="11580"/>
                  </a:cubicBezTo>
                  <a:close/>
                  <a:moveTo>
                    <a:pt x="3133" y="14612"/>
                  </a:moveTo>
                  <a:lnTo>
                    <a:pt x="3133" y="14813"/>
                  </a:lnTo>
                  <a:cubicBezTo>
                    <a:pt x="3133" y="14813"/>
                    <a:pt x="3033" y="14712"/>
                    <a:pt x="3033" y="14612"/>
                  </a:cubicBezTo>
                  <a:close/>
                  <a:moveTo>
                    <a:pt x="12732" y="15339"/>
                  </a:moveTo>
                  <a:cubicBezTo>
                    <a:pt x="12698" y="15377"/>
                    <a:pt x="12664" y="15414"/>
                    <a:pt x="12629" y="15451"/>
                  </a:cubicBezTo>
                  <a:lnTo>
                    <a:pt x="12629" y="15451"/>
                  </a:lnTo>
                  <a:cubicBezTo>
                    <a:pt x="12663" y="15449"/>
                    <a:pt x="12697" y="15445"/>
                    <a:pt x="12732" y="15439"/>
                  </a:cubicBezTo>
                  <a:lnTo>
                    <a:pt x="12732" y="15339"/>
                  </a:lnTo>
                  <a:close/>
                  <a:moveTo>
                    <a:pt x="3710" y="15301"/>
                  </a:moveTo>
                  <a:cubicBezTo>
                    <a:pt x="3760" y="15381"/>
                    <a:pt x="3760" y="15465"/>
                    <a:pt x="3760" y="15565"/>
                  </a:cubicBezTo>
                  <a:lnTo>
                    <a:pt x="3659" y="15565"/>
                  </a:lnTo>
                  <a:cubicBezTo>
                    <a:pt x="3659" y="15465"/>
                    <a:pt x="3659" y="15381"/>
                    <a:pt x="3710" y="15301"/>
                  </a:cubicBezTo>
                  <a:close/>
                  <a:moveTo>
                    <a:pt x="11601" y="13170"/>
                  </a:moveTo>
                  <a:cubicBezTo>
                    <a:pt x="11724" y="13170"/>
                    <a:pt x="11830" y="13192"/>
                    <a:pt x="11905" y="13259"/>
                  </a:cubicBezTo>
                  <a:cubicBezTo>
                    <a:pt x="12431" y="13685"/>
                    <a:pt x="13058" y="13459"/>
                    <a:pt x="13559" y="13785"/>
                  </a:cubicBezTo>
                  <a:cubicBezTo>
                    <a:pt x="13359" y="13885"/>
                    <a:pt x="13258" y="13885"/>
                    <a:pt x="12933" y="13986"/>
                  </a:cubicBezTo>
                  <a:cubicBezTo>
                    <a:pt x="14938" y="14712"/>
                    <a:pt x="17018" y="14712"/>
                    <a:pt x="18697" y="16191"/>
                  </a:cubicBezTo>
                  <a:cubicBezTo>
                    <a:pt x="17945" y="16918"/>
                    <a:pt x="17319" y="17444"/>
                    <a:pt x="16492" y="17745"/>
                  </a:cubicBezTo>
                  <a:cubicBezTo>
                    <a:pt x="16425" y="17779"/>
                    <a:pt x="16355" y="17790"/>
                    <a:pt x="16285" y="17790"/>
                  </a:cubicBezTo>
                  <a:cubicBezTo>
                    <a:pt x="16143" y="17790"/>
                    <a:pt x="15999" y="17745"/>
                    <a:pt x="15865" y="17745"/>
                  </a:cubicBezTo>
                  <a:lnTo>
                    <a:pt x="14512" y="17745"/>
                  </a:lnTo>
                  <a:cubicBezTo>
                    <a:pt x="14712" y="17645"/>
                    <a:pt x="14938" y="17545"/>
                    <a:pt x="15238" y="17319"/>
                  </a:cubicBezTo>
                  <a:cubicBezTo>
                    <a:pt x="14812" y="17219"/>
                    <a:pt x="14612" y="17219"/>
                    <a:pt x="14411" y="17219"/>
                  </a:cubicBezTo>
                  <a:cubicBezTo>
                    <a:pt x="14612" y="17018"/>
                    <a:pt x="14712" y="16818"/>
                    <a:pt x="14938" y="16592"/>
                  </a:cubicBezTo>
                  <a:cubicBezTo>
                    <a:pt x="14812" y="16592"/>
                    <a:pt x="14812" y="16492"/>
                    <a:pt x="14812" y="16492"/>
                  </a:cubicBezTo>
                  <a:cubicBezTo>
                    <a:pt x="14411" y="16592"/>
                    <a:pt x="14086" y="16592"/>
                    <a:pt x="13785" y="16692"/>
                  </a:cubicBezTo>
                  <a:cubicBezTo>
                    <a:pt x="13885" y="16592"/>
                    <a:pt x="13885" y="16592"/>
                    <a:pt x="13885" y="16492"/>
                  </a:cubicBezTo>
                  <a:cubicBezTo>
                    <a:pt x="13359" y="16291"/>
                    <a:pt x="12832" y="16066"/>
                    <a:pt x="12306" y="15865"/>
                  </a:cubicBezTo>
                  <a:cubicBezTo>
                    <a:pt x="12306" y="15966"/>
                    <a:pt x="12206" y="16066"/>
                    <a:pt x="12106" y="16291"/>
                  </a:cubicBezTo>
                  <a:lnTo>
                    <a:pt x="12106" y="15966"/>
                  </a:lnTo>
                  <a:cubicBezTo>
                    <a:pt x="12272" y="15799"/>
                    <a:pt x="12456" y="15632"/>
                    <a:pt x="12629" y="15451"/>
                  </a:cubicBezTo>
                  <a:lnTo>
                    <a:pt x="12629" y="15451"/>
                  </a:lnTo>
                  <a:cubicBezTo>
                    <a:pt x="12591" y="15454"/>
                    <a:pt x="12554" y="15456"/>
                    <a:pt x="12517" y="15456"/>
                  </a:cubicBezTo>
                  <a:cubicBezTo>
                    <a:pt x="11809" y="15456"/>
                    <a:pt x="11314" y="14918"/>
                    <a:pt x="10652" y="14712"/>
                  </a:cubicBezTo>
                  <a:cubicBezTo>
                    <a:pt x="10852" y="14512"/>
                    <a:pt x="10953" y="14311"/>
                    <a:pt x="11053" y="13986"/>
                  </a:cubicBezTo>
                  <a:cubicBezTo>
                    <a:pt x="10953" y="13785"/>
                    <a:pt x="10852" y="13560"/>
                    <a:pt x="10752" y="13259"/>
                  </a:cubicBezTo>
                  <a:cubicBezTo>
                    <a:pt x="11036" y="13259"/>
                    <a:pt x="11354" y="13170"/>
                    <a:pt x="11601" y="13170"/>
                  </a:cubicBezTo>
                  <a:close/>
                  <a:moveTo>
                    <a:pt x="4486" y="13459"/>
                  </a:moveTo>
                  <a:cubicBezTo>
                    <a:pt x="4587" y="13785"/>
                    <a:pt x="4787" y="14086"/>
                    <a:pt x="4787" y="14512"/>
                  </a:cubicBezTo>
                  <a:cubicBezTo>
                    <a:pt x="4787" y="15665"/>
                    <a:pt x="5213" y="16692"/>
                    <a:pt x="6266" y="17319"/>
                  </a:cubicBezTo>
                  <a:cubicBezTo>
                    <a:pt x="6466" y="17545"/>
                    <a:pt x="6466" y="17545"/>
                    <a:pt x="6266" y="17845"/>
                  </a:cubicBezTo>
                  <a:cubicBezTo>
                    <a:pt x="6040" y="17745"/>
                    <a:pt x="5639" y="17745"/>
                    <a:pt x="5539" y="17545"/>
                  </a:cubicBezTo>
                  <a:cubicBezTo>
                    <a:pt x="5013" y="16918"/>
                    <a:pt x="4486" y="16066"/>
                    <a:pt x="4161" y="15565"/>
                  </a:cubicBezTo>
                  <a:lnTo>
                    <a:pt x="4161" y="13459"/>
                  </a:lnTo>
                  <a:close/>
                  <a:moveTo>
                    <a:pt x="12632" y="17845"/>
                  </a:moveTo>
                  <a:lnTo>
                    <a:pt x="12632" y="17946"/>
                  </a:lnTo>
                  <a:cubicBezTo>
                    <a:pt x="12532" y="17946"/>
                    <a:pt x="12532" y="18071"/>
                    <a:pt x="12431" y="18071"/>
                  </a:cubicBezTo>
                  <a:cubicBezTo>
                    <a:pt x="12431" y="17946"/>
                    <a:pt x="12431" y="17946"/>
                    <a:pt x="12306" y="17946"/>
                  </a:cubicBezTo>
                  <a:cubicBezTo>
                    <a:pt x="12431" y="17946"/>
                    <a:pt x="12532" y="17845"/>
                    <a:pt x="12632" y="17845"/>
                  </a:cubicBezTo>
                  <a:close/>
                  <a:moveTo>
                    <a:pt x="27344" y="14712"/>
                  </a:moveTo>
                  <a:lnTo>
                    <a:pt x="27344" y="14712"/>
                  </a:lnTo>
                  <a:cubicBezTo>
                    <a:pt x="27244" y="15239"/>
                    <a:pt x="27143" y="15765"/>
                    <a:pt x="27143" y="16191"/>
                  </a:cubicBezTo>
                  <a:cubicBezTo>
                    <a:pt x="26717" y="16692"/>
                    <a:pt x="26416" y="17119"/>
                    <a:pt x="25990" y="17545"/>
                  </a:cubicBezTo>
                  <a:cubicBezTo>
                    <a:pt x="25990" y="17545"/>
                    <a:pt x="25890" y="17545"/>
                    <a:pt x="25790" y="17444"/>
                  </a:cubicBezTo>
                  <a:cubicBezTo>
                    <a:pt x="25464" y="17845"/>
                    <a:pt x="25163" y="18171"/>
                    <a:pt x="24737" y="18472"/>
                  </a:cubicBezTo>
                  <a:lnTo>
                    <a:pt x="24637" y="18472"/>
                  </a:lnTo>
                  <a:cubicBezTo>
                    <a:pt x="25063" y="16918"/>
                    <a:pt x="26416" y="16066"/>
                    <a:pt x="27344" y="14712"/>
                  </a:cubicBezTo>
                  <a:close/>
                  <a:moveTo>
                    <a:pt x="3534" y="16392"/>
                  </a:moveTo>
                  <a:cubicBezTo>
                    <a:pt x="3960" y="16692"/>
                    <a:pt x="4286" y="16918"/>
                    <a:pt x="4587" y="17119"/>
                  </a:cubicBezTo>
                  <a:cubicBezTo>
                    <a:pt x="5013" y="17745"/>
                    <a:pt x="5314" y="18472"/>
                    <a:pt x="5740" y="19098"/>
                  </a:cubicBezTo>
                  <a:cubicBezTo>
                    <a:pt x="5639" y="19324"/>
                    <a:pt x="5639" y="19424"/>
                    <a:pt x="5539" y="19625"/>
                  </a:cubicBezTo>
                  <a:cubicBezTo>
                    <a:pt x="5013" y="19324"/>
                    <a:pt x="4286" y="19199"/>
                    <a:pt x="4161" y="18271"/>
                  </a:cubicBezTo>
                  <a:lnTo>
                    <a:pt x="4161" y="18271"/>
                  </a:lnTo>
                  <a:cubicBezTo>
                    <a:pt x="4386" y="18372"/>
                    <a:pt x="4486" y="18372"/>
                    <a:pt x="4787" y="18472"/>
                  </a:cubicBezTo>
                  <a:cubicBezTo>
                    <a:pt x="4486" y="17645"/>
                    <a:pt x="3534" y="17319"/>
                    <a:pt x="3534" y="16392"/>
                  </a:cubicBezTo>
                  <a:close/>
                  <a:moveTo>
                    <a:pt x="5940" y="19199"/>
                  </a:moveTo>
                  <a:lnTo>
                    <a:pt x="5940" y="19199"/>
                  </a:lnTo>
                  <a:cubicBezTo>
                    <a:pt x="6166" y="19324"/>
                    <a:pt x="6466" y="19324"/>
                    <a:pt x="6166" y="19625"/>
                  </a:cubicBezTo>
                  <a:cubicBezTo>
                    <a:pt x="6166" y="19525"/>
                    <a:pt x="6040" y="19324"/>
                    <a:pt x="5940" y="19199"/>
                  </a:cubicBezTo>
                  <a:close/>
                  <a:moveTo>
                    <a:pt x="2281" y="20151"/>
                  </a:moveTo>
                  <a:cubicBezTo>
                    <a:pt x="2281" y="20151"/>
                    <a:pt x="2406" y="20251"/>
                    <a:pt x="2406" y="20352"/>
                  </a:cubicBezTo>
                  <a:cubicBezTo>
                    <a:pt x="2281" y="20352"/>
                    <a:pt x="2181" y="20251"/>
                    <a:pt x="2181" y="20151"/>
                  </a:cubicBezTo>
                  <a:close/>
                  <a:moveTo>
                    <a:pt x="4060" y="22758"/>
                  </a:moveTo>
                  <a:lnTo>
                    <a:pt x="4060" y="22858"/>
                  </a:lnTo>
                  <a:cubicBezTo>
                    <a:pt x="3960" y="22758"/>
                    <a:pt x="3960" y="22758"/>
                    <a:pt x="3860" y="22758"/>
                  </a:cubicBezTo>
                  <a:close/>
                  <a:moveTo>
                    <a:pt x="6567" y="23585"/>
                  </a:moveTo>
                  <a:lnTo>
                    <a:pt x="6567" y="23911"/>
                  </a:lnTo>
                  <a:cubicBezTo>
                    <a:pt x="6322" y="23829"/>
                    <a:pt x="5994" y="23747"/>
                    <a:pt x="5719" y="23652"/>
                  </a:cubicBezTo>
                  <a:lnTo>
                    <a:pt x="5719" y="23652"/>
                  </a:lnTo>
                  <a:cubicBezTo>
                    <a:pt x="5994" y="23585"/>
                    <a:pt x="6322" y="23585"/>
                    <a:pt x="6567" y="23585"/>
                  </a:cubicBezTo>
                  <a:close/>
                  <a:moveTo>
                    <a:pt x="6993" y="24111"/>
                  </a:moveTo>
                  <a:cubicBezTo>
                    <a:pt x="7093" y="24211"/>
                    <a:pt x="7294" y="24337"/>
                    <a:pt x="7419" y="24337"/>
                  </a:cubicBezTo>
                  <a:lnTo>
                    <a:pt x="6893" y="24337"/>
                  </a:lnTo>
                  <a:cubicBezTo>
                    <a:pt x="6893" y="24337"/>
                    <a:pt x="6993" y="24211"/>
                    <a:pt x="6993" y="24111"/>
                  </a:cubicBezTo>
                  <a:close/>
                  <a:moveTo>
                    <a:pt x="8446" y="24211"/>
                  </a:moveTo>
                  <a:cubicBezTo>
                    <a:pt x="8346" y="24211"/>
                    <a:pt x="8246" y="24337"/>
                    <a:pt x="8146" y="24337"/>
                  </a:cubicBezTo>
                  <a:lnTo>
                    <a:pt x="8146" y="24211"/>
                  </a:lnTo>
                  <a:close/>
                  <a:moveTo>
                    <a:pt x="7820" y="24337"/>
                  </a:moveTo>
                  <a:lnTo>
                    <a:pt x="7820" y="24437"/>
                  </a:lnTo>
                  <a:cubicBezTo>
                    <a:pt x="7720" y="24437"/>
                    <a:pt x="7619" y="24337"/>
                    <a:pt x="7519" y="24337"/>
                  </a:cubicBezTo>
                  <a:close/>
                  <a:moveTo>
                    <a:pt x="18898" y="24963"/>
                  </a:moveTo>
                  <a:lnTo>
                    <a:pt x="18898" y="25063"/>
                  </a:lnTo>
                  <a:lnTo>
                    <a:pt x="18797" y="25063"/>
                  </a:lnTo>
                  <a:lnTo>
                    <a:pt x="18898" y="24963"/>
                  </a:lnTo>
                  <a:close/>
                  <a:moveTo>
                    <a:pt x="11053" y="1"/>
                  </a:moveTo>
                  <a:cubicBezTo>
                    <a:pt x="9599" y="402"/>
                    <a:pt x="8045" y="627"/>
                    <a:pt x="6567" y="1454"/>
                  </a:cubicBezTo>
                  <a:cubicBezTo>
                    <a:pt x="5013" y="2507"/>
                    <a:pt x="3760" y="3860"/>
                    <a:pt x="2807" y="5414"/>
                  </a:cubicBezTo>
                  <a:cubicBezTo>
                    <a:pt x="2507" y="5740"/>
                    <a:pt x="2406" y="6166"/>
                    <a:pt x="2080" y="6467"/>
                  </a:cubicBezTo>
                  <a:cubicBezTo>
                    <a:pt x="401" y="8447"/>
                    <a:pt x="0" y="10753"/>
                    <a:pt x="201" y="13159"/>
                  </a:cubicBezTo>
                  <a:cubicBezTo>
                    <a:pt x="201" y="14311"/>
                    <a:pt x="301" y="15439"/>
                    <a:pt x="301" y="16492"/>
                  </a:cubicBezTo>
                  <a:cubicBezTo>
                    <a:pt x="401" y="16492"/>
                    <a:pt x="627" y="16392"/>
                    <a:pt x="727" y="16291"/>
                  </a:cubicBezTo>
                  <a:cubicBezTo>
                    <a:pt x="1028" y="17219"/>
                    <a:pt x="928" y="18372"/>
                    <a:pt x="1780" y="19324"/>
                  </a:cubicBezTo>
                  <a:cubicBezTo>
                    <a:pt x="1554" y="19199"/>
                    <a:pt x="1253" y="19199"/>
                    <a:pt x="1028" y="19098"/>
                  </a:cubicBezTo>
                  <a:cubicBezTo>
                    <a:pt x="1028" y="19199"/>
                    <a:pt x="928" y="19199"/>
                    <a:pt x="928" y="19324"/>
                  </a:cubicBezTo>
                  <a:cubicBezTo>
                    <a:pt x="1980" y="20251"/>
                    <a:pt x="3033" y="21304"/>
                    <a:pt x="4060" y="22231"/>
                  </a:cubicBezTo>
                  <a:cubicBezTo>
                    <a:pt x="3915" y="22278"/>
                    <a:pt x="3779" y="22298"/>
                    <a:pt x="3652" y="22298"/>
                  </a:cubicBezTo>
                  <a:cubicBezTo>
                    <a:pt x="2882" y="22298"/>
                    <a:pt x="2418" y="21548"/>
                    <a:pt x="1880" y="21204"/>
                  </a:cubicBezTo>
                  <a:lnTo>
                    <a:pt x="1880" y="21204"/>
                  </a:lnTo>
                  <a:cubicBezTo>
                    <a:pt x="1980" y="21605"/>
                    <a:pt x="1980" y="21931"/>
                    <a:pt x="1980" y="22332"/>
                  </a:cubicBezTo>
                  <a:lnTo>
                    <a:pt x="1980" y="22231"/>
                  </a:lnTo>
                  <a:cubicBezTo>
                    <a:pt x="2080" y="22557"/>
                    <a:pt x="2181" y="22758"/>
                    <a:pt x="2181" y="23184"/>
                  </a:cubicBezTo>
                  <a:lnTo>
                    <a:pt x="2807" y="23184"/>
                  </a:lnTo>
                  <a:cubicBezTo>
                    <a:pt x="3033" y="23184"/>
                    <a:pt x="3334" y="23184"/>
                    <a:pt x="3534" y="23284"/>
                  </a:cubicBezTo>
                  <a:cubicBezTo>
                    <a:pt x="4060" y="23710"/>
                    <a:pt x="4787" y="23810"/>
                    <a:pt x="5414" y="24111"/>
                  </a:cubicBezTo>
                  <a:cubicBezTo>
                    <a:pt x="6366" y="24437"/>
                    <a:pt x="7193" y="24838"/>
                    <a:pt x="8246" y="24838"/>
                  </a:cubicBezTo>
                  <a:cubicBezTo>
                    <a:pt x="9925" y="24838"/>
                    <a:pt x="11479" y="24963"/>
                    <a:pt x="13058" y="24963"/>
                  </a:cubicBezTo>
                  <a:cubicBezTo>
                    <a:pt x="13685" y="24963"/>
                    <a:pt x="14311" y="24738"/>
                    <a:pt x="14938" y="24637"/>
                  </a:cubicBezTo>
                  <a:cubicBezTo>
                    <a:pt x="16592" y="24337"/>
                    <a:pt x="18171" y="24111"/>
                    <a:pt x="19825" y="23810"/>
                  </a:cubicBezTo>
                  <a:lnTo>
                    <a:pt x="19825" y="23710"/>
                  </a:lnTo>
                  <a:cubicBezTo>
                    <a:pt x="20050" y="23810"/>
                    <a:pt x="20251" y="23810"/>
                    <a:pt x="20451" y="23911"/>
                  </a:cubicBezTo>
                  <a:lnTo>
                    <a:pt x="20451" y="23810"/>
                  </a:lnTo>
                  <a:cubicBezTo>
                    <a:pt x="20878" y="23710"/>
                    <a:pt x="21304" y="23710"/>
                    <a:pt x="21705" y="23585"/>
                  </a:cubicBezTo>
                  <a:lnTo>
                    <a:pt x="21705" y="23585"/>
                  </a:lnTo>
                  <a:cubicBezTo>
                    <a:pt x="20978" y="24011"/>
                    <a:pt x="20251" y="24537"/>
                    <a:pt x="19424" y="24963"/>
                  </a:cubicBezTo>
                  <a:lnTo>
                    <a:pt x="19424" y="24537"/>
                  </a:lnTo>
                  <a:cubicBezTo>
                    <a:pt x="18472" y="24838"/>
                    <a:pt x="17644" y="25264"/>
                    <a:pt x="16817" y="25464"/>
                  </a:cubicBezTo>
                  <a:cubicBezTo>
                    <a:pt x="15439" y="25790"/>
                    <a:pt x="13985" y="25991"/>
                    <a:pt x="12532" y="26317"/>
                  </a:cubicBezTo>
                  <a:cubicBezTo>
                    <a:pt x="11805" y="26417"/>
                    <a:pt x="11178" y="26617"/>
                    <a:pt x="10426" y="26718"/>
                  </a:cubicBezTo>
                  <a:lnTo>
                    <a:pt x="10426" y="27043"/>
                  </a:lnTo>
                  <a:cubicBezTo>
                    <a:pt x="11905" y="26843"/>
                    <a:pt x="13258" y="26718"/>
                    <a:pt x="14612" y="26517"/>
                  </a:cubicBezTo>
                  <a:cubicBezTo>
                    <a:pt x="16066" y="26216"/>
                    <a:pt x="17444" y="25590"/>
                    <a:pt x="18898" y="25464"/>
                  </a:cubicBezTo>
                  <a:lnTo>
                    <a:pt x="19098" y="25464"/>
                  </a:lnTo>
                  <a:cubicBezTo>
                    <a:pt x="18898" y="25690"/>
                    <a:pt x="18697" y="25790"/>
                    <a:pt x="18472" y="25890"/>
                  </a:cubicBezTo>
                  <a:cubicBezTo>
                    <a:pt x="18797" y="25890"/>
                    <a:pt x="19098" y="25890"/>
                    <a:pt x="19424" y="25790"/>
                  </a:cubicBezTo>
                  <a:cubicBezTo>
                    <a:pt x="19950" y="25690"/>
                    <a:pt x="20351" y="25364"/>
                    <a:pt x="20878" y="25364"/>
                  </a:cubicBezTo>
                  <a:cubicBezTo>
                    <a:pt x="22030" y="25164"/>
                    <a:pt x="22858" y="24437"/>
                    <a:pt x="23710" y="23710"/>
                  </a:cubicBezTo>
                  <a:cubicBezTo>
                    <a:pt x="23810" y="23585"/>
                    <a:pt x="23810" y="23484"/>
                    <a:pt x="23910" y="23384"/>
                  </a:cubicBezTo>
                  <a:cubicBezTo>
                    <a:pt x="23910" y="23284"/>
                    <a:pt x="24010" y="23184"/>
                    <a:pt x="24010" y="22958"/>
                  </a:cubicBezTo>
                  <a:lnTo>
                    <a:pt x="24010" y="22958"/>
                  </a:lnTo>
                  <a:cubicBezTo>
                    <a:pt x="23183" y="23384"/>
                    <a:pt x="22457" y="23810"/>
                    <a:pt x="21705" y="24211"/>
                  </a:cubicBezTo>
                  <a:cubicBezTo>
                    <a:pt x="22131" y="23585"/>
                    <a:pt x="22557" y="23083"/>
                    <a:pt x="22958" y="22557"/>
                  </a:cubicBezTo>
                  <a:cubicBezTo>
                    <a:pt x="22958" y="22457"/>
                    <a:pt x="22858" y="22457"/>
                    <a:pt x="22858" y="22332"/>
                  </a:cubicBezTo>
                  <a:cubicBezTo>
                    <a:pt x="24436" y="21830"/>
                    <a:pt x="25890" y="21078"/>
                    <a:pt x="26943" y="19625"/>
                  </a:cubicBezTo>
                  <a:cubicBezTo>
                    <a:pt x="27043" y="19725"/>
                    <a:pt x="27143" y="19725"/>
                    <a:pt x="27344" y="19825"/>
                  </a:cubicBezTo>
                  <a:cubicBezTo>
                    <a:pt x="27970" y="18998"/>
                    <a:pt x="28923" y="18271"/>
                    <a:pt x="28822" y="16918"/>
                  </a:cubicBezTo>
                  <a:lnTo>
                    <a:pt x="28822" y="16918"/>
                  </a:lnTo>
                  <a:cubicBezTo>
                    <a:pt x="28497" y="17444"/>
                    <a:pt x="28196" y="17845"/>
                    <a:pt x="27770" y="18472"/>
                  </a:cubicBezTo>
                  <a:lnTo>
                    <a:pt x="27770" y="17845"/>
                  </a:lnTo>
                  <a:cubicBezTo>
                    <a:pt x="27670" y="17745"/>
                    <a:pt x="27569" y="17745"/>
                    <a:pt x="27344" y="17745"/>
                  </a:cubicBezTo>
                  <a:cubicBezTo>
                    <a:pt x="27654" y="17340"/>
                    <a:pt x="27850" y="17139"/>
                    <a:pt x="28063" y="16861"/>
                  </a:cubicBezTo>
                  <a:lnTo>
                    <a:pt x="28063" y="16861"/>
                  </a:lnTo>
                  <a:cubicBezTo>
                    <a:pt x="28074" y="16879"/>
                    <a:pt x="28085" y="16898"/>
                    <a:pt x="28096" y="16918"/>
                  </a:cubicBezTo>
                  <a:lnTo>
                    <a:pt x="28096" y="16818"/>
                  </a:lnTo>
                  <a:cubicBezTo>
                    <a:pt x="28085" y="16832"/>
                    <a:pt x="28074" y="16847"/>
                    <a:pt x="28063" y="16861"/>
                  </a:cubicBezTo>
                  <a:lnTo>
                    <a:pt x="28063" y="16861"/>
                  </a:lnTo>
                  <a:cubicBezTo>
                    <a:pt x="27953" y="16675"/>
                    <a:pt x="27870" y="16583"/>
                    <a:pt x="27870" y="16492"/>
                  </a:cubicBezTo>
                  <a:cubicBezTo>
                    <a:pt x="27970" y="16191"/>
                    <a:pt x="28096" y="15865"/>
                    <a:pt x="28196" y="15565"/>
                  </a:cubicBezTo>
                  <a:lnTo>
                    <a:pt x="28196" y="14612"/>
                  </a:lnTo>
                  <a:cubicBezTo>
                    <a:pt x="28296" y="14612"/>
                    <a:pt x="28396" y="14712"/>
                    <a:pt x="28497" y="14712"/>
                  </a:cubicBezTo>
                  <a:cubicBezTo>
                    <a:pt x="28396" y="15038"/>
                    <a:pt x="28296" y="15339"/>
                    <a:pt x="28196" y="15565"/>
                  </a:cubicBezTo>
                  <a:cubicBezTo>
                    <a:pt x="28196" y="15865"/>
                    <a:pt x="28296" y="16066"/>
                    <a:pt x="28296" y="16392"/>
                  </a:cubicBezTo>
                  <a:lnTo>
                    <a:pt x="28497" y="16392"/>
                  </a:lnTo>
                  <a:cubicBezTo>
                    <a:pt x="28597" y="15865"/>
                    <a:pt x="28822" y="15339"/>
                    <a:pt x="28923" y="14938"/>
                  </a:cubicBezTo>
                  <a:cubicBezTo>
                    <a:pt x="28822" y="14938"/>
                    <a:pt x="28822" y="14813"/>
                    <a:pt x="28822" y="14813"/>
                  </a:cubicBezTo>
                  <a:cubicBezTo>
                    <a:pt x="29023" y="14512"/>
                    <a:pt x="29349" y="14186"/>
                    <a:pt x="29650" y="13785"/>
                  </a:cubicBezTo>
                  <a:cubicBezTo>
                    <a:pt x="29449" y="13359"/>
                    <a:pt x="29349" y="12833"/>
                    <a:pt x="29223" y="12432"/>
                  </a:cubicBezTo>
                  <a:lnTo>
                    <a:pt x="28923" y="12432"/>
                  </a:lnTo>
                  <a:cubicBezTo>
                    <a:pt x="29023" y="12733"/>
                    <a:pt x="29023" y="12933"/>
                    <a:pt x="29123" y="13259"/>
                  </a:cubicBezTo>
                  <a:cubicBezTo>
                    <a:pt x="29123" y="13560"/>
                    <a:pt x="29023" y="13785"/>
                    <a:pt x="28597" y="13785"/>
                  </a:cubicBezTo>
                  <a:cubicBezTo>
                    <a:pt x="28722" y="12933"/>
                    <a:pt x="28722" y="12206"/>
                    <a:pt x="28822" y="11479"/>
                  </a:cubicBezTo>
                  <a:lnTo>
                    <a:pt x="29023" y="11479"/>
                  </a:lnTo>
                  <a:cubicBezTo>
                    <a:pt x="29223" y="11680"/>
                    <a:pt x="29349" y="11905"/>
                    <a:pt x="29549" y="12106"/>
                  </a:cubicBezTo>
                  <a:cubicBezTo>
                    <a:pt x="29650" y="12206"/>
                    <a:pt x="29850" y="12432"/>
                    <a:pt x="30076" y="12532"/>
                  </a:cubicBezTo>
                  <a:cubicBezTo>
                    <a:pt x="29850" y="11905"/>
                    <a:pt x="29750" y="11379"/>
                    <a:pt x="29650" y="10953"/>
                  </a:cubicBezTo>
                  <a:cubicBezTo>
                    <a:pt x="29223" y="9800"/>
                    <a:pt x="28096" y="8973"/>
                    <a:pt x="28096" y="7519"/>
                  </a:cubicBezTo>
                  <a:lnTo>
                    <a:pt x="28096" y="7519"/>
                  </a:lnTo>
                  <a:cubicBezTo>
                    <a:pt x="28296" y="7720"/>
                    <a:pt x="28497" y="7820"/>
                    <a:pt x="28923" y="8046"/>
                  </a:cubicBezTo>
                  <a:cubicBezTo>
                    <a:pt x="28822" y="7720"/>
                    <a:pt x="28722" y="7519"/>
                    <a:pt x="28597" y="7194"/>
                  </a:cubicBezTo>
                  <a:lnTo>
                    <a:pt x="29549" y="7194"/>
                  </a:lnTo>
                  <a:cubicBezTo>
                    <a:pt x="29349" y="7093"/>
                    <a:pt x="29223" y="6993"/>
                    <a:pt x="29123" y="6893"/>
                  </a:cubicBezTo>
                  <a:cubicBezTo>
                    <a:pt x="28597" y="6367"/>
                    <a:pt x="28096" y="5941"/>
                    <a:pt x="27469" y="5540"/>
                  </a:cubicBezTo>
                  <a:cubicBezTo>
                    <a:pt x="26617" y="4913"/>
                    <a:pt x="25990" y="3860"/>
                    <a:pt x="24837" y="3660"/>
                  </a:cubicBezTo>
                  <a:cubicBezTo>
                    <a:pt x="24436" y="3534"/>
                    <a:pt x="24010" y="3334"/>
                    <a:pt x="23584" y="3234"/>
                  </a:cubicBezTo>
                  <a:cubicBezTo>
                    <a:pt x="23710" y="3234"/>
                    <a:pt x="23710" y="3133"/>
                    <a:pt x="23810" y="3133"/>
                  </a:cubicBezTo>
                  <a:cubicBezTo>
                    <a:pt x="23584" y="2908"/>
                    <a:pt x="23384" y="2707"/>
                    <a:pt x="23284" y="2507"/>
                  </a:cubicBezTo>
                  <a:cubicBezTo>
                    <a:pt x="23484" y="2407"/>
                    <a:pt x="23710" y="2281"/>
                    <a:pt x="23910" y="2181"/>
                  </a:cubicBezTo>
                  <a:cubicBezTo>
                    <a:pt x="23584" y="1981"/>
                    <a:pt x="23384" y="1880"/>
                    <a:pt x="23183" y="1655"/>
                  </a:cubicBezTo>
                  <a:lnTo>
                    <a:pt x="23183" y="1555"/>
                  </a:lnTo>
                  <a:cubicBezTo>
                    <a:pt x="23584" y="1655"/>
                    <a:pt x="23910" y="1655"/>
                    <a:pt x="24336" y="1780"/>
                  </a:cubicBezTo>
                  <a:cubicBezTo>
                    <a:pt x="24010" y="1154"/>
                    <a:pt x="23384" y="928"/>
                    <a:pt x="22657" y="928"/>
                  </a:cubicBezTo>
                  <a:cubicBezTo>
                    <a:pt x="22231" y="201"/>
                    <a:pt x="21604" y="402"/>
                    <a:pt x="20878" y="301"/>
                  </a:cubicBezTo>
                  <a:lnTo>
                    <a:pt x="20878" y="301"/>
                  </a:lnTo>
                  <a:cubicBezTo>
                    <a:pt x="21203" y="1254"/>
                    <a:pt x="22331" y="727"/>
                    <a:pt x="22858" y="1454"/>
                  </a:cubicBezTo>
                  <a:cubicBezTo>
                    <a:pt x="22770" y="1541"/>
                    <a:pt x="22683" y="1723"/>
                    <a:pt x="22596" y="1901"/>
                  </a:cubicBezTo>
                  <a:lnTo>
                    <a:pt x="22596" y="1901"/>
                  </a:lnTo>
                  <a:cubicBezTo>
                    <a:pt x="22584" y="1894"/>
                    <a:pt x="22570" y="1887"/>
                    <a:pt x="22557" y="1880"/>
                  </a:cubicBezTo>
                  <a:lnTo>
                    <a:pt x="22557" y="1981"/>
                  </a:lnTo>
                  <a:cubicBezTo>
                    <a:pt x="22570" y="1954"/>
                    <a:pt x="22583" y="1928"/>
                    <a:pt x="22596" y="1901"/>
                  </a:cubicBezTo>
                  <a:lnTo>
                    <a:pt x="22596" y="1901"/>
                  </a:lnTo>
                  <a:cubicBezTo>
                    <a:pt x="22771" y="1994"/>
                    <a:pt x="22864" y="2088"/>
                    <a:pt x="22958" y="2181"/>
                  </a:cubicBezTo>
                  <a:cubicBezTo>
                    <a:pt x="22958" y="2281"/>
                    <a:pt x="22858" y="2281"/>
                    <a:pt x="22858" y="2407"/>
                  </a:cubicBezTo>
                  <a:cubicBezTo>
                    <a:pt x="22757" y="2407"/>
                    <a:pt x="22757" y="2407"/>
                    <a:pt x="22657" y="2507"/>
                  </a:cubicBezTo>
                  <a:cubicBezTo>
                    <a:pt x="22030" y="2407"/>
                    <a:pt x="21404" y="2507"/>
                    <a:pt x="20777" y="2281"/>
                  </a:cubicBezTo>
                  <a:cubicBezTo>
                    <a:pt x="19098" y="1655"/>
                    <a:pt x="17319" y="1655"/>
                    <a:pt x="15664" y="1354"/>
                  </a:cubicBezTo>
                  <a:cubicBezTo>
                    <a:pt x="14938" y="1254"/>
                    <a:pt x="14186" y="1254"/>
                    <a:pt x="13258" y="1154"/>
                  </a:cubicBezTo>
                  <a:cubicBezTo>
                    <a:pt x="13559" y="928"/>
                    <a:pt x="13559" y="928"/>
                    <a:pt x="13685" y="928"/>
                  </a:cubicBezTo>
                  <a:cubicBezTo>
                    <a:pt x="13359" y="828"/>
                    <a:pt x="13158" y="828"/>
                    <a:pt x="12832" y="828"/>
                  </a:cubicBezTo>
                  <a:cubicBezTo>
                    <a:pt x="11905" y="928"/>
                    <a:pt x="10852" y="1028"/>
                    <a:pt x="9925" y="1154"/>
                  </a:cubicBezTo>
                  <a:cubicBezTo>
                    <a:pt x="9599" y="1154"/>
                    <a:pt x="9299" y="1028"/>
                    <a:pt x="8973" y="1028"/>
                  </a:cubicBezTo>
                  <a:lnTo>
                    <a:pt x="8973" y="828"/>
                  </a:lnTo>
                  <a:cubicBezTo>
                    <a:pt x="9800" y="627"/>
                    <a:pt x="10652" y="301"/>
                    <a:pt x="11479" y="101"/>
                  </a:cubicBezTo>
                  <a:cubicBezTo>
                    <a:pt x="11379" y="101"/>
                    <a:pt x="11178" y="1"/>
                    <a:pt x="11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77;p36"/>
            <p:cNvSpPr/>
            <p:nvPr/>
          </p:nvSpPr>
          <p:spPr>
            <a:xfrm>
              <a:off x="3273213" y="2496468"/>
              <a:ext cx="827100" cy="658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475;p36"/>
          <p:cNvGrpSpPr/>
          <p:nvPr/>
        </p:nvGrpSpPr>
        <p:grpSpPr>
          <a:xfrm>
            <a:off x="1838741" y="3268519"/>
            <a:ext cx="720834" cy="738313"/>
            <a:chOff x="3223925" y="2324274"/>
            <a:chExt cx="947168" cy="970136"/>
          </a:xfrm>
          <a:solidFill>
            <a:schemeClr val="accent1"/>
          </a:solidFill>
        </p:grpSpPr>
        <p:sp>
          <p:nvSpPr>
            <p:cNvPr id="73" name="Google Shape;1476;p36"/>
            <p:cNvSpPr/>
            <p:nvPr/>
          </p:nvSpPr>
          <p:spPr>
            <a:xfrm>
              <a:off x="3223925" y="2324274"/>
              <a:ext cx="947168" cy="970136"/>
            </a:xfrm>
            <a:custGeom>
              <a:avLst/>
              <a:gdLst/>
              <a:ahLst/>
              <a:cxnLst/>
              <a:rect l="l" t="t" r="r" b="b"/>
              <a:pathLst>
                <a:path w="30076" h="27044" extrusionOk="0">
                  <a:moveTo>
                    <a:pt x="14473" y="6867"/>
                  </a:moveTo>
                  <a:cubicBezTo>
                    <a:pt x="14694" y="6867"/>
                    <a:pt x="14916" y="6875"/>
                    <a:pt x="15138" y="6893"/>
                  </a:cubicBezTo>
                  <a:cubicBezTo>
                    <a:pt x="16692" y="6993"/>
                    <a:pt x="18271" y="6893"/>
                    <a:pt x="19624" y="7720"/>
                  </a:cubicBezTo>
                  <a:lnTo>
                    <a:pt x="19624" y="8146"/>
                  </a:lnTo>
                  <a:cubicBezTo>
                    <a:pt x="20050" y="8246"/>
                    <a:pt x="20451" y="8447"/>
                    <a:pt x="20878" y="8672"/>
                  </a:cubicBezTo>
                  <a:lnTo>
                    <a:pt x="20878" y="8773"/>
                  </a:lnTo>
                  <a:lnTo>
                    <a:pt x="19098" y="8773"/>
                  </a:lnTo>
                  <a:lnTo>
                    <a:pt x="19098" y="8873"/>
                  </a:lnTo>
                  <a:cubicBezTo>
                    <a:pt x="19198" y="8973"/>
                    <a:pt x="19324" y="9073"/>
                    <a:pt x="19424" y="9174"/>
                  </a:cubicBezTo>
                  <a:cubicBezTo>
                    <a:pt x="17185" y="8965"/>
                    <a:pt x="14933" y="8649"/>
                    <a:pt x="12653" y="8649"/>
                  </a:cubicBezTo>
                  <a:cubicBezTo>
                    <a:pt x="11641" y="8649"/>
                    <a:pt x="10624" y="8711"/>
                    <a:pt x="9599" y="8873"/>
                  </a:cubicBezTo>
                  <a:cubicBezTo>
                    <a:pt x="10025" y="7920"/>
                    <a:pt x="10652" y="7519"/>
                    <a:pt x="11479" y="7294"/>
                  </a:cubicBezTo>
                  <a:cubicBezTo>
                    <a:pt x="12428" y="7046"/>
                    <a:pt x="13444" y="6867"/>
                    <a:pt x="14473" y="6867"/>
                  </a:cubicBezTo>
                  <a:close/>
                  <a:moveTo>
                    <a:pt x="13258" y="9499"/>
                  </a:moveTo>
                  <a:cubicBezTo>
                    <a:pt x="14712" y="9499"/>
                    <a:pt x="16066" y="9600"/>
                    <a:pt x="17544" y="9600"/>
                  </a:cubicBezTo>
                  <a:lnTo>
                    <a:pt x="17544" y="10226"/>
                  </a:lnTo>
                  <a:cubicBezTo>
                    <a:pt x="16366" y="10226"/>
                    <a:pt x="15188" y="10019"/>
                    <a:pt x="13985" y="10019"/>
                  </a:cubicBezTo>
                  <a:cubicBezTo>
                    <a:pt x="13268" y="10019"/>
                    <a:pt x="12544" y="10093"/>
                    <a:pt x="11805" y="10326"/>
                  </a:cubicBezTo>
                  <a:lnTo>
                    <a:pt x="13885" y="10326"/>
                  </a:lnTo>
                  <a:lnTo>
                    <a:pt x="13885" y="10552"/>
                  </a:lnTo>
                  <a:cubicBezTo>
                    <a:pt x="13058" y="10652"/>
                    <a:pt x="12106" y="10652"/>
                    <a:pt x="11178" y="10652"/>
                  </a:cubicBezTo>
                  <a:cubicBezTo>
                    <a:pt x="11178" y="10652"/>
                    <a:pt x="11053" y="10853"/>
                    <a:pt x="11053" y="11053"/>
                  </a:cubicBezTo>
                  <a:cubicBezTo>
                    <a:pt x="10752" y="10953"/>
                    <a:pt x="10552" y="10853"/>
                    <a:pt x="10226" y="10753"/>
                  </a:cubicBezTo>
                  <a:cubicBezTo>
                    <a:pt x="10126" y="10853"/>
                    <a:pt x="10126" y="10953"/>
                    <a:pt x="10025" y="11053"/>
                  </a:cubicBezTo>
                  <a:cubicBezTo>
                    <a:pt x="10025" y="11053"/>
                    <a:pt x="9925" y="11053"/>
                    <a:pt x="9925" y="10953"/>
                  </a:cubicBezTo>
                  <a:cubicBezTo>
                    <a:pt x="10025" y="10853"/>
                    <a:pt x="10126" y="10753"/>
                    <a:pt x="10226" y="10652"/>
                  </a:cubicBezTo>
                  <a:lnTo>
                    <a:pt x="10226" y="10753"/>
                  </a:lnTo>
                  <a:cubicBezTo>
                    <a:pt x="10953" y="9700"/>
                    <a:pt x="12106" y="9499"/>
                    <a:pt x="13258" y="9499"/>
                  </a:cubicBezTo>
                  <a:close/>
                  <a:moveTo>
                    <a:pt x="19950" y="11053"/>
                  </a:moveTo>
                  <a:lnTo>
                    <a:pt x="19950" y="11053"/>
                  </a:lnTo>
                  <a:cubicBezTo>
                    <a:pt x="20151" y="11179"/>
                    <a:pt x="20351" y="11279"/>
                    <a:pt x="20577" y="11279"/>
                  </a:cubicBezTo>
                  <a:cubicBezTo>
                    <a:pt x="20577" y="11379"/>
                    <a:pt x="20451" y="11479"/>
                    <a:pt x="20451" y="11580"/>
                  </a:cubicBezTo>
                  <a:cubicBezTo>
                    <a:pt x="20251" y="11379"/>
                    <a:pt x="20050" y="11179"/>
                    <a:pt x="19950" y="11053"/>
                  </a:cubicBezTo>
                  <a:close/>
                  <a:moveTo>
                    <a:pt x="8973" y="11279"/>
                  </a:moveTo>
                  <a:cubicBezTo>
                    <a:pt x="8872" y="11379"/>
                    <a:pt x="8872" y="11479"/>
                    <a:pt x="8872" y="11580"/>
                  </a:cubicBezTo>
                  <a:cubicBezTo>
                    <a:pt x="8973" y="11580"/>
                    <a:pt x="9073" y="11680"/>
                    <a:pt x="9173" y="11680"/>
                  </a:cubicBezTo>
                  <a:lnTo>
                    <a:pt x="9173" y="11805"/>
                  </a:lnTo>
                  <a:lnTo>
                    <a:pt x="8872" y="11805"/>
                  </a:lnTo>
                  <a:lnTo>
                    <a:pt x="8872" y="11580"/>
                  </a:lnTo>
                  <a:cubicBezTo>
                    <a:pt x="8872" y="11479"/>
                    <a:pt x="8872" y="11379"/>
                    <a:pt x="8772" y="11279"/>
                  </a:cubicBezTo>
                  <a:close/>
                  <a:moveTo>
                    <a:pt x="9599" y="11680"/>
                  </a:moveTo>
                  <a:cubicBezTo>
                    <a:pt x="9700" y="11680"/>
                    <a:pt x="9700" y="11680"/>
                    <a:pt x="10025" y="11805"/>
                  </a:cubicBezTo>
                  <a:lnTo>
                    <a:pt x="9599" y="11805"/>
                  </a:lnTo>
                  <a:lnTo>
                    <a:pt x="9599" y="11680"/>
                  </a:lnTo>
                  <a:close/>
                  <a:moveTo>
                    <a:pt x="10652" y="11580"/>
                  </a:moveTo>
                  <a:lnTo>
                    <a:pt x="10652" y="11680"/>
                  </a:lnTo>
                  <a:cubicBezTo>
                    <a:pt x="10652" y="11805"/>
                    <a:pt x="10552" y="11805"/>
                    <a:pt x="10426" y="11805"/>
                  </a:cubicBezTo>
                  <a:lnTo>
                    <a:pt x="10426" y="11680"/>
                  </a:lnTo>
                  <a:cubicBezTo>
                    <a:pt x="10552" y="11680"/>
                    <a:pt x="10552" y="11680"/>
                    <a:pt x="10652" y="11580"/>
                  </a:cubicBezTo>
                  <a:close/>
                  <a:moveTo>
                    <a:pt x="3133" y="14612"/>
                  </a:moveTo>
                  <a:lnTo>
                    <a:pt x="3133" y="14813"/>
                  </a:lnTo>
                  <a:cubicBezTo>
                    <a:pt x="3133" y="14813"/>
                    <a:pt x="3033" y="14712"/>
                    <a:pt x="3033" y="14612"/>
                  </a:cubicBezTo>
                  <a:close/>
                  <a:moveTo>
                    <a:pt x="12732" y="15339"/>
                  </a:moveTo>
                  <a:cubicBezTo>
                    <a:pt x="12698" y="15377"/>
                    <a:pt x="12664" y="15414"/>
                    <a:pt x="12629" y="15451"/>
                  </a:cubicBezTo>
                  <a:lnTo>
                    <a:pt x="12629" y="15451"/>
                  </a:lnTo>
                  <a:cubicBezTo>
                    <a:pt x="12663" y="15449"/>
                    <a:pt x="12697" y="15445"/>
                    <a:pt x="12732" y="15439"/>
                  </a:cubicBezTo>
                  <a:lnTo>
                    <a:pt x="12732" y="15339"/>
                  </a:lnTo>
                  <a:close/>
                  <a:moveTo>
                    <a:pt x="3710" y="15301"/>
                  </a:moveTo>
                  <a:cubicBezTo>
                    <a:pt x="3760" y="15381"/>
                    <a:pt x="3760" y="15465"/>
                    <a:pt x="3760" y="15565"/>
                  </a:cubicBezTo>
                  <a:lnTo>
                    <a:pt x="3659" y="15565"/>
                  </a:lnTo>
                  <a:cubicBezTo>
                    <a:pt x="3659" y="15465"/>
                    <a:pt x="3659" y="15381"/>
                    <a:pt x="3710" y="15301"/>
                  </a:cubicBezTo>
                  <a:close/>
                  <a:moveTo>
                    <a:pt x="11601" y="13170"/>
                  </a:moveTo>
                  <a:cubicBezTo>
                    <a:pt x="11724" y="13170"/>
                    <a:pt x="11830" y="13192"/>
                    <a:pt x="11905" y="13259"/>
                  </a:cubicBezTo>
                  <a:cubicBezTo>
                    <a:pt x="12431" y="13685"/>
                    <a:pt x="13058" y="13459"/>
                    <a:pt x="13559" y="13785"/>
                  </a:cubicBezTo>
                  <a:cubicBezTo>
                    <a:pt x="13359" y="13885"/>
                    <a:pt x="13258" y="13885"/>
                    <a:pt x="12933" y="13986"/>
                  </a:cubicBezTo>
                  <a:cubicBezTo>
                    <a:pt x="14938" y="14712"/>
                    <a:pt x="17018" y="14712"/>
                    <a:pt x="18697" y="16191"/>
                  </a:cubicBezTo>
                  <a:cubicBezTo>
                    <a:pt x="17945" y="16918"/>
                    <a:pt x="17319" y="17444"/>
                    <a:pt x="16492" y="17745"/>
                  </a:cubicBezTo>
                  <a:cubicBezTo>
                    <a:pt x="16425" y="17779"/>
                    <a:pt x="16355" y="17790"/>
                    <a:pt x="16285" y="17790"/>
                  </a:cubicBezTo>
                  <a:cubicBezTo>
                    <a:pt x="16143" y="17790"/>
                    <a:pt x="15999" y="17745"/>
                    <a:pt x="15865" y="17745"/>
                  </a:cubicBezTo>
                  <a:lnTo>
                    <a:pt x="14512" y="17745"/>
                  </a:lnTo>
                  <a:cubicBezTo>
                    <a:pt x="14712" y="17645"/>
                    <a:pt x="14938" y="17545"/>
                    <a:pt x="15238" y="17319"/>
                  </a:cubicBezTo>
                  <a:cubicBezTo>
                    <a:pt x="14812" y="17219"/>
                    <a:pt x="14612" y="17219"/>
                    <a:pt x="14411" y="17219"/>
                  </a:cubicBezTo>
                  <a:cubicBezTo>
                    <a:pt x="14612" y="17018"/>
                    <a:pt x="14712" y="16818"/>
                    <a:pt x="14938" y="16592"/>
                  </a:cubicBezTo>
                  <a:cubicBezTo>
                    <a:pt x="14812" y="16592"/>
                    <a:pt x="14812" y="16492"/>
                    <a:pt x="14812" y="16492"/>
                  </a:cubicBezTo>
                  <a:cubicBezTo>
                    <a:pt x="14411" y="16592"/>
                    <a:pt x="14086" y="16592"/>
                    <a:pt x="13785" y="16692"/>
                  </a:cubicBezTo>
                  <a:cubicBezTo>
                    <a:pt x="13885" y="16592"/>
                    <a:pt x="13885" y="16592"/>
                    <a:pt x="13885" y="16492"/>
                  </a:cubicBezTo>
                  <a:cubicBezTo>
                    <a:pt x="13359" y="16291"/>
                    <a:pt x="12832" y="16066"/>
                    <a:pt x="12306" y="15865"/>
                  </a:cubicBezTo>
                  <a:cubicBezTo>
                    <a:pt x="12306" y="15966"/>
                    <a:pt x="12206" y="16066"/>
                    <a:pt x="12106" y="16291"/>
                  </a:cubicBezTo>
                  <a:lnTo>
                    <a:pt x="12106" y="15966"/>
                  </a:lnTo>
                  <a:cubicBezTo>
                    <a:pt x="12272" y="15799"/>
                    <a:pt x="12456" y="15632"/>
                    <a:pt x="12629" y="15451"/>
                  </a:cubicBezTo>
                  <a:lnTo>
                    <a:pt x="12629" y="15451"/>
                  </a:lnTo>
                  <a:cubicBezTo>
                    <a:pt x="12591" y="15454"/>
                    <a:pt x="12554" y="15456"/>
                    <a:pt x="12517" y="15456"/>
                  </a:cubicBezTo>
                  <a:cubicBezTo>
                    <a:pt x="11809" y="15456"/>
                    <a:pt x="11314" y="14918"/>
                    <a:pt x="10652" y="14712"/>
                  </a:cubicBezTo>
                  <a:cubicBezTo>
                    <a:pt x="10852" y="14512"/>
                    <a:pt x="10953" y="14311"/>
                    <a:pt x="11053" y="13986"/>
                  </a:cubicBezTo>
                  <a:cubicBezTo>
                    <a:pt x="10953" y="13785"/>
                    <a:pt x="10852" y="13560"/>
                    <a:pt x="10752" y="13259"/>
                  </a:cubicBezTo>
                  <a:cubicBezTo>
                    <a:pt x="11036" y="13259"/>
                    <a:pt x="11354" y="13170"/>
                    <a:pt x="11601" y="13170"/>
                  </a:cubicBezTo>
                  <a:close/>
                  <a:moveTo>
                    <a:pt x="4486" y="13459"/>
                  </a:moveTo>
                  <a:cubicBezTo>
                    <a:pt x="4587" y="13785"/>
                    <a:pt x="4787" y="14086"/>
                    <a:pt x="4787" y="14512"/>
                  </a:cubicBezTo>
                  <a:cubicBezTo>
                    <a:pt x="4787" y="15665"/>
                    <a:pt x="5213" y="16692"/>
                    <a:pt x="6266" y="17319"/>
                  </a:cubicBezTo>
                  <a:cubicBezTo>
                    <a:pt x="6466" y="17545"/>
                    <a:pt x="6466" y="17545"/>
                    <a:pt x="6266" y="17845"/>
                  </a:cubicBezTo>
                  <a:cubicBezTo>
                    <a:pt x="6040" y="17745"/>
                    <a:pt x="5639" y="17745"/>
                    <a:pt x="5539" y="17545"/>
                  </a:cubicBezTo>
                  <a:cubicBezTo>
                    <a:pt x="5013" y="16918"/>
                    <a:pt x="4486" y="16066"/>
                    <a:pt x="4161" y="15565"/>
                  </a:cubicBezTo>
                  <a:lnTo>
                    <a:pt x="4161" y="13459"/>
                  </a:lnTo>
                  <a:close/>
                  <a:moveTo>
                    <a:pt x="12632" y="17845"/>
                  </a:moveTo>
                  <a:lnTo>
                    <a:pt x="12632" y="17946"/>
                  </a:lnTo>
                  <a:cubicBezTo>
                    <a:pt x="12532" y="17946"/>
                    <a:pt x="12532" y="18071"/>
                    <a:pt x="12431" y="18071"/>
                  </a:cubicBezTo>
                  <a:cubicBezTo>
                    <a:pt x="12431" y="17946"/>
                    <a:pt x="12431" y="17946"/>
                    <a:pt x="12306" y="17946"/>
                  </a:cubicBezTo>
                  <a:cubicBezTo>
                    <a:pt x="12431" y="17946"/>
                    <a:pt x="12532" y="17845"/>
                    <a:pt x="12632" y="17845"/>
                  </a:cubicBezTo>
                  <a:close/>
                  <a:moveTo>
                    <a:pt x="27344" y="14712"/>
                  </a:moveTo>
                  <a:lnTo>
                    <a:pt x="27344" y="14712"/>
                  </a:lnTo>
                  <a:cubicBezTo>
                    <a:pt x="27244" y="15239"/>
                    <a:pt x="27143" y="15765"/>
                    <a:pt x="27143" y="16191"/>
                  </a:cubicBezTo>
                  <a:cubicBezTo>
                    <a:pt x="26717" y="16692"/>
                    <a:pt x="26416" y="17119"/>
                    <a:pt x="25990" y="17545"/>
                  </a:cubicBezTo>
                  <a:cubicBezTo>
                    <a:pt x="25990" y="17545"/>
                    <a:pt x="25890" y="17545"/>
                    <a:pt x="25790" y="17444"/>
                  </a:cubicBezTo>
                  <a:cubicBezTo>
                    <a:pt x="25464" y="17845"/>
                    <a:pt x="25163" y="18171"/>
                    <a:pt x="24737" y="18472"/>
                  </a:cubicBezTo>
                  <a:lnTo>
                    <a:pt x="24637" y="18472"/>
                  </a:lnTo>
                  <a:cubicBezTo>
                    <a:pt x="25063" y="16918"/>
                    <a:pt x="26416" y="16066"/>
                    <a:pt x="27344" y="14712"/>
                  </a:cubicBezTo>
                  <a:close/>
                  <a:moveTo>
                    <a:pt x="3534" y="16392"/>
                  </a:moveTo>
                  <a:cubicBezTo>
                    <a:pt x="3960" y="16692"/>
                    <a:pt x="4286" y="16918"/>
                    <a:pt x="4587" y="17119"/>
                  </a:cubicBezTo>
                  <a:cubicBezTo>
                    <a:pt x="5013" y="17745"/>
                    <a:pt x="5314" y="18472"/>
                    <a:pt x="5740" y="19098"/>
                  </a:cubicBezTo>
                  <a:cubicBezTo>
                    <a:pt x="5639" y="19324"/>
                    <a:pt x="5639" y="19424"/>
                    <a:pt x="5539" y="19625"/>
                  </a:cubicBezTo>
                  <a:cubicBezTo>
                    <a:pt x="5013" y="19324"/>
                    <a:pt x="4286" y="19199"/>
                    <a:pt x="4161" y="18271"/>
                  </a:cubicBezTo>
                  <a:lnTo>
                    <a:pt x="4161" y="18271"/>
                  </a:lnTo>
                  <a:cubicBezTo>
                    <a:pt x="4386" y="18372"/>
                    <a:pt x="4486" y="18372"/>
                    <a:pt x="4787" y="18472"/>
                  </a:cubicBezTo>
                  <a:cubicBezTo>
                    <a:pt x="4486" y="17645"/>
                    <a:pt x="3534" y="17319"/>
                    <a:pt x="3534" y="16392"/>
                  </a:cubicBezTo>
                  <a:close/>
                  <a:moveTo>
                    <a:pt x="5940" y="19199"/>
                  </a:moveTo>
                  <a:lnTo>
                    <a:pt x="5940" y="19199"/>
                  </a:lnTo>
                  <a:cubicBezTo>
                    <a:pt x="6166" y="19324"/>
                    <a:pt x="6466" y="19324"/>
                    <a:pt x="6166" y="19625"/>
                  </a:cubicBezTo>
                  <a:cubicBezTo>
                    <a:pt x="6166" y="19525"/>
                    <a:pt x="6040" y="19324"/>
                    <a:pt x="5940" y="19199"/>
                  </a:cubicBezTo>
                  <a:close/>
                  <a:moveTo>
                    <a:pt x="2281" y="20151"/>
                  </a:moveTo>
                  <a:cubicBezTo>
                    <a:pt x="2281" y="20151"/>
                    <a:pt x="2406" y="20251"/>
                    <a:pt x="2406" y="20352"/>
                  </a:cubicBezTo>
                  <a:cubicBezTo>
                    <a:pt x="2281" y="20352"/>
                    <a:pt x="2181" y="20251"/>
                    <a:pt x="2181" y="20151"/>
                  </a:cubicBezTo>
                  <a:close/>
                  <a:moveTo>
                    <a:pt x="4060" y="22758"/>
                  </a:moveTo>
                  <a:lnTo>
                    <a:pt x="4060" y="22858"/>
                  </a:lnTo>
                  <a:cubicBezTo>
                    <a:pt x="3960" y="22758"/>
                    <a:pt x="3960" y="22758"/>
                    <a:pt x="3860" y="22758"/>
                  </a:cubicBezTo>
                  <a:close/>
                  <a:moveTo>
                    <a:pt x="6567" y="23585"/>
                  </a:moveTo>
                  <a:lnTo>
                    <a:pt x="6567" y="23911"/>
                  </a:lnTo>
                  <a:cubicBezTo>
                    <a:pt x="6322" y="23829"/>
                    <a:pt x="5994" y="23747"/>
                    <a:pt x="5719" y="23652"/>
                  </a:cubicBezTo>
                  <a:lnTo>
                    <a:pt x="5719" y="23652"/>
                  </a:lnTo>
                  <a:cubicBezTo>
                    <a:pt x="5994" y="23585"/>
                    <a:pt x="6322" y="23585"/>
                    <a:pt x="6567" y="23585"/>
                  </a:cubicBezTo>
                  <a:close/>
                  <a:moveTo>
                    <a:pt x="6993" y="24111"/>
                  </a:moveTo>
                  <a:cubicBezTo>
                    <a:pt x="7093" y="24211"/>
                    <a:pt x="7294" y="24337"/>
                    <a:pt x="7419" y="24337"/>
                  </a:cubicBezTo>
                  <a:lnTo>
                    <a:pt x="6893" y="24337"/>
                  </a:lnTo>
                  <a:cubicBezTo>
                    <a:pt x="6893" y="24337"/>
                    <a:pt x="6993" y="24211"/>
                    <a:pt x="6993" y="24111"/>
                  </a:cubicBezTo>
                  <a:close/>
                  <a:moveTo>
                    <a:pt x="8446" y="24211"/>
                  </a:moveTo>
                  <a:cubicBezTo>
                    <a:pt x="8346" y="24211"/>
                    <a:pt x="8246" y="24337"/>
                    <a:pt x="8146" y="24337"/>
                  </a:cubicBezTo>
                  <a:lnTo>
                    <a:pt x="8146" y="24211"/>
                  </a:lnTo>
                  <a:close/>
                  <a:moveTo>
                    <a:pt x="7820" y="24337"/>
                  </a:moveTo>
                  <a:lnTo>
                    <a:pt x="7820" y="24437"/>
                  </a:lnTo>
                  <a:cubicBezTo>
                    <a:pt x="7720" y="24437"/>
                    <a:pt x="7619" y="24337"/>
                    <a:pt x="7519" y="24337"/>
                  </a:cubicBezTo>
                  <a:close/>
                  <a:moveTo>
                    <a:pt x="18898" y="24963"/>
                  </a:moveTo>
                  <a:lnTo>
                    <a:pt x="18898" y="25063"/>
                  </a:lnTo>
                  <a:lnTo>
                    <a:pt x="18797" y="25063"/>
                  </a:lnTo>
                  <a:lnTo>
                    <a:pt x="18898" y="24963"/>
                  </a:lnTo>
                  <a:close/>
                  <a:moveTo>
                    <a:pt x="11053" y="1"/>
                  </a:moveTo>
                  <a:cubicBezTo>
                    <a:pt x="9599" y="402"/>
                    <a:pt x="8045" y="627"/>
                    <a:pt x="6567" y="1454"/>
                  </a:cubicBezTo>
                  <a:cubicBezTo>
                    <a:pt x="5013" y="2507"/>
                    <a:pt x="3760" y="3860"/>
                    <a:pt x="2807" y="5414"/>
                  </a:cubicBezTo>
                  <a:cubicBezTo>
                    <a:pt x="2507" y="5740"/>
                    <a:pt x="2406" y="6166"/>
                    <a:pt x="2080" y="6467"/>
                  </a:cubicBezTo>
                  <a:cubicBezTo>
                    <a:pt x="401" y="8447"/>
                    <a:pt x="0" y="10753"/>
                    <a:pt x="201" y="13159"/>
                  </a:cubicBezTo>
                  <a:cubicBezTo>
                    <a:pt x="201" y="14311"/>
                    <a:pt x="301" y="15439"/>
                    <a:pt x="301" y="16492"/>
                  </a:cubicBezTo>
                  <a:cubicBezTo>
                    <a:pt x="401" y="16492"/>
                    <a:pt x="627" y="16392"/>
                    <a:pt x="727" y="16291"/>
                  </a:cubicBezTo>
                  <a:cubicBezTo>
                    <a:pt x="1028" y="17219"/>
                    <a:pt x="928" y="18372"/>
                    <a:pt x="1780" y="19324"/>
                  </a:cubicBezTo>
                  <a:cubicBezTo>
                    <a:pt x="1554" y="19199"/>
                    <a:pt x="1253" y="19199"/>
                    <a:pt x="1028" y="19098"/>
                  </a:cubicBezTo>
                  <a:cubicBezTo>
                    <a:pt x="1028" y="19199"/>
                    <a:pt x="928" y="19199"/>
                    <a:pt x="928" y="19324"/>
                  </a:cubicBezTo>
                  <a:cubicBezTo>
                    <a:pt x="1980" y="20251"/>
                    <a:pt x="3033" y="21304"/>
                    <a:pt x="4060" y="22231"/>
                  </a:cubicBezTo>
                  <a:cubicBezTo>
                    <a:pt x="3915" y="22278"/>
                    <a:pt x="3779" y="22298"/>
                    <a:pt x="3652" y="22298"/>
                  </a:cubicBezTo>
                  <a:cubicBezTo>
                    <a:pt x="2882" y="22298"/>
                    <a:pt x="2418" y="21548"/>
                    <a:pt x="1880" y="21204"/>
                  </a:cubicBezTo>
                  <a:lnTo>
                    <a:pt x="1880" y="21204"/>
                  </a:lnTo>
                  <a:cubicBezTo>
                    <a:pt x="1980" y="21605"/>
                    <a:pt x="1980" y="21931"/>
                    <a:pt x="1980" y="22332"/>
                  </a:cubicBezTo>
                  <a:lnTo>
                    <a:pt x="1980" y="22231"/>
                  </a:lnTo>
                  <a:cubicBezTo>
                    <a:pt x="2080" y="22557"/>
                    <a:pt x="2181" y="22758"/>
                    <a:pt x="2181" y="23184"/>
                  </a:cubicBezTo>
                  <a:lnTo>
                    <a:pt x="2807" y="23184"/>
                  </a:lnTo>
                  <a:cubicBezTo>
                    <a:pt x="3033" y="23184"/>
                    <a:pt x="3334" y="23184"/>
                    <a:pt x="3534" y="23284"/>
                  </a:cubicBezTo>
                  <a:cubicBezTo>
                    <a:pt x="4060" y="23710"/>
                    <a:pt x="4787" y="23810"/>
                    <a:pt x="5414" y="24111"/>
                  </a:cubicBezTo>
                  <a:cubicBezTo>
                    <a:pt x="6366" y="24437"/>
                    <a:pt x="7193" y="24838"/>
                    <a:pt x="8246" y="24838"/>
                  </a:cubicBezTo>
                  <a:cubicBezTo>
                    <a:pt x="9925" y="24838"/>
                    <a:pt x="11479" y="24963"/>
                    <a:pt x="13058" y="24963"/>
                  </a:cubicBezTo>
                  <a:cubicBezTo>
                    <a:pt x="13685" y="24963"/>
                    <a:pt x="14311" y="24738"/>
                    <a:pt x="14938" y="24637"/>
                  </a:cubicBezTo>
                  <a:cubicBezTo>
                    <a:pt x="16592" y="24337"/>
                    <a:pt x="18171" y="24111"/>
                    <a:pt x="19825" y="23810"/>
                  </a:cubicBezTo>
                  <a:lnTo>
                    <a:pt x="19825" y="23710"/>
                  </a:lnTo>
                  <a:cubicBezTo>
                    <a:pt x="20050" y="23810"/>
                    <a:pt x="20251" y="23810"/>
                    <a:pt x="20451" y="23911"/>
                  </a:cubicBezTo>
                  <a:lnTo>
                    <a:pt x="20451" y="23810"/>
                  </a:lnTo>
                  <a:cubicBezTo>
                    <a:pt x="20878" y="23710"/>
                    <a:pt x="21304" y="23710"/>
                    <a:pt x="21705" y="23585"/>
                  </a:cubicBezTo>
                  <a:lnTo>
                    <a:pt x="21705" y="23585"/>
                  </a:lnTo>
                  <a:cubicBezTo>
                    <a:pt x="20978" y="24011"/>
                    <a:pt x="20251" y="24537"/>
                    <a:pt x="19424" y="24963"/>
                  </a:cubicBezTo>
                  <a:lnTo>
                    <a:pt x="19424" y="24537"/>
                  </a:lnTo>
                  <a:cubicBezTo>
                    <a:pt x="18472" y="24838"/>
                    <a:pt x="17644" y="25264"/>
                    <a:pt x="16817" y="25464"/>
                  </a:cubicBezTo>
                  <a:cubicBezTo>
                    <a:pt x="15439" y="25790"/>
                    <a:pt x="13985" y="25991"/>
                    <a:pt x="12532" y="26317"/>
                  </a:cubicBezTo>
                  <a:cubicBezTo>
                    <a:pt x="11805" y="26417"/>
                    <a:pt x="11178" y="26617"/>
                    <a:pt x="10426" y="26718"/>
                  </a:cubicBezTo>
                  <a:lnTo>
                    <a:pt x="10426" y="27043"/>
                  </a:lnTo>
                  <a:cubicBezTo>
                    <a:pt x="11905" y="26843"/>
                    <a:pt x="13258" y="26718"/>
                    <a:pt x="14612" y="26517"/>
                  </a:cubicBezTo>
                  <a:cubicBezTo>
                    <a:pt x="16066" y="26216"/>
                    <a:pt x="17444" y="25590"/>
                    <a:pt x="18898" y="25464"/>
                  </a:cubicBezTo>
                  <a:lnTo>
                    <a:pt x="19098" y="25464"/>
                  </a:lnTo>
                  <a:cubicBezTo>
                    <a:pt x="18898" y="25690"/>
                    <a:pt x="18697" y="25790"/>
                    <a:pt x="18472" y="25890"/>
                  </a:cubicBezTo>
                  <a:cubicBezTo>
                    <a:pt x="18797" y="25890"/>
                    <a:pt x="19098" y="25890"/>
                    <a:pt x="19424" y="25790"/>
                  </a:cubicBezTo>
                  <a:cubicBezTo>
                    <a:pt x="19950" y="25690"/>
                    <a:pt x="20351" y="25364"/>
                    <a:pt x="20878" y="25364"/>
                  </a:cubicBezTo>
                  <a:cubicBezTo>
                    <a:pt x="22030" y="25164"/>
                    <a:pt x="22858" y="24437"/>
                    <a:pt x="23710" y="23710"/>
                  </a:cubicBezTo>
                  <a:cubicBezTo>
                    <a:pt x="23810" y="23585"/>
                    <a:pt x="23810" y="23484"/>
                    <a:pt x="23910" y="23384"/>
                  </a:cubicBezTo>
                  <a:cubicBezTo>
                    <a:pt x="23910" y="23284"/>
                    <a:pt x="24010" y="23184"/>
                    <a:pt x="24010" y="22958"/>
                  </a:cubicBezTo>
                  <a:lnTo>
                    <a:pt x="24010" y="22958"/>
                  </a:lnTo>
                  <a:cubicBezTo>
                    <a:pt x="23183" y="23384"/>
                    <a:pt x="22457" y="23810"/>
                    <a:pt x="21705" y="24211"/>
                  </a:cubicBezTo>
                  <a:cubicBezTo>
                    <a:pt x="22131" y="23585"/>
                    <a:pt x="22557" y="23083"/>
                    <a:pt x="22958" y="22557"/>
                  </a:cubicBezTo>
                  <a:cubicBezTo>
                    <a:pt x="22958" y="22457"/>
                    <a:pt x="22858" y="22457"/>
                    <a:pt x="22858" y="22332"/>
                  </a:cubicBezTo>
                  <a:cubicBezTo>
                    <a:pt x="24436" y="21830"/>
                    <a:pt x="25890" y="21078"/>
                    <a:pt x="26943" y="19625"/>
                  </a:cubicBezTo>
                  <a:cubicBezTo>
                    <a:pt x="27043" y="19725"/>
                    <a:pt x="27143" y="19725"/>
                    <a:pt x="27344" y="19825"/>
                  </a:cubicBezTo>
                  <a:cubicBezTo>
                    <a:pt x="27970" y="18998"/>
                    <a:pt x="28923" y="18271"/>
                    <a:pt x="28822" y="16918"/>
                  </a:cubicBezTo>
                  <a:lnTo>
                    <a:pt x="28822" y="16918"/>
                  </a:lnTo>
                  <a:cubicBezTo>
                    <a:pt x="28497" y="17444"/>
                    <a:pt x="28196" y="17845"/>
                    <a:pt x="27770" y="18472"/>
                  </a:cubicBezTo>
                  <a:lnTo>
                    <a:pt x="27770" y="17845"/>
                  </a:lnTo>
                  <a:cubicBezTo>
                    <a:pt x="27670" y="17745"/>
                    <a:pt x="27569" y="17745"/>
                    <a:pt x="27344" y="17745"/>
                  </a:cubicBezTo>
                  <a:cubicBezTo>
                    <a:pt x="27654" y="17340"/>
                    <a:pt x="27850" y="17139"/>
                    <a:pt x="28063" y="16861"/>
                  </a:cubicBezTo>
                  <a:lnTo>
                    <a:pt x="28063" y="16861"/>
                  </a:lnTo>
                  <a:cubicBezTo>
                    <a:pt x="28074" y="16879"/>
                    <a:pt x="28085" y="16898"/>
                    <a:pt x="28096" y="16918"/>
                  </a:cubicBezTo>
                  <a:lnTo>
                    <a:pt x="28096" y="16818"/>
                  </a:lnTo>
                  <a:cubicBezTo>
                    <a:pt x="28085" y="16832"/>
                    <a:pt x="28074" y="16847"/>
                    <a:pt x="28063" y="16861"/>
                  </a:cubicBezTo>
                  <a:lnTo>
                    <a:pt x="28063" y="16861"/>
                  </a:lnTo>
                  <a:cubicBezTo>
                    <a:pt x="27953" y="16675"/>
                    <a:pt x="27870" y="16583"/>
                    <a:pt x="27870" y="16492"/>
                  </a:cubicBezTo>
                  <a:cubicBezTo>
                    <a:pt x="27970" y="16191"/>
                    <a:pt x="28096" y="15865"/>
                    <a:pt x="28196" y="15565"/>
                  </a:cubicBezTo>
                  <a:lnTo>
                    <a:pt x="28196" y="14612"/>
                  </a:lnTo>
                  <a:cubicBezTo>
                    <a:pt x="28296" y="14612"/>
                    <a:pt x="28396" y="14712"/>
                    <a:pt x="28497" y="14712"/>
                  </a:cubicBezTo>
                  <a:cubicBezTo>
                    <a:pt x="28396" y="15038"/>
                    <a:pt x="28296" y="15339"/>
                    <a:pt x="28196" y="15565"/>
                  </a:cubicBezTo>
                  <a:cubicBezTo>
                    <a:pt x="28196" y="15865"/>
                    <a:pt x="28296" y="16066"/>
                    <a:pt x="28296" y="16392"/>
                  </a:cubicBezTo>
                  <a:lnTo>
                    <a:pt x="28497" y="16392"/>
                  </a:lnTo>
                  <a:cubicBezTo>
                    <a:pt x="28597" y="15865"/>
                    <a:pt x="28822" y="15339"/>
                    <a:pt x="28923" y="14938"/>
                  </a:cubicBezTo>
                  <a:cubicBezTo>
                    <a:pt x="28822" y="14938"/>
                    <a:pt x="28822" y="14813"/>
                    <a:pt x="28822" y="14813"/>
                  </a:cubicBezTo>
                  <a:cubicBezTo>
                    <a:pt x="29023" y="14512"/>
                    <a:pt x="29349" y="14186"/>
                    <a:pt x="29650" y="13785"/>
                  </a:cubicBezTo>
                  <a:cubicBezTo>
                    <a:pt x="29449" y="13359"/>
                    <a:pt x="29349" y="12833"/>
                    <a:pt x="29223" y="12432"/>
                  </a:cubicBezTo>
                  <a:lnTo>
                    <a:pt x="28923" y="12432"/>
                  </a:lnTo>
                  <a:cubicBezTo>
                    <a:pt x="29023" y="12733"/>
                    <a:pt x="29023" y="12933"/>
                    <a:pt x="29123" y="13259"/>
                  </a:cubicBezTo>
                  <a:cubicBezTo>
                    <a:pt x="29123" y="13560"/>
                    <a:pt x="29023" y="13785"/>
                    <a:pt x="28597" y="13785"/>
                  </a:cubicBezTo>
                  <a:cubicBezTo>
                    <a:pt x="28722" y="12933"/>
                    <a:pt x="28722" y="12206"/>
                    <a:pt x="28822" y="11479"/>
                  </a:cubicBezTo>
                  <a:lnTo>
                    <a:pt x="29023" y="11479"/>
                  </a:lnTo>
                  <a:cubicBezTo>
                    <a:pt x="29223" y="11680"/>
                    <a:pt x="29349" y="11905"/>
                    <a:pt x="29549" y="12106"/>
                  </a:cubicBezTo>
                  <a:cubicBezTo>
                    <a:pt x="29650" y="12206"/>
                    <a:pt x="29850" y="12432"/>
                    <a:pt x="30076" y="12532"/>
                  </a:cubicBezTo>
                  <a:cubicBezTo>
                    <a:pt x="29850" y="11905"/>
                    <a:pt x="29750" y="11379"/>
                    <a:pt x="29650" y="10953"/>
                  </a:cubicBezTo>
                  <a:cubicBezTo>
                    <a:pt x="29223" y="9800"/>
                    <a:pt x="28096" y="8973"/>
                    <a:pt x="28096" y="7519"/>
                  </a:cubicBezTo>
                  <a:lnTo>
                    <a:pt x="28096" y="7519"/>
                  </a:lnTo>
                  <a:cubicBezTo>
                    <a:pt x="28296" y="7720"/>
                    <a:pt x="28497" y="7820"/>
                    <a:pt x="28923" y="8046"/>
                  </a:cubicBezTo>
                  <a:cubicBezTo>
                    <a:pt x="28822" y="7720"/>
                    <a:pt x="28722" y="7519"/>
                    <a:pt x="28597" y="7194"/>
                  </a:cubicBezTo>
                  <a:lnTo>
                    <a:pt x="29549" y="7194"/>
                  </a:lnTo>
                  <a:cubicBezTo>
                    <a:pt x="29349" y="7093"/>
                    <a:pt x="29223" y="6993"/>
                    <a:pt x="29123" y="6893"/>
                  </a:cubicBezTo>
                  <a:cubicBezTo>
                    <a:pt x="28597" y="6367"/>
                    <a:pt x="28096" y="5941"/>
                    <a:pt x="27469" y="5540"/>
                  </a:cubicBezTo>
                  <a:cubicBezTo>
                    <a:pt x="26617" y="4913"/>
                    <a:pt x="25990" y="3860"/>
                    <a:pt x="24837" y="3660"/>
                  </a:cubicBezTo>
                  <a:cubicBezTo>
                    <a:pt x="24436" y="3534"/>
                    <a:pt x="24010" y="3334"/>
                    <a:pt x="23584" y="3234"/>
                  </a:cubicBezTo>
                  <a:cubicBezTo>
                    <a:pt x="23710" y="3234"/>
                    <a:pt x="23710" y="3133"/>
                    <a:pt x="23810" y="3133"/>
                  </a:cubicBezTo>
                  <a:cubicBezTo>
                    <a:pt x="23584" y="2908"/>
                    <a:pt x="23384" y="2707"/>
                    <a:pt x="23284" y="2507"/>
                  </a:cubicBezTo>
                  <a:cubicBezTo>
                    <a:pt x="23484" y="2407"/>
                    <a:pt x="23710" y="2281"/>
                    <a:pt x="23910" y="2181"/>
                  </a:cubicBezTo>
                  <a:cubicBezTo>
                    <a:pt x="23584" y="1981"/>
                    <a:pt x="23384" y="1880"/>
                    <a:pt x="23183" y="1655"/>
                  </a:cubicBezTo>
                  <a:lnTo>
                    <a:pt x="23183" y="1555"/>
                  </a:lnTo>
                  <a:cubicBezTo>
                    <a:pt x="23584" y="1655"/>
                    <a:pt x="23910" y="1655"/>
                    <a:pt x="24336" y="1780"/>
                  </a:cubicBezTo>
                  <a:cubicBezTo>
                    <a:pt x="24010" y="1154"/>
                    <a:pt x="23384" y="928"/>
                    <a:pt x="22657" y="928"/>
                  </a:cubicBezTo>
                  <a:cubicBezTo>
                    <a:pt x="22231" y="201"/>
                    <a:pt x="21604" y="402"/>
                    <a:pt x="20878" y="301"/>
                  </a:cubicBezTo>
                  <a:lnTo>
                    <a:pt x="20878" y="301"/>
                  </a:lnTo>
                  <a:cubicBezTo>
                    <a:pt x="21203" y="1254"/>
                    <a:pt x="22331" y="727"/>
                    <a:pt x="22858" y="1454"/>
                  </a:cubicBezTo>
                  <a:cubicBezTo>
                    <a:pt x="22770" y="1541"/>
                    <a:pt x="22683" y="1723"/>
                    <a:pt x="22596" y="1901"/>
                  </a:cubicBezTo>
                  <a:lnTo>
                    <a:pt x="22596" y="1901"/>
                  </a:lnTo>
                  <a:cubicBezTo>
                    <a:pt x="22584" y="1894"/>
                    <a:pt x="22570" y="1887"/>
                    <a:pt x="22557" y="1880"/>
                  </a:cubicBezTo>
                  <a:lnTo>
                    <a:pt x="22557" y="1981"/>
                  </a:lnTo>
                  <a:cubicBezTo>
                    <a:pt x="22570" y="1954"/>
                    <a:pt x="22583" y="1928"/>
                    <a:pt x="22596" y="1901"/>
                  </a:cubicBezTo>
                  <a:lnTo>
                    <a:pt x="22596" y="1901"/>
                  </a:lnTo>
                  <a:cubicBezTo>
                    <a:pt x="22771" y="1994"/>
                    <a:pt x="22864" y="2088"/>
                    <a:pt x="22958" y="2181"/>
                  </a:cubicBezTo>
                  <a:cubicBezTo>
                    <a:pt x="22958" y="2281"/>
                    <a:pt x="22858" y="2281"/>
                    <a:pt x="22858" y="2407"/>
                  </a:cubicBezTo>
                  <a:cubicBezTo>
                    <a:pt x="22757" y="2407"/>
                    <a:pt x="22757" y="2407"/>
                    <a:pt x="22657" y="2507"/>
                  </a:cubicBezTo>
                  <a:cubicBezTo>
                    <a:pt x="22030" y="2407"/>
                    <a:pt x="21404" y="2507"/>
                    <a:pt x="20777" y="2281"/>
                  </a:cubicBezTo>
                  <a:cubicBezTo>
                    <a:pt x="19098" y="1655"/>
                    <a:pt x="17319" y="1655"/>
                    <a:pt x="15664" y="1354"/>
                  </a:cubicBezTo>
                  <a:cubicBezTo>
                    <a:pt x="14938" y="1254"/>
                    <a:pt x="14186" y="1254"/>
                    <a:pt x="13258" y="1154"/>
                  </a:cubicBezTo>
                  <a:cubicBezTo>
                    <a:pt x="13559" y="928"/>
                    <a:pt x="13559" y="928"/>
                    <a:pt x="13685" y="928"/>
                  </a:cubicBezTo>
                  <a:cubicBezTo>
                    <a:pt x="13359" y="828"/>
                    <a:pt x="13158" y="828"/>
                    <a:pt x="12832" y="828"/>
                  </a:cubicBezTo>
                  <a:cubicBezTo>
                    <a:pt x="11905" y="928"/>
                    <a:pt x="10852" y="1028"/>
                    <a:pt x="9925" y="1154"/>
                  </a:cubicBezTo>
                  <a:cubicBezTo>
                    <a:pt x="9599" y="1154"/>
                    <a:pt x="9299" y="1028"/>
                    <a:pt x="8973" y="1028"/>
                  </a:cubicBezTo>
                  <a:lnTo>
                    <a:pt x="8973" y="828"/>
                  </a:lnTo>
                  <a:cubicBezTo>
                    <a:pt x="9800" y="627"/>
                    <a:pt x="10652" y="301"/>
                    <a:pt x="11479" y="101"/>
                  </a:cubicBezTo>
                  <a:cubicBezTo>
                    <a:pt x="11379" y="101"/>
                    <a:pt x="11178" y="1"/>
                    <a:pt x="11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77;p36"/>
            <p:cNvSpPr/>
            <p:nvPr/>
          </p:nvSpPr>
          <p:spPr>
            <a:xfrm>
              <a:off x="3273213" y="2496468"/>
              <a:ext cx="827100" cy="658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475;p36"/>
          <p:cNvGrpSpPr/>
          <p:nvPr/>
        </p:nvGrpSpPr>
        <p:grpSpPr>
          <a:xfrm>
            <a:off x="4174827" y="3268518"/>
            <a:ext cx="720834" cy="738313"/>
            <a:chOff x="3223925" y="2324274"/>
            <a:chExt cx="947168" cy="970136"/>
          </a:xfrm>
          <a:solidFill>
            <a:schemeClr val="accent1"/>
          </a:solidFill>
        </p:grpSpPr>
        <p:sp>
          <p:nvSpPr>
            <p:cNvPr id="76" name="Google Shape;1476;p36"/>
            <p:cNvSpPr/>
            <p:nvPr/>
          </p:nvSpPr>
          <p:spPr>
            <a:xfrm>
              <a:off x="3223925" y="2324274"/>
              <a:ext cx="947168" cy="970136"/>
            </a:xfrm>
            <a:custGeom>
              <a:avLst/>
              <a:gdLst/>
              <a:ahLst/>
              <a:cxnLst/>
              <a:rect l="l" t="t" r="r" b="b"/>
              <a:pathLst>
                <a:path w="30076" h="27044" extrusionOk="0">
                  <a:moveTo>
                    <a:pt x="14473" y="6867"/>
                  </a:moveTo>
                  <a:cubicBezTo>
                    <a:pt x="14694" y="6867"/>
                    <a:pt x="14916" y="6875"/>
                    <a:pt x="15138" y="6893"/>
                  </a:cubicBezTo>
                  <a:cubicBezTo>
                    <a:pt x="16692" y="6993"/>
                    <a:pt x="18271" y="6893"/>
                    <a:pt x="19624" y="7720"/>
                  </a:cubicBezTo>
                  <a:lnTo>
                    <a:pt x="19624" y="8146"/>
                  </a:lnTo>
                  <a:cubicBezTo>
                    <a:pt x="20050" y="8246"/>
                    <a:pt x="20451" y="8447"/>
                    <a:pt x="20878" y="8672"/>
                  </a:cubicBezTo>
                  <a:lnTo>
                    <a:pt x="20878" y="8773"/>
                  </a:lnTo>
                  <a:lnTo>
                    <a:pt x="19098" y="8773"/>
                  </a:lnTo>
                  <a:lnTo>
                    <a:pt x="19098" y="8873"/>
                  </a:lnTo>
                  <a:cubicBezTo>
                    <a:pt x="19198" y="8973"/>
                    <a:pt x="19324" y="9073"/>
                    <a:pt x="19424" y="9174"/>
                  </a:cubicBezTo>
                  <a:cubicBezTo>
                    <a:pt x="17185" y="8965"/>
                    <a:pt x="14933" y="8649"/>
                    <a:pt x="12653" y="8649"/>
                  </a:cubicBezTo>
                  <a:cubicBezTo>
                    <a:pt x="11641" y="8649"/>
                    <a:pt x="10624" y="8711"/>
                    <a:pt x="9599" y="8873"/>
                  </a:cubicBezTo>
                  <a:cubicBezTo>
                    <a:pt x="10025" y="7920"/>
                    <a:pt x="10652" y="7519"/>
                    <a:pt x="11479" y="7294"/>
                  </a:cubicBezTo>
                  <a:cubicBezTo>
                    <a:pt x="12428" y="7046"/>
                    <a:pt x="13444" y="6867"/>
                    <a:pt x="14473" y="6867"/>
                  </a:cubicBezTo>
                  <a:close/>
                  <a:moveTo>
                    <a:pt x="13258" y="9499"/>
                  </a:moveTo>
                  <a:cubicBezTo>
                    <a:pt x="14712" y="9499"/>
                    <a:pt x="16066" y="9600"/>
                    <a:pt x="17544" y="9600"/>
                  </a:cubicBezTo>
                  <a:lnTo>
                    <a:pt x="17544" y="10226"/>
                  </a:lnTo>
                  <a:cubicBezTo>
                    <a:pt x="16366" y="10226"/>
                    <a:pt x="15188" y="10019"/>
                    <a:pt x="13985" y="10019"/>
                  </a:cubicBezTo>
                  <a:cubicBezTo>
                    <a:pt x="13268" y="10019"/>
                    <a:pt x="12544" y="10093"/>
                    <a:pt x="11805" y="10326"/>
                  </a:cubicBezTo>
                  <a:lnTo>
                    <a:pt x="13885" y="10326"/>
                  </a:lnTo>
                  <a:lnTo>
                    <a:pt x="13885" y="10552"/>
                  </a:lnTo>
                  <a:cubicBezTo>
                    <a:pt x="13058" y="10652"/>
                    <a:pt x="12106" y="10652"/>
                    <a:pt x="11178" y="10652"/>
                  </a:cubicBezTo>
                  <a:cubicBezTo>
                    <a:pt x="11178" y="10652"/>
                    <a:pt x="11053" y="10853"/>
                    <a:pt x="11053" y="11053"/>
                  </a:cubicBezTo>
                  <a:cubicBezTo>
                    <a:pt x="10752" y="10953"/>
                    <a:pt x="10552" y="10853"/>
                    <a:pt x="10226" y="10753"/>
                  </a:cubicBezTo>
                  <a:cubicBezTo>
                    <a:pt x="10126" y="10853"/>
                    <a:pt x="10126" y="10953"/>
                    <a:pt x="10025" y="11053"/>
                  </a:cubicBezTo>
                  <a:cubicBezTo>
                    <a:pt x="10025" y="11053"/>
                    <a:pt x="9925" y="11053"/>
                    <a:pt x="9925" y="10953"/>
                  </a:cubicBezTo>
                  <a:cubicBezTo>
                    <a:pt x="10025" y="10853"/>
                    <a:pt x="10126" y="10753"/>
                    <a:pt x="10226" y="10652"/>
                  </a:cubicBezTo>
                  <a:lnTo>
                    <a:pt x="10226" y="10753"/>
                  </a:lnTo>
                  <a:cubicBezTo>
                    <a:pt x="10953" y="9700"/>
                    <a:pt x="12106" y="9499"/>
                    <a:pt x="13258" y="9499"/>
                  </a:cubicBezTo>
                  <a:close/>
                  <a:moveTo>
                    <a:pt x="19950" y="11053"/>
                  </a:moveTo>
                  <a:lnTo>
                    <a:pt x="19950" y="11053"/>
                  </a:lnTo>
                  <a:cubicBezTo>
                    <a:pt x="20151" y="11179"/>
                    <a:pt x="20351" y="11279"/>
                    <a:pt x="20577" y="11279"/>
                  </a:cubicBezTo>
                  <a:cubicBezTo>
                    <a:pt x="20577" y="11379"/>
                    <a:pt x="20451" y="11479"/>
                    <a:pt x="20451" y="11580"/>
                  </a:cubicBezTo>
                  <a:cubicBezTo>
                    <a:pt x="20251" y="11379"/>
                    <a:pt x="20050" y="11179"/>
                    <a:pt x="19950" y="11053"/>
                  </a:cubicBezTo>
                  <a:close/>
                  <a:moveTo>
                    <a:pt x="8973" y="11279"/>
                  </a:moveTo>
                  <a:cubicBezTo>
                    <a:pt x="8872" y="11379"/>
                    <a:pt x="8872" y="11479"/>
                    <a:pt x="8872" y="11580"/>
                  </a:cubicBezTo>
                  <a:cubicBezTo>
                    <a:pt x="8973" y="11580"/>
                    <a:pt x="9073" y="11680"/>
                    <a:pt x="9173" y="11680"/>
                  </a:cubicBezTo>
                  <a:lnTo>
                    <a:pt x="9173" y="11805"/>
                  </a:lnTo>
                  <a:lnTo>
                    <a:pt x="8872" y="11805"/>
                  </a:lnTo>
                  <a:lnTo>
                    <a:pt x="8872" y="11580"/>
                  </a:lnTo>
                  <a:cubicBezTo>
                    <a:pt x="8872" y="11479"/>
                    <a:pt x="8872" y="11379"/>
                    <a:pt x="8772" y="11279"/>
                  </a:cubicBezTo>
                  <a:close/>
                  <a:moveTo>
                    <a:pt x="9599" y="11680"/>
                  </a:moveTo>
                  <a:cubicBezTo>
                    <a:pt x="9700" y="11680"/>
                    <a:pt x="9700" y="11680"/>
                    <a:pt x="10025" y="11805"/>
                  </a:cubicBezTo>
                  <a:lnTo>
                    <a:pt x="9599" y="11805"/>
                  </a:lnTo>
                  <a:lnTo>
                    <a:pt x="9599" y="11680"/>
                  </a:lnTo>
                  <a:close/>
                  <a:moveTo>
                    <a:pt x="10652" y="11580"/>
                  </a:moveTo>
                  <a:lnTo>
                    <a:pt x="10652" y="11680"/>
                  </a:lnTo>
                  <a:cubicBezTo>
                    <a:pt x="10652" y="11805"/>
                    <a:pt x="10552" y="11805"/>
                    <a:pt x="10426" y="11805"/>
                  </a:cubicBezTo>
                  <a:lnTo>
                    <a:pt x="10426" y="11680"/>
                  </a:lnTo>
                  <a:cubicBezTo>
                    <a:pt x="10552" y="11680"/>
                    <a:pt x="10552" y="11680"/>
                    <a:pt x="10652" y="11580"/>
                  </a:cubicBezTo>
                  <a:close/>
                  <a:moveTo>
                    <a:pt x="3133" y="14612"/>
                  </a:moveTo>
                  <a:lnTo>
                    <a:pt x="3133" y="14813"/>
                  </a:lnTo>
                  <a:cubicBezTo>
                    <a:pt x="3133" y="14813"/>
                    <a:pt x="3033" y="14712"/>
                    <a:pt x="3033" y="14612"/>
                  </a:cubicBezTo>
                  <a:close/>
                  <a:moveTo>
                    <a:pt x="12732" y="15339"/>
                  </a:moveTo>
                  <a:cubicBezTo>
                    <a:pt x="12698" y="15377"/>
                    <a:pt x="12664" y="15414"/>
                    <a:pt x="12629" y="15451"/>
                  </a:cubicBezTo>
                  <a:lnTo>
                    <a:pt x="12629" y="15451"/>
                  </a:lnTo>
                  <a:cubicBezTo>
                    <a:pt x="12663" y="15449"/>
                    <a:pt x="12697" y="15445"/>
                    <a:pt x="12732" y="15439"/>
                  </a:cubicBezTo>
                  <a:lnTo>
                    <a:pt x="12732" y="15339"/>
                  </a:lnTo>
                  <a:close/>
                  <a:moveTo>
                    <a:pt x="3710" y="15301"/>
                  </a:moveTo>
                  <a:cubicBezTo>
                    <a:pt x="3760" y="15381"/>
                    <a:pt x="3760" y="15465"/>
                    <a:pt x="3760" y="15565"/>
                  </a:cubicBezTo>
                  <a:lnTo>
                    <a:pt x="3659" y="15565"/>
                  </a:lnTo>
                  <a:cubicBezTo>
                    <a:pt x="3659" y="15465"/>
                    <a:pt x="3659" y="15381"/>
                    <a:pt x="3710" y="15301"/>
                  </a:cubicBezTo>
                  <a:close/>
                  <a:moveTo>
                    <a:pt x="11601" y="13170"/>
                  </a:moveTo>
                  <a:cubicBezTo>
                    <a:pt x="11724" y="13170"/>
                    <a:pt x="11830" y="13192"/>
                    <a:pt x="11905" y="13259"/>
                  </a:cubicBezTo>
                  <a:cubicBezTo>
                    <a:pt x="12431" y="13685"/>
                    <a:pt x="13058" y="13459"/>
                    <a:pt x="13559" y="13785"/>
                  </a:cubicBezTo>
                  <a:cubicBezTo>
                    <a:pt x="13359" y="13885"/>
                    <a:pt x="13258" y="13885"/>
                    <a:pt x="12933" y="13986"/>
                  </a:cubicBezTo>
                  <a:cubicBezTo>
                    <a:pt x="14938" y="14712"/>
                    <a:pt x="17018" y="14712"/>
                    <a:pt x="18697" y="16191"/>
                  </a:cubicBezTo>
                  <a:cubicBezTo>
                    <a:pt x="17945" y="16918"/>
                    <a:pt x="17319" y="17444"/>
                    <a:pt x="16492" y="17745"/>
                  </a:cubicBezTo>
                  <a:cubicBezTo>
                    <a:pt x="16425" y="17779"/>
                    <a:pt x="16355" y="17790"/>
                    <a:pt x="16285" y="17790"/>
                  </a:cubicBezTo>
                  <a:cubicBezTo>
                    <a:pt x="16143" y="17790"/>
                    <a:pt x="15999" y="17745"/>
                    <a:pt x="15865" y="17745"/>
                  </a:cubicBezTo>
                  <a:lnTo>
                    <a:pt x="14512" y="17745"/>
                  </a:lnTo>
                  <a:cubicBezTo>
                    <a:pt x="14712" y="17645"/>
                    <a:pt x="14938" y="17545"/>
                    <a:pt x="15238" y="17319"/>
                  </a:cubicBezTo>
                  <a:cubicBezTo>
                    <a:pt x="14812" y="17219"/>
                    <a:pt x="14612" y="17219"/>
                    <a:pt x="14411" y="17219"/>
                  </a:cubicBezTo>
                  <a:cubicBezTo>
                    <a:pt x="14612" y="17018"/>
                    <a:pt x="14712" y="16818"/>
                    <a:pt x="14938" y="16592"/>
                  </a:cubicBezTo>
                  <a:cubicBezTo>
                    <a:pt x="14812" y="16592"/>
                    <a:pt x="14812" y="16492"/>
                    <a:pt x="14812" y="16492"/>
                  </a:cubicBezTo>
                  <a:cubicBezTo>
                    <a:pt x="14411" y="16592"/>
                    <a:pt x="14086" y="16592"/>
                    <a:pt x="13785" y="16692"/>
                  </a:cubicBezTo>
                  <a:cubicBezTo>
                    <a:pt x="13885" y="16592"/>
                    <a:pt x="13885" y="16592"/>
                    <a:pt x="13885" y="16492"/>
                  </a:cubicBezTo>
                  <a:cubicBezTo>
                    <a:pt x="13359" y="16291"/>
                    <a:pt x="12832" y="16066"/>
                    <a:pt x="12306" y="15865"/>
                  </a:cubicBezTo>
                  <a:cubicBezTo>
                    <a:pt x="12306" y="15966"/>
                    <a:pt x="12206" y="16066"/>
                    <a:pt x="12106" y="16291"/>
                  </a:cubicBezTo>
                  <a:lnTo>
                    <a:pt x="12106" y="15966"/>
                  </a:lnTo>
                  <a:cubicBezTo>
                    <a:pt x="12272" y="15799"/>
                    <a:pt x="12456" y="15632"/>
                    <a:pt x="12629" y="15451"/>
                  </a:cubicBezTo>
                  <a:lnTo>
                    <a:pt x="12629" y="15451"/>
                  </a:lnTo>
                  <a:cubicBezTo>
                    <a:pt x="12591" y="15454"/>
                    <a:pt x="12554" y="15456"/>
                    <a:pt x="12517" y="15456"/>
                  </a:cubicBezTo>
                  <a:cubicBezTo>
                    <a:pt x="11809" y="15456"/>
                    <a:pt x="11314" y="14918"/>
                    <a:pt x="10652" y="14712"/>
                  </a:cubicBezTo>
                  <a:cubicBezTo>
                    <a:pt x="10852" y="14512"/>
                    <a:pt x="10953" y="14311"/>
                    <a:pt x="11053" y="13986"/>
                  </a:cubicBezTo>
                  <a:cubicBezTo>
                    <a:pt x="10953" y="13785"/>
                    <a:pt x="10852" y="13560"/>
                    <a:pt x="10752" y="13259"/>
                  </a:cubicBezTo>
                  <a:cubicBezTo>
                    <a:pt x="11036" y="13259"/>
                    <a:pt x="11354" y="13170"/>
                    <a:pt x="11601" y="13170"/>
                  </a:cubicBezTo>
                  <a:close/>
                  <a:moveTo>
                    <a:pt x="4486" y="13459"/>
                  </a:moveTo>
                  <a:cubicBezTo>
                    <a:pt x="4587" y="13785"/>
                    <a:pt x="4787" y="14086"/>
                    <a:pt x="4787" y="14512"/>
                  </a:cubicBezTo>
                  <a:cubicBezTo>
                    <a:pt x="4787" y="15665"/>
                    <a:pt x="5213" y="16692"/>
                    <a:pt x="6266" y="17319"/>
                  </a:cubicBezTo>
                  <a:cubicBezTo>
                    <a:pt x="6466" y="17545"/>
                    <a:pt x="6466" y="17545"/>
                    <a:pt x="6266" y="17845"/>
                  </a:cubicBezTo>
                  <a:cubicBezTo>
                    <a:pt x="6040" y="17745"/>
                    <a:pt x="5639" y="17745"/>
                    <a:pt x="5539" y="17545"/>
                  </a:cubicBezTo>
                  <a:cubicBezTo>
                    <a:pt x="5013" y="16918"/>
                    <a:pt x="4486" y="16066"/>
                    <a:pt x="4161" y="15565"/>
                  </a:cubicBezTo>
                  <a:lnTo>
                    <a:pt x="4161" y="13459"/>
                  </a:lnTo>
                  <a:close/>
                  <a:moveTo>
                    <a:pt x="12632" y="17845"/>
                  </a:moveTo>
                  <a:lnTo>
                    <a:pt x="12632" y="17946"/>
                  </a:lnTo>
                  <a:cubicBezTo>
                    <a:pt x="12532" y="17946"/>
                    <a:pt x="12532" y="18071"/>
                    <a:pt x="12431" y="18071"/>
                  </a:cubicBezTo>
                  <a:cubicBezTo>
                    <a:pt x="12431" y="17946"/>
                    <a:pt x="12431" y="17946"/>
                    <a:pt x="12306" y="17946"/>
                  </a:cubicBezTo>
                  <a:cubicBezTo>
                    <a:pt x="12431" y="17946"/>
                    <a:pt x="12532" y="17845"/>
                    <a:pt x="12632" y="17845"/>
                  </a:cubicBezTo>
                  <a:close/>
                  <a:moveTo>
                    <a:pt x="27344" y="14712"/>
                  </a:moveTo>
                  <a:lnTo>
                    <a:pt x="27344" y="14712"/>
                  </a:lnTo>
                  <a:cubicBezTo>
                    <a:pt x="27244" y="15239"/>
                    <a:pt x="27143" y="15765"/>
                    <a:pt x="27143" y="16191"/>
                  </a:cubicBezTo>
                  <a:cubicBezTo>
                    <a:pt x="26717" y="16692"/>
                    <a:pt x="26416" y="17119"/>
                    <a:pt x="25990" y="17545"/>
                  </a:cubicBezTo>
                  <a:cubicBezTo>
                    <a:pt x="25990" y="17545"/>
                    <a:pt x="25890" y="17545"/>
                    <a:pt x="25790" y="17444"/>
                  </a:cubicBezTo>
                  <a:cubicBezTo>
                    <a:pt x="25464" y="17845"/>
                    <a:pt x="25163" y="18171"/>
                    <a:pt x="24737" y="18472"/>
                  </a:cubicBezTo>
                  <a:lnTo>
                    <a:pt x="24637" y="18472"/>
                  </a:lnTo>
                  <a:cubicBezTo>
                    <a:pt x="25063" y="16918"/>
                    <a:pt x="26416" y="16066"/>
                    <a:pt x="27344" y="14712"/>
                  </a:cubicBezTo>
                  <a:close/>
                  <a:moveTo>
                    <a:pt x="3534" y="16392"/>
                  </a:moveTo>
                  <a:cubicBezTo>
                    <a:pt x="3960" y="16692"/>
                    <a:pt x="4286" y="16918"/>
                    <a:pt x="4587" y="17119"/>
                  </a:cubicBezTo>
                  <a:cubicBezTo>
                    <a:pt x="5013" y="17745"/>
                    <a:pt x="5314" y="18472"/>
                    <a:pt x="5740" y="19098"/>
                  </a:cubicBezTo>
                  <a:cubicBezTo>
                    <a:pt x="5639" y="19324"/>
                    <a:pt x="5639" y="19424"/>
                    <a:pt x="5539" y="19625"/>
                  </a:cubicBezTo>
                  <a:cubicBezTo>
                    <a:pt x="5013" y="19324"/>
                    <a:pt x="4286" y="19199"/>
                    <a:pt x="4161" y="18271"/>
                  </a:cubicBezTo>
                  <a:lnTo>
                    <a:pt x="4161" y="18271"/>
                  </a:lnTo>
                  <a:cubicBezTo>
                    <a:pt x="4386" y="18372"/>
                    <a:pt x="4486" y="18372"/>
                    <a:pt x="4787" y="18472"/>
                  </a:cubicBezTo>
                  <a:cubicBezTo>
                    <a:pt x="4486" y="17645"/>
                    <a:pt x="3534" y="17319"/>
                    <a:pt x="3534" y="16392"/>
                  </a:cubicBezTo>
                  <a:close/>
                  <a:moveTo>
                    <a:pt x="5940" y="19199"/>
                  </a:moveTo>
                  <a:lnTo>
                    <a:pt x="5940" y="19199"/>
                  </a:lnTo>
                  <a:cubicBezTo>
                    <a:pt x="6166" y="19324"/>
                    <a:pt x="6466" y="19324"/>
                    <a:pt x="6166" y="19625"/>
                  </a:cubicBezTo>
                  <a:cubicBezTo>
                    <a:pt x="6166" y="19525"/>
                    <a:pt x="6040" y="19324"/>
                    <a:pt x="5940" y="19199"/>
                  </a:cubicBezTo>
                  <a:close/>
                  <a:moveTo>
                    <a:pt x="2281" y="20151"/>
                  </a:moveTo>
                  <a:cubicBezTo>
                    <a:pt x="2281" y="20151"/>
                    <a:pt x="2406" y="20251"/>
                    <a:pt x="2406" y="20352"/>
                  </a:cubicBezTo>
                  <a:cubicBezTo>
                    <a:pt x="2281" y="20352"/>
                    <a:pt x="2181" y="20251"/>
                    <a:pt x="2181" y="20151"/>
                  </a:cubicBezTo>
                  <a:close/>
                  <a:moveTo>
                    <a:pt x="4060" y="22758"/>
                  </a:moveTo>
                  <a:lnTo>
                    <a:pt x="4060" y="22858"/>
                  </a:lnTo>
                  <a:cubicBezTo>
                    <a:pt x="3960" y="22758"/>
                    <a:pt x="3960" y="22758"/>
                    <a:pt x="3860" y="22758"/>
                  </a:cubicBezTo>
                  <a:close/>
                  <a:moveTo>
                    <a:pt x="6567" y="23585"/>
                  </a:moveTo>
                  <a:lnTo>
                    <a:pt x="6567" y="23911"/>
                  </a:lnTo>
                  <a:cubicBezTo>
                    <a:pt x="6322" y="23829"/>
                    <a:pt x="5994" y="23747"/>
                    <a:pt x="5719" y="23652"/>
                  </a:cubicBezTo>
                  <a:lnTo>
                    <a:pt x="5719" y="23652"/>
                  </a:lnTo>
                  <a:cubicBezTo>
                    <a:pt x="5994" y="23585"/>
                    <a:pt x="6322" y="23585"/>
                    <a:pt x="6567" y="23585"/>
                  </a:cubicBezTo>
                  <a:close/>
                  <a:moveTo>
                    <a:pt x="6993" y="24111"/>
                  </a:moveTo>
                  <a:cubicBezTo>
                    <a:pt x="7093" y="24211"/>
                    <a:pt x="7294" y="24337"/>
                    <a:pt x="7419" y="24337"/>
                  </a:cubicBezTo>
                  <a:lnTo>
                    <a:pt x="6893" y="24337"/>
                  </a:lnTo>
                  <a:cubicBezTo>
                    <a:pt x="6893" y="24337"/>
                    <a:pt x="6993" y="24211"/>
                    <a:pt x="6993" y="24111"/>
                  </a:cubicBezTo>
                  <a:close/>
                  <a:moveTo>
                    <a:pt x="8446" y="24211"/>
                  </a:moveTo>
                  <a:cubicBezTo>
                    <a:pt x="8346" y="24211"/>
                    <a:pt x="8246" y="24337"/>
                    <a:pt x="8146" y="24337"/>
                  </a:cubicBezTo>
                  <a:lnTo>
                    <a:pt x="8146" y="24211"/>
                  </a:lnTo>
                  <a:close/>
                  <a:moveTo>
                    <a:pt x="7820" y="24337"/>
                  </a:moveTo>
                  <a:lnTo>
                    <a:pt x="7820" y="24437"/>
                  </a:lnTo>
                  <a:cubicBezTo>
                    <a:pt x="7720" y="24437"/>
                    <a:pt x="7619" y="24337"/>
                    <a:pt x="7519" y="24337"/>
                  </a:cubicBezTo>
                  <a:close/>
                  <a:moveTo>
                    <a:pt x="18898" y="24963"/>
                  </a:moveTo>
                  <a:lnTo>
                    <a:pt x="18898" y="25063"/>
                  </a:lnTo>
                  <a:lnTo>
                    <a:pt x="18797" y="25063"/>
                  </a:lnTo>
                  <a:lnTo>
                    <a:pt x="18898" y="24963"/>
                  </a:lnTo>
                  <a:close/>
                  <a:moveTo>
                    <a:pt x="11053" y="1"/>
                  </a:moveTo>
                  <a:cubicBezTo>
                    <a:pt x="9599" y="402"/>
                    <a:pt x="8045" y="627"/>
                    <a:pt x="6567" y="1454"/>
                  </a:cubicBezTo>
                  <a:cubicBezTo>
                    <a:pt x="5013" y="2507"/>
                    <a:pt x="3760" y="3860"/>
                    <a:pt x="2807" y="5414"/>
                  </a:cubicBezTo>
                  <a:cubicBezTo>
                    <a:pt x="2507" y="5740"/>
                    <a:pt x="2406" y="6166"/>
                    <a:pt x="2080" y="6467"/>
                  </a:cubicBezTo>
                  <a:cubicBezTo>
                    <a:pt x="401" y="8447"/>
                    <a:pt x="0" y="10753"/>
                    <a:pt x="201" y="13159"/>
                  </a:cubicBezTo>
                  <a:cubicBezTo>
                    <a:pt x="201" y="14311"/>
                    <a:pt x="301" y="15439"/>
                    <a:pt x="301" y="16492"/>
                  </a:cubicBezTo>
                  <a:cubicBezTo>
                    <a:pt x="401" y="16492"/>
                    <a:pt x="627" y="16392"/>
                    <a:pt x="727" y="16291"/>
                  </a:cubicBezTo>
                  <a:cubicBezTo>
                    <a:pt x="1028" y="17219"/>
                    <a:pt x="928" y="18372"/>
                    <a:pt x="1780" y="19324"/>
                  </a:cubicBezTo>
                  <a:cubicBezTo>
                    <a:pt x="1554" y="19199"/>
                    <a:pt x="1253" y="19199"/>
                    <a:pt x="1028" y="19098"/>
                  </a:cubicBezTo>
                  <a:cubicBezTo>
                    <a:pt x="1028" y="19199"/>
                    <a:pt x="928" y="19199"/>
                    <a:pt x="928" y="19324"/>
                  </a:cubicBezTo>
                  <a:cubicBezTo>
                    <a:pt x="1980" y="20251"/>
                    <a:pt x="3033" y="21304"/>
                    <a:pt x="4060" y="22231"/>
                  </a:cubicBezTo>
                  <a:cubicBezTo>
                    <a:pt x="3915" y="22278"/>
                    <a:pt x="3779" y="22298"/>
                    <a:pt x="3652" y="22298"/>
                  </a:cubicBezTo>
                  <a:cubicBezTo>
                    <a:pt x="2882" y="22298"/>
                    <a:pt x="2418" y="21548"/>
                    <a:pt x="1880" y="21204"/>
                  </a:cubicBezTo>
                  <a:lnTo>
                    <a:pt x="1880" y="21204"/>
                  </a:lnTo>
                  <a:cubicBezTo>
                    <a:pt x="1980" y="21605"/>
                    <a:pt x="1980" y="21931"/>
                    <a:pt x="1980" y="22332"/>
                  </a:cubicBezTo>
                  <a:lnTo>
                    <a:pt x="1980" y="22231"/>
                  </a:lnTo>
                  <a:cubicBezTo>
                    <a:pt x="2080" y="22557"/>
                    <a:pt x="2181" y="22758"/>
                    <a:pt x="2181" y="23184"/>
                  </a:cubicBezTo>
                  <a:lnTo>
                    <a:pt x="2807" y="23184"/>
                  </a:lnTo>
                  <a:cubicBezTo>
                    <a:pt x="3033" y="23184"/>
                    <a:pt x="3334" y="23184"/>
                    <a:pt x="3534" y="23284"/>
                  </a:cubicBezTo>
                  <a:cubicBezTo>
                    <a:pt x="4060" y="23710"/>
                    <a:pt x="4787" y="23810"/>
                    <a:pt x="5414" y="24111"/>
                  </a:cubicBezTo>
                  <a:cubicBezTo>
                    <a:pt x="6366" y="24437"/>
                    <a:pt x="7193" y="24838"/>
                    <a:pt x="8246" y="24838"/>
                  </a:cubicBezTo>
                  <a:cubicBezTo>
                    <a:pt x="9925" y="24838"/>
                    <a:pt x="11479" y="24963"/>
                    <a:pt x="13058" y="24963"/>
                  </a:cubicBezTo>
                  <a:cubicBezTo>
                    <a:pt x="13685" y="24963"/>
                    <a:pt x="14311" y="24738"/>
                    <a:pt x="14938" y="24637"/>
                  </a:cubicBezTo>
                  <a:cubicBezTo>
                    <a:pt x="16592" y="24337"/>
                    <a:pt x="18171" y="24111"/>
                    <a:pt x="19825" y="23810"/>
                  </a:cubicBezTo>
                  <a:lnTo>
                    <a:pt x="19825" y="23710"/>
                  </a:lnTo>
                  <a:cubicBezTo>
                    <a:pt x="20050" y="23810"/>
                    <a:pt x="20251" y="23810"/>
                    <a:pt x="20451" y="23911"/>
                  </a:cubicBezTo>
                  <a:lnTo>
                    <a:pt x="20451" y="23810"/>
                  </a:lnTo>
                  <a:cubicBezTo>
                    <a:pt x="20878" y="23710"/>
                    <a:pt x="21304" y="23710"/>
                    <a:pt x="21705" y="23585"/>
                  </a:cubicBezTo>
                  <a:lnTo>
                    <a:pt x="21705" y="23585"/>
                  </a:lnTo>
                  <a:cubicBezTo>
                    <a:pt x="20978" y="24011"/>
                    <a:pt x="20251" y="24537"/>
                    <a:pt x="19424" y="24963"/>
                  </a:cubicBezTo>
                  <a:lnTo>
                    <a:pt x="19424" y="24537"/>
                  </a:lnTo>
                  <a:cubicBezTo>
                    <a:pt x="18472" y="24838"/>
                    <a:pt x="17644" y="25264"/>
                    <a:pt x="16817" y="25464"/>
                  </a:cubicBezTo>
                  <a:cubicBezTo>
                    <a:pt x="15439" y="25790"/>
                    <a:pt x="13985" y="25991"/>
                    <a:pt x="12532" y="26317"/>
                  </a:cubicBezTo>
                  <a:cubicBezTo>
                    <a:pt x="11805" y="26417"/>
                    <a:pt x="11178" y="26617"/>
                    <a:pt x="10426" y="26718"/>
                  </a:cubicBezTo>
                  <a:lnTo>
                    <a:pt x="10426" y="27043"/>
                  </a:lnTo>
                  <a:cubicBezTo>
                    <a:pt x="11905" y="26843"/>
                    <a:pt x="13258" y="26718"/>
                    <a:pt x="14612" y="26517"/>
                  </a:cubicBezTo>
                  <a:cubicBezTo>
                    <a:pt x="16066" y="26216"/>
                    <a:pt x="17444" y="25590"/>
                    <a:pt x="18898" y="25464"/>
                  </a:cubicBezTo>
                  <a:lnTo>
                    <a:pt x="19098" y="25464"/>
                  </a:lnTo>
                  <a:cubicBezTo>
                    <a:pt x="18898" y="25690"/>
                    <a:pt x="18697" y="25790"/>
                    <a:pt x="18472" y="25890"/>
                  </a:cubicBezTo>
                  <a:cubicBezTo>
                    <a:pt x="18797" y="25890"/>
                    <a:pt x="19098" y="25890"/>
                    <a:pt x="19424" y="25790"/>
                  </a:cubicBezTo>
                  <a:cubicBezTo>
                    <a:pt x="19950" y="25690"/>
                    <a:pt x="20351" y="25364"/>
                    <a:pt x="20878" y="25364"/>
                  </a:cubicBezTo>
                  <a:cubicBezTo>
                    <a:pt x="22030" y="25164"/>
                    <a:pt x="22858" y="24437"/>
                    <a:pt x="23710" y="23710"/>
                  </a:cubicBezTo>
                  <a:cubicBezTo>
                    <a:pt x="23810" y="23585"/>
                    <a:pt x="23810" y="23484"/>
                    <a:pt x="23910" y="23384"/>
                  </a:cubicBezTo>
                  <a:cubicBezTo>
                    <a:pt x="23910" y="23284"/>
                    <a:pt x="24010" y="23184"/>
                    <a:pt x="24010" y="22958"/>
                  </a:cubicBezTo>
                  <a:lnTo>
                    <a:pt x="24010" y="22958"/>
                  </a:lnTo>
                  <a:cubicBezTo>
                    <a:pt x="23183" y="23384"/>
                    <a:pt x="22457" y="23810"/>
                    <a:pt x="21705" y="24211"/>
                  </a:cubicBezTo>
                  <a:cubicBezTo>
                    <a:pt x="22131" y="23585"/>
                    <a:pt x="22557" y="23083"/>
                    <a:pt x="22958" y="22557"/>
                  </a:cubicBezTo>
                  <a:cubicBezTo>
                    <a:pt x="22958" y="22457"/>
                    <a:pt x="22858" y="22457"/>
                    <a:pt x="22858" y="22332"/>
                  </a:cubicBezTo>
                  <a:cubicBezTo>
                    <a:pt x="24436" y="21830"/>
                    <a:pt x="25890" y="21078"/>
                    <a:pt x="26943" y="19625"/>
                  </a:cubicBezTo>
                  <a:cubicBezTo>
                    <a:pt x="27043" y="19725"/>
                    <a:pt x="27143" y="19725"/>
                    <a:pt x="27344" y="19825"/>
                  </a:cubicBezTo>
                  <a:cubicBezTo>
                    <a:pt x="27970" y="18998"/>
                    <a:pt x="28923" y="18271"/>
                    <a:pt x="28822" y="16918"/>
                  </a:cubicBezTo>
                  <a:lnTo>
                    <a:pt x="28822" y="16918"/>
                  </a:lnTo>
                  <a:cubicBezTo>
                    <a:pt x="28497" y="17444"/>
                    <a:pt x="28196" y="17845"/>
                    <a:pt x="27770" y="18472"/>
                  </a:cubicBezTo>
                  <a:lnTo>
                    <a:pt x="27770" y="17845"/>
                  </a:lnTo>
                  <a:cubicBezTo>
                    <a:pt x="27670" y="17745"/>
                    <a:pt x="27569" y="17745"/>
                    <a:pt x="27344" y="17745"/>
                  </a:cubicBezTo>
                  <a:cubicBezTo>
                    <a:pt x="27654" y="17340"/>
                    <a:pt x="27850" y="17139"/>
                    <a:pt x="28063" y="16861"/>
                  </a:cubicBezTo>
                  <a:lnTo>
                    <a:pt x="28063" y="16861"/>
                  </a:lnTo>
                  <a:cubicBezTo>
                    <a:pt x="28074" y="16879"/>
                    <a:pt x="28085" y="16898"/>
                    <a:pt x="28096" y="16918"/>
                  </a:cubicBezTo>
                  <a:lnTo>
                    <a:pt x="28096" y="16818"/>
                  </a:lnTo>
                  <a:cubicBezTo>
                    <a:pt x="28085" y="16832"/>
                    <a:pt x="28074" y="16847"/>
                    <a:pt x="28063" y="16861"/>
                  </a:cubicBezTo>
                  <a:lnTo>
                    <a:pt x="28063" y="16861"/>
                  </a:lnTo>
                  <a:cubicBezTo>
                    <a:pt x="27953" y="16675"/>
                    <a:pt x="27870" y="16583"/>
                    <a:pt x="27870" y="16492"/>
                  </a:cubicBezTo>
                  <a:cubicBezTo>
                    <a:pt x="27970" y="16191"/>
                    <a:pt x="28096" y="15865"/>
                    <a:pt x="28196" y="15565"/>
                  </a:cubicBezTo>
                  <a:lnTo>
                    <a:pt x="28196" y="14612"/>
                  </a:lnTo>
                  <a:cubicBezTo>
                    <a:pt x="28296" y="14612"/>
                    <a:pt x="28396" y="14712"/>
                    <a:pt x="28497" y="14712"/>
                  </a:cubicBezTo>
                  <a:cubicBezTo>
                    <a:pt x="28396" y="15038"/>
                    <a:pt x="28296" y="15339"/>
                    <a:pt x="28196" y="15565"/>
                  </a:cubicBezTo>
                  <a:cubicBezTo>
                    <a:pt x="28196" y="15865"/>
                    <a:pt x="28296" y="16066"/>
                    <a:pt x="28296" y="16392"/>
                  </a:cubicBezTo>
                  <a:lnTo>
                    <a:pt x="28497" y="16392"/>
                  </a:lnTo>
                  <a:cubicBezTo>
                    <a:pt x="28597" y="15865"/>
                    <a:pt x="28822" y="15339"/>
                    <a:pt x="28923" y="14938"/>
                  </a:cubicBezTo>
                  <a:cubicBezTo>
                    <a:pt x="28822" y="14938"/>
                    <a:pt x="28822" y="14813"/>
                    <a:pt x="28822" y="14813"/>
                  </a:cubicBezTo>
                  <a:cubicBezTo>
                    <a:pt x="29023" y="14512"/>
                    <a:pt x="29349" y="14186"/>
                    <a:pt x="29650" y="13785"/>
                  </a:cubicBezTo>
                  <a:cubicBezTo>
                    <a:pt x="29449" y="13359"/>
                    <a:pt x="29349" y="12833"/>
                    <a:pt x="29223" y="12432"/>
                  </a:cubicBezTo>
                  <a:lnTo>
                    <a:pt x="28923" y="12432"/>
                  </a:lnTo>
                  <a:cubicBezTo>
                    <a:pt x="29023" y="12733"/>
                    <a:pt x="29023" y="12933"/>
                    <a:pt x="29123" y="13259"/>
                  </a:cubicBezTo>
                  <a:cubicBezTo>
                    <a:pt x="29123" y="13560"/>
                    <a:pt x="29023" y="13785"/>
                    <a:pt x="28597" y="13785"/>
                  </a:cubicBezTo>
                  <a:cubicBezTo>
                    <a:pt x="28722" y="12933"/>
                    <a:pt x="28722" y="12206"/>
                    <a:pt x="28822" y="11479"/>
                  </a:cubicBezTo>
                  <a:lnTo>
                    <a:pt x="29023" y="11479"/>
                  </a:lnTo>
                  <a:cubicBezTo>
                    <a:pt x="29223" y="11680"/>
                    <a:pt x="29349" y="11905"/>
                    <a:pt x="29549" y="12106"/>
                  </a:cubicBezTo>
                  <a:cubicBezTo>
                    <a:pt x="29650" y="12206"/>
                    <a:pt x="29850" y="12432"/>
                    <a:pt x="30076" y="12532"/>
                  </a:cubicBezTo>
                  <a:cubicBezTo>
                    <a:pt x="29850" y="11905"/>
                    <a:pt x="29750" y="11379"/>
                    <a:pt x="29650" y="10953"/>
                  </a:cubicBezTo>
                  <a:cubicBezTo>
                    <a:pt x="29223" y="9800"/>
                    <a:pt x="28096" y="8973"/>
                    <a:pt x="28096" y="7519"/>
                  </a:cubicBezTo>
                  <a:lnTo>
                    <a:pt x="28096" y="7519"/>
                  </a:lnTo>
                  <a:cubicBezTo>
                    <a:pt x="28296" y="7720"/>
                    <a:pt x="28497" y="7820"/>
                    <a:pt x="28923" y="8046"/>
                  </a:cubicBezTo>
                  <a:cubicBezTo>
                    <a:pt x="28822" y="7720"/>
                    <a:pt x="28722" y="7519"/>
                    <a:pt x="28597" y="7194"/>
                  </a:cubicBezTo>
                  <a:lnTo>
                    <a:pt x="29549" y="7194"/>
                  </a:lnTo>
                  <a:cubicBezTo>
                    <a:pt x="29349" y="7093"/>
                    <a:pt x="29223" y="6993"/>
                    <a:pt x="29123" y="6893"/>
                  </a:cubicBezTo>
                  <a:cubicBezTo>
                    <a:pt x="28597" y="6367"/>
                    <a:pt x="28096" y="5941"/>
                    <a:pt x="27469" y="5540"/>
                  </a:cubicBezTo>
                  <a:cubicBezTo>
                    <a:pt x="26617" y="4913"/>
                    <a:pt x="25990" y="3860"/>
                    <a:pt x="24837" y="3660"/>
                  </a:cubicBezTo>
                  <a:cubicBezTo>
                    <a:pt x="24436" y="3534"/>
                    <a:pt x="24010" y="3334"/>
                    <a:pt x="23584" y="3234"/>
                  </a:cubicBezTo>
                  <a:cubicBezTo>
                    <a:pt x="23710" y="3234"/>
                    <a:pt x="23710" y="3133"/>
                    <a:pt x="23810" y="3133"/>
                  </a:cubicBezTo>
                  <a:cubicBezTo>
                    <a:pt x="23584" y="2908"/>
                    <a:pt x="23384" y="2707"/>
                    <a:pt x="23284" y="2507"/>
                  </a:cubicBezTo>
                  <a:cubicBezTo>
                    <a:pt x="23484" y="2407"/>
                    <a:pt x="23710" y="2281"/>
                    <a:pt x="23910" y="2181"/>
                  </a:cubicBezTo>
                  <a:cubicBezTo>
                    <a:pt x="23584" y="1981"/>
                    <a:pt x="23384" y="1880"/>
                    <a:pt x="23183" y="1655"/>
                  </a:cubicBezTo>
                  <a:lnTo>
                    <a:pt x="23183" y="1555"/>
                  </a:lnTo>
                  <a:cubicBezTo>
                    <a:pt x="23584" y="1655"/>
                    <a:pt x="23910" y="1655"/>
                    <a:pt x="24336" y="1780"/>
                  </a:cubicBezTo>
                  <a:cubicBezTo>
                    <a:pt x="24010" y="1154"/>
                    <a:pt x="23384" y="928"/>
                    <a:pt x="22657" y="928"/>
                  </a:cubicBezTo>
                  <a:cubicBezTo>
                    <a:pt x="22231" y="201"/>
                    <a:pt x="21604" y="402"/>
                    <a:pt x="20878" y="301"/>
                  </a:cubicBezTo>
                  <a:lnTo>
                    <a:pt x="20878" y="301"/>
                  </a:lnTo>
                  <a:cubicBezTo>
                    <a:pt x="21203" y="1254"/>
                    <a:pt x="22331" y="727"/>
                    <a:pt x="22858" y="1454"/>
                  </a:cubicBezTo>
                  <a:cubicBezTo>
                    <a:pt x="22770" y="1541"/>
                    <a:pt x="22683" y="1723"/>
                    <a:pt x="22596" y="1901"/>
                  </a:cubicBezTo>
                  <a:lnTo>
                    <a:pt x="22596" y="1901"/>
                  </a:lnTo>
                  <a:cubicBezTo>
                    <a:pt x="22584" y="1894"/>
                    <a:pt x="22570" y="1887"/>
                    <a:pt x="22557" y="1880"/>
                  </a:cubicBezTo>
                  <a:lnTo>
                    <a:pt x="22557" y="1981"/>
                  </a:lnTo>
                  <a:cubicBezTo>
                    <a:pt x="22570" y="1954"/>
                    <a:pt x="22583" y="1928"/>
                    <a:pt x="22596" y="1901"/>
                  </a:cubicBezTo>
                  <a:lnTo>
                    <a:pt x="22596" y="1901"/>
                  </a:lnTo>
                  <a:cubicBezTo>
                    <a:pt x="22771" y="1994"/>
                    <a:pt x="22864" y="2088"/>
                    <a:pt x="22958" y="2181"/>
                  </a:cubicBezTo>
                  <a:cubicBezTo>
                    <a:pt x="22958" y="2281"/>
                    <a:pt x="22858" y="2281"/>
                    <a:pt x="22858" y="2407"/>
                  </a:cubicBezTo>
                  <a:cubicBezTo>
                    <a:pt x="22757" y="2407"/>
                    <a:pt x="22757" y="2407"/>
                    <a:pt x="22657" y="2507"/>
                  </a:cubicBezTo>
                  <a:cubicBezTo>
                    <a:pt x="22030" y="2407"/>
                    <a:pt x="21404" y="2507"/>
                    <a:pt x="20777" y="2281"/>
                  </a:cubicBezTo>
                  <a:cubicBezTo>
                    <a:pt x="19098" y="1655"/>
                    <a:pt x="17319" y="1655"/>
                    <a:pt x="15664" y="1354"/>
                  </a:cubicBezTo>
                  <a:cubicBezTo>
                    <a:pt x="14938" y="1254"/>
                    <a:pt x="14186" y="1254"/>
                    <a:pt x="13258" y="1154"/>
                  </a:cubicBezTo>
                  <a:cubicBezTo>
                    <a:pt x="13559" y="928"/>
                    <a:pt x="13559" y="928"/>
                    <a:pt x="13685" y="928"/>
                  </a:cubicBezTo>
                  <a:cubicBezTo>
                    <a:pt x="13359" y="828"/>
                    <a:pt x="13158" y="828"/>
                    <a:pt x="12832" y="828"/>
                  </a:cubicBezTo>
                  <a:cubicBezTo>
                    <a:pt x="11905" y="928"/>
                    <a:pt x="10852" y="1028"/>
                    <a:pt x="9925" y="1154"/>
                  </a:cubicBezTo>
                  <a:cubicBezTo>
                    <a:pt x="9599" y="1154"/>
                    <a:pt x="9299" y="1028"/>
                    <a:pt x="8973" y="1028"/>
                  </a:cubicBezTo>
                  <a:lnTo>
                    <a:pt x="8973" y="828"/>
                  </a:lnTo>
                  <a:cubicBezTo>
                    <a:pt x="9800" y="627"/>
                    <a:pt x="10652" y="301"/>
                    <a:pt x="11479" y="101"/>
                  </a:cubicBezTo>
                  <a:cubicBezTo>
                    <a:pt x="11379" y="101"/>
                    <a:pt x="11178" y="1"/>
                    <a:pt x="11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77;p36"/>
            <p:cNvSpPr/>
            <p:nvPr/>
          </p:nvSpPr>
          <p:spPr>
            <a:xfrm>
              <a:off x="3273213" y="2496468"/>
              <a:ext cx="827100" cy="658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475;p36"/>
          <p:cNvGrpSpPr/>
          <p:nvPr/>
        </p:nvGrpSpPr>
        <p:grpSpPr>
          <a:xfrm>
            <a:off x="6512112" y="3280980"/>
            <a:ext cx="720834" cy="738313"/>
            <a:chOff x="3223925" y="2324274"/>
            <a:chExt cx="947168" cy="970136"/>
          </a:xfrm>
          <a:solidFill>
            <a:schemeClr val="accent1"/>
          </a:solidFill>
        </p:grpSpPr>
        <p:sp>
          <p:nvSpPr>
            <p:cNvPr id="79" name="Google Shape;1476;p36"/>
            <p:cNvSpPr/>
            <p:nvPr/>
          </p:nvSpPr>
          <p:spPr>
            <a:xfrm>
              <a:off x="3223925" y="2324274"/>
              <a:ext cx="947168" cy="970136"/>
            </a:xfrm>
            <a:custGeom>
              <a:avLst/>
              <a:gdLst/>
              <a:ahLst/>
              <a:cxnLst/>
              <a:rect l="l" t="t" r="r" b="b"/>
              <a:pathLst>
                <a:path w="30076" h="27044" extrusionOk="0">
                  <a:moveTo>
                    <a:pt x="14473" y="6867"/>
                  </a:moveTo>
                  <a:cubicBezTo>
                    <a:pt x="14694" y="6867"/>
                    <a:pt x="14916" y="6875"/>
                    <a:pt x="15138" y="6893"/>
                  </a:cubicBezTo>
                  <a:cubicBezTo>
                    <a:pt x="16692" y="6993"/>
                    <a:pt x="18271" y="6893"/>
                    <a:pt x="19624" y="7720"/>
                  </a:cubicBezTo>
                  <a:lnTo>
                    <a:pt x="19624" y="8146"/>
                  </a:lnTo>
                  <a:cubicBezTo>
                    <a:pt x="20050" y="8246"/>
                    <a:pt x="20451" y="8447"/>
                    <a:pt x="20878" y="8672"/>
                  </a:cubicBezTo>
                  <a:lnTo>
                    <a:pt x="20878" y="8773"/>
                  </a:lnTo>
                  <a:lnTo>
                    <a:pt x="19098" y="8773"/>
                  </a:lnTo>
                  <a:lnTo>
                    <a:pt x="19098" y="8873"/>
                  </a:lnTo>
                  <a:cubicBezTo>
                    <a:pt x="19198" y="8973"/>
                    <a:pt x="19324" y="9073"/>
                    <a:pt x="19424" y="9174"/>
                  </a:cubicBezTo>
                  <a:cubicBezTo>
                    <a:pt x="17185" y="8965"/>
                    <a:pt x="14933" y="8649"/>
                    <a:pt x="12653" y="8649"/>
                  </a:cubicBezTo>
                  <a:cubicBezTo>
                    <a:pt x="11641" y="8649"/>
                    <a:pt x="10624" y="8711"/>
                    <a:pt x="9599" y="8873"/>
                  </a:cubicBezTo>
                  <a:cubicBezTo>
                    <a:pt x="10025" y="7920"/>
                    <a:pt x="10652" y="7519"/>
                    <a:pt x="11479" y="7294"/>
                  </a:cubicBezTo>
                  <a:cubicBezTo>
                    <a:pt x="12428" y="7046"/>
                    <a:pt x="13444" y="6867"/>
                    <a:pt x="14473" y="6867"/>
                  </a:cubicBezTo>
                  <a:close/>
                  <a:moveTo>
                    <a:pt x="13258" y="9499"/>
                  </a:moveTo>
                  <a:cubicBezTo>
                    <a:pt x="14712" y="9499"/>
                    <a:pt x="16066" y="9600"/>
                    <a:pt x="17544" y="9600"/>
                  </a:cubicBezTo>
                  <a:lnTo>
                    <a:pt x="17544" y="10226"/>
                  </a:lnTo>
                  <a:cubicBezTo>
                    <a:pt x="16366" y="10226"/>
                    <a:pt x="15188" y="10019"/>
                    <a:pt x="13985" y="10019"/>
                  </a:cubicBezTo>
                  <a:cubicBezTo>
                    <a:pt x="13268" y="10019"/>
                    <a:pt x="12544" y="10093"/>
                    <a:pt x="11805" y="10326"/>
                  </a:cubicBezTo>
                  <a:lnTo>
                    <a:pt x="13885" y="10326"/>
                  </a:lnTo>
                  <a:lnTo>
                    <a:pt x="13885" y="10552"/>
                  </a:lnTo>
                  <a:cubicBezTo>
                    <a:pt x="13058" y="10652"/>
                    <a:pt x="12106" y="10652"/>
                    <a:pt x="11178" y="10652"/>
                  </a:cubicBezTo>
                  <a:cubicBezTo>
                    <a:pt x="11178" y="10652"/>
                    <a:pt x="11053" y="10853"/>
                    <a:pt x="11053" y="11053"/>
                  </a:cubicBezTo>
                  <a:cubicBezTo>
                    <a:pt x="10752" y="10953"/>
                    <a:pt x="10552" y="10853"/>
                    <a:pt x="10226" y="10753"/>
                  </a:cubicBezTo>
                  <a:cubicBezTo>
                    <a:pt x="10126" y="10853"/>
                    <a:pt x="10126" y="10953"/>
                    <a:pt x="10025" y="11053"/>
                  </a:cubicBezTo>
                  <a:cubicBezTo>
                    <a:pt x="10025" y="11053"/>
                    <a:pt x="9925" y="11053"/>
                    <a:pt x="9925" y="10953"/>
                  </a:cubicBezTo>
                  <a:cubicBezTo>
                    <a:pt x="10025" y="10853"/>
                    <a:pt x="10126" y="10753"/>
                    <a:pt x="10226" y="10652"/>
                  </a:cubicBezTo>
                  <a:lnTo>
                    <a:pt x="10226" y="10753"/>
                  </a:lnTo>
                  <a:cubicBezTo>
                    <a:pt x="10953" y="9700"/>
                    <a:pt x="12106" y="9499"/>
                    <a:pt x="13258" y="9499"/>
                  </a:cubicBezTo>
                  <a:close/>
                  <a:moveTo>
                    <a:pt x="19950" y="11053"/>
                  </a:moveTo>
                  <a:lnTo>
                    <a:pt x="19950" y="11053"/>
                  </a:lnTo>
                  <a:cubicBezTo>
                    <a:pt x="20151" y="11179"/>
                    <a:pt x="20351" y="11279"/>
                    <a:pt x="20577" y="11279"/>
                  </a:cubicBezTo>
                  <a:cubicBezTo>
                    <a:pt x="20577" y="11379"/>
                    <a:pt x="20451" y="11479"/>
                    <a:pt x="20451" y="11580"/>
                  </a:cubicBezTo>
                  <a:cubicBezTo>
                    <a:pt x="20251" y="11379"/>
                    <a:pt x="20050" y="11179"/>
                    <a:pt x="19950" y="11053"/>
                  </a:cubicBezTo>
                  <a:close/>
                  <a:moveTo>
                    <a:pt x="8973" y="11279"/>
                  </a:moveTo>
                  <a:cubicBezTo>
                    <a:pt x="8872" y="11379"/>
                    <a:pt x="8872" y="11479"/>
                    <a:pt x="8872" y="11580"/>
                  </a:cubicBezTo>
                  <a:cubicBezTo>
                    <a:pt x="8973" y="11580"/>
                    <a:pt x="9073" y="11680"/>
                    <a:pt x="9173" y="11680"/>
                  </a:cubicBezTo>
                  <a:lnTo>
                    <a:pt x="9173" y="11805"/>
                  </a:lnTo>
                  <a:lnTo>
                    <a:pt x="8872" y="11805"/>
                  </a:lnTo>
                  <a:lnTo>
                    <a:pt x="8872" y="11580"/>
                  </a:lnTo>
                  <a:cubicBezTo>
                    <a:pt x="8872" y="11479"/>
                    <a:pt x="8872" y="11379"/>
                    <a:pt x="8772" y="11279"/>
                  </a:cubicBezTo>
                  <a:close/>
                  <a:moveTo>
                    <a:pt x="9599" y="11680"/>
                  </a:moveTo>
                  <a:cubicBezTo>
                    <a:pt x="9700" y="11680"/>
                    <a:pt x="9700" y="11680"/>
                    <a:pt x="10025" y="11805"/>
                  </a:cubicBezTo>
                  <a:lnTo>
                    <a:pt x="9599" y="11805"/>
                  </a:lnTo>
                  <a:lnTo>
                    <a:pt x="9599" y="11680"/>
                  </a:lnTo>
                  <a:close/>
                  <a:moveTo>
                    <a:pt x="10652" y="11580"/>
                  </a:moveTo>
                  <a:lnTo>
                    <a:pt x="10652" y="11680"/>
                  </a:lnTo>
                  <a:cubicBezTo>
                    <a:pt x="10652" y="11805"/>
                    <a:pt x="10552" y="11805"/>
                    <a:pt x="10426" y="11805"/>
                  </a:cubicBezTo>
                  <a:lnTo>
                    <a:pt x="10426" y="11680"/>
                  </a:lnTo>
                  <a:cubicBezTo>
                    <a:pt x="10552" y="11680"/>
                    <a:pt x="10552" y="11680"/>
                    <a:pt x="10652" y="11580"/>
                  </a:cubicBezTo>
                  <a:close/>
                  <a:moveTo>
                    <a:pt x="3133" y="14612"/>
                  </a:moveTo>
                  <a:lnTo>
                    <a:pt x="3133" y="14813"/>
                  </a:lnTo>
                  <a:cubicBezTo>
                    <a:pt x="3133" y="14813"/>
                    <a:pt x="3033" y="14712"/>
                    <a:pt x="3033" y="14612"/>
                  </a:cubicBezTo>
                  <a:close/>
                  <a:moveTo>
                    <a:pt x="12732" y="15339"/>
                  </a:moveTo>
                  <a:cubicBezTo>
                    <a:pt x="12698" y="15377"/>
                    <a:pt x="12664" y="15414"/>
                    <a:pt x="12629" y="15451"/>
                  </a:cubicBezTo>
                  <a:lnTo>
                    <a:pt x="12629" y="15451"/>
                  </a:lnTo>
                  <a:cubicBezTo>
                    <a:pt x="12663" y="15449"/>
                    <a:pt x="12697" y="15445"/>
                    <a:pt x="12732" y="15439"/>
                  </a:cubicBezTo>
                  <a:lnTo>
                    <a:pt x="12732" y="15339"/>
                  </a:lnTo>
                  <a:close/>
                  <a:moveTo>
                    <a:pt x="3710" y="15301"/>
                  </a:moveTo>
                  <a:cubicBezTo>
                    <a:pt x="3760" y="15381"/>
                    <a:pt x="3760" y="15465"/>
                    <a:pt x="3760" y="15565"/>
                  </a:cubicBezTo>
                  <a:lnTo>
                    <a:pt x="3659" y="15565"/>
                  </a:lnTo>
                  <a:cubicBezTo>
                    <a:pt x="3659" y="15465"/>
                    <a:pt x="3659" y="15381"/>
                    <a:pt x="3710" y="15301"/>
                  </a:cubicBezTo>
                  <a:close/>
                  <a:moveTo>
                    <a:pt x="11601" y="13170"/>
                  </a:moveTo>
                  <a:cubicBezTo>
                    <a:pt x="11724" y="13170"/>
                    <a:pt x="11830" y="13192"/>
                    <a:pt x="11905" y="13259"/>
                  </a:cubicBezTo>
                  <a:cubicBezTo>
                    <a:pt x="12431" y="13685"/>
                    <a:pt x="13058" y="13459"/>
                    <a:pt x="13559" y="13785"/>
                  </a:cubicBezTo>
                  <a:cubicBezTo>
                    <a:pt x="13359" y="13885"/>
                    <a:pt x="13258" y="13885"/>
                    <a:pt x="12933" y="13986"/>
                  </a:cubicBezTo>
                  <a:cubicBezTo>
                    <a:pt x="14938" y="14712"/>
                    <a:pt x="17018" y="14712"/>
                    <a:pt x="18697" y="16191"/>
                  </a:cubicBezTo>
                  <a:cubicBezTo>
                    <a:pt x="17945" y="16918"/>
                    <a:pt x="17319" y="17444"/>
                    <a:pt x="16492" y="17745"/>
                  </a:cubicBezTo>
                  <a:cubicBezTo>
                    <a:pt x="16425" y="17779"/>
                    <a:pt x="16355" y="17790"/>
                    <a:pt x="16285" y="17790"/>
                  </a:cubicBezTo>
                  <a:cubicBezTo>
                    <a:pt x="16143" y="17790"/>
                    <a:pt x="15999" y="17745"/>
                    <a:pt x="15865" y="17745"/>
                  </a:cubicBezTo>
                  <a:lnTo>
                    <a:pt x="14512" y="17745"/>
                  </a:lnTo>
                  <a:cubicBezTo>
                    <a:pt x="14712" y="17645"/>
                    <a:pt x="14938" y="17545"/>
                    <a:pt x="15238" y="17319"/>
                  </a:cubicBezTo>
                  <a:cubicBezTo>
                    <a:pt x="14812" y="17219"/>
                    <a:pt x="14612" y="17219"/>
                    <a:pt x="14411" y="17219"/>
                  </a:cubicBezTo>
                  <a:cubicBezTo>
                    <a:pt x="14612" y="17018"/>
                    <a:pt x="14712" y="16818"/>
                    <a:pt x="14938" y="16592"/>
                  </a:cubicBezTo>
                  <a:cubicBezTo>
                    <a:pt x="14812" y="16592"/>
                    <a:pt x="14812" y="16492"/>
                    <a:pt x="14812" y="16492"/>
                  </a:cubicBezTo>
                  <a:cubicBezTo>
                    <a:pt x="14411" y="16592"/>
                    <a:pt x="14086" y="16592"/>
                    <a:pt x="13785" y="16692"/>
                  </a:cubicBezTo>
                  <a:cubicBezTo>
                    <a:pt x="13885" y="16592"/>
                    <a:pt x="13885" y="16592"/>
                    <a:pt x="13885" y="16492"/>
                  </a:cubicBezTo>
                  <a:cubicBezTo>
                    <a:pt x="13359" y="16291"/>
                    <a:pt x="12832" y="16066"/>
                    <a:pt x="12306" y="15865"/>
                  </a:cubicBezTo>
                  <a:cubicBezTo>
                    <a:pt x="12306" y="15966"/>
                    <a:pt x="12206" y="16066"/>
                    <a:pt x="12106" y="16291"/>
                  </a:cubicBezTo>
                  <a:lnTo>
                    <a:pt x="12106" y="15966"/>
                  </a:lnTo>
                  <a:cubicBezTo>
                    <a:pt x="12272" y="15799"/>
                    <a:pt x="12456" y="15632"/>
                    <a:pt x="12629" y="15451"/>
                  </a:cubicBezTo>
                  <a:lnTo>
                    <a:pt x="12629" y="15451"/>
                  </a:lnTo>
                  <a:cubicBezTo>
                    <a:pt x="12591" y="15454"/>
                    <a:pt x="12554" y="15456"/>
                    <a:pt x="12517" y="15456"/>
                  </a:cubicBezTo>
                  <a:cubicBezTo>
                    <a:pt x="11809" y="15456"/>
                    <a:pt x="11314" y="14918"/>
                    <a:pt x="10652" y="14712"/>
                  </a:cubicBezTo>
                  <a:cubicBezTo>
                    <a:pt x="10852" y="14512"/>
                    <a:pt x="10953" y="14311"/>
                    <a:pt x="11053" y="13986"/>
                  </a:cubicBezTo>
                  <a:cubicBezTo>
                    <a:pt x="10953" y="13785"/>
                    <a:pt x="10852" y="13560"/>
                    <a:pt x="10752" y="13259"/>
                  </a:cubicBezTo>
                  <a:cubicBezTo>
                    <a:pt x="11036" y="13259"/>
                    <a:pt x="11354" y="13170"/>
                    <a:pt x="11601" y="13170"/>
                  </a:cubicBezTo>
                  <a:close/>
                  <a:moveTo>
                    <a:pt x="4486" y="13459"/>
                  </a:moveTo>
                  <a:cubicBezTo>
                    <a:pt x="4587" y="13785"/>
                    <a:pt x="4787" y="14086"/>
                    <a:pt x="4787" y="14512"/>
                  </a:cubicBezTo>
                  <a:cubicBezTo>
                    <a:pt x="4787" y="15665"/>
                    <a:pt x="5213" y="16692"/>
                    <a:pt x="6266" y="17319"/>
                  </a:cubicBezTo>
                  <a:cubicBezTo>
                    <a:pt x="6466" y="17545"/>
                    <a:pt x="6466" y="17545"/>
                    <a:pt x="6266" y="17845"/>
                  </a:cubicBezTo>
                  <a:cubicBezTo>
                    <a:pt x="6040" y="17745"/>
                    <a:pt x="5639" y="17745"/>
                    <a:pt x="5539" y="17545"/>
                  </a:cubicBezTo>
                  <a:cubicBezTo>
                    <a:pt x="5013" y="16918"/>
                    <a:pt x="4486" y="16066"/>
                    <a:pt x="4161" y="15565"/>
                  </a:cubicBezTo>
                  <a:lnTo>
                    <a:pt x="4161" y="13459"/>
                  </a:lnTo>
                  <a:close/>
                  <a:moveTo>
                    <a:pt x="12632" y="17845"/>
                  </a:moveTo>
                  <a:lnTo>
                    <a:pt x="12632" y="17946"/>
                  </a:lnTo>
                  <a:cubicBezTo>
                    <a:pt x="12532" y="17946"/>
                    <a:pt x="12532" y="18071"/>
                    <a:pt x="12431" y="18071"/>
                  </a:cubicBezTo>
                  <a:cubicBezTo>
                    <a:pt x="12431" y="17946"/>
                    <a:pt x="12431" y="17946"/>
                    <a:pt x="12306" y="17946"/>
                  </a:cubicBezTo>
                  <a:cubicBezTo>
                    <a:pt x="12431" y="17946"/>
                    <a:pt x="12532" y="17845"/>
                    <a:pt x="12632" y="17845"/>
                  </a:cubicBezTo>
                  <a:close/>
                  <a:moveTo>
                    <a:pt x="27344" y="14712"/>
                  </a:moveTo>
                  <a:lnTo>
                    <a:pt x="27344" y="14712"/>
                  </a:lnTo>
                  <a:cubicBezTo>
                    <a:pt x="27244" y="15239"/>
                    <a:pt x="27143" y="15765"/>
                    <a:pt x="27143" y="16191"/>
                  </a:cubicBezTo>
                  <a:cubicBezTo>
                    <a:pt x="26717" y="16692"/>
                    <a:pt x="26416" y="17119"/>
                    <a:pt x="25990" y="17545"/>
                  </a:cubicBezTo>
                  <a:cubicBezTo>
                    <a:pt x="25990" y="17545"/>
                    <a:pt x="25890" y="17545"/>
                    <a:pt x="25790" y="17444"/>
                  </a:cubicBezTo>
                  <a:cubicBezTo>
                    <a:pt x="25464" y="17845"/>
                    <a:pt x="25163" y="18171"/>
                    <a:pt x="24737" y="18472"/>
                  </a:cubicBezTo>
                  <a:lnTo>
                    <a:pt x="24637" y="18472"/>
                  </a:lnTo>
                  <a:cubicBezTo>
                    <a:pt x="25063" y="16918"/>
                    <a:pt x="26416" y="16066"/>
                    <a:pt x="27344" y="14712"/>
                  </a:cubicBezTo>
                  <a:close/>
                  <a:moveTo>
                    <a:pt x="3534" y="16392"/>
                  </a:moveTo>
                  <a:cubicBezTo>
                    <a:pt x="3960" y="16692"/>
                    <a:pt x="4286" y="16918"/>
                    <a:pt x="4587" y="17119"/>
                  </a:cubicBezTo>
                  <a:cubicBezTo>
                    <a:pt x="5013" y="17745"/>
                    <a:pt x="5314" y="18472"/>
                    <a:pt x="5740" y="19098"/>
                  </a:cubicBezTo>
                  <a:cubicBezTo>
                    <a:pt x="5639" y="19324"/>
                    <a:pt x="5639" y="19424"/>
                    <a:pt x="5539" y="19625"/>
                  </a:cubicBezTo>
                  <a:cubicBezTo>
                    <a:pt x="5013" y="19324"/>
                    <a:pt x="4286" y="19199"/>
                    <a:pt x="4161" y="18271"/>
                  </a:cubicBezTo>
                  <a:lnTo>
                    <a:pt x="4161" y="18271"/>
                  </a:lnTo>
                  <a:cubicBezTo>
                    <a:pt x="4386" y="18372"/>
                    <a:pt x="4486" y="18372"/>
                    <a:pt x="4787" y="18472"/>
                  </a:cubicBezTo>
                  <a:cubicBezTo>
                    <a:pt x="4486" y="17645"/>
                    <a:pt x="3534" y="17319"/>
                    <a:pt x="3534" y="16392"/>
                  </a:cubicBezTo>
                  <a:close/>
                  <a:moveTo>
                    <a:pt x="5940" y="19199"/>
                  </a:moveTo>
                  <a:lnTo>
                    <a:pt x="5940" y="19199"/>
                  </a:lnTo>
                  <a:cubicBezTo>
                    <a:pt x="6166" y="19324"/>
                    <a:pt x="6466" y="19324"/>
                    <a:pt x="6166" y="19625"/>
                  </a:cubicBezTo>
                  <a:cubicBezTo>
                    <a:pt x="6166" y="19525"/>
                    <a:pt x="6040" y="19324"/>
                    <a:pt x="5940" y="19199"/>
                  </a:cubicBezTo>
                  <a:close/>
                  <a:moveTo>
                    <a:pt x="2281" y="20151"/>
                  </a:moveTo>
                  <a:cubicBezTo>
                    <a:pt x="2281" y="20151"/>
                    <a:pt x="2406" y="20251"/>
                    <a:pt x="2406" y="20352"/>
                  </a:cubicBezTo>
                  <a:cubicBezTo>
                    <a:pt x="2281" y="20352"/>
                    <a:pt x="2181" y="20251"/>
                    <a:pt x="2181" y="20151"/>
                  </a:cubicBezTo>
                  <a:close/>
                  <a:moveTo>
                    <a:pt x="4060" y="22758"/>
                  </a:moveTo>
                  <a:lnTo>
                    <a:pt x="4060" y="22858"/>
                  </a:lnTo>
                  <a:cubicBezTo>
                    <a:pt x="3960" y="22758"/>
                    <a:pt x="3960" y="22758"/>
                    <a:pt x="3860" y="22758"/>
                  </a:cubicBezTo>
                  <a:close/>
                  <a:moveTo>
                    <a:pt x="6567" y="23585"/>
                  </a:moveTo>
                  <a:lnTo>
                    <a:pt x="6567" y="23911"/>
                  </a:lnTo>
                  <a:cubicBezTo>
                    <a:pt x="6322" y="23829"/>
                    <a:pt x="5994" y="23747"/>
                    <a:pt x="5719" y="23652"/>
                  </a:cubicBezTo>
                  <a:lnTo>
                    <a:pt x="5719" y="23652"/>
                  </a:lnTo>
                  <a:cubicBezTo>
                    <a:pt x="5994" y="23585"/>
                    <a:pt x="6322" y="23585"/>
                    <a:pt x="6567" y="23585"/>
                  </a:cubicBezTo>
                  <a:close/>
                  <a:moveTo>
                    <a:pt x="6993" y="24111"/>
                  </a:moveTo>
                  <a:cubicBezTo>
                    <a:pt x="7093" y="24211"/>
                    <a:pt x="7294" y="24337"/>
                    <a:pt x="7419" y="24337"/>
                  </a:cubicBezTo>
                  <a:lnTo>
                    <a:pt x="6893" y="24337"/>
                  </a:lnTo>
                  <a:cubicBezTo>
                    <a:pt x="6893" y="24337"/>
                    <a:pt x="6993" y="24211"/>
                    <a:pt x="6993" y="24111"/>
                  </a:cubicBezTo>
                  <a:close/>
                  <a:moveTo>
                    <a:pt x="8446" y="24211"/>
                  </a:moveTo>
                  <a:cubicBezTo>
                    <a:pt x="8346" y="24211"/>
                    <a:pt x="8246" y="24337"/>
                    <a:pt x="8146" y="24337"/>
                  </a:cubicBezTo>
                  <a:lnTo>
                    <a:pt x="8146" y="24211"/>
                  </a:lnTo>
                  <a:close/>
                  <a:moveTo>
                    <a:pt x="7820" y="24337"/>
                  </a:moveTo>
                  <a:lnTo>
                    <a:pt x="7820" y="24437"/>
                  </a:lnTo>
                  <a:cubicBezTo>
                    <a:pt x="7720" y="24437"/>
                    <a:pt x="7619" y="24337"/>
                    <a:pt x="7519" y="24337"/>
                  </a:cubicBezTo>
                  <a:close/>
                  <a:moveTo>
                    <a:pt x="18898" y="24963"/>
                  </a:moveTo>
                  <a:lnTo>
                    <a:pt x="18898" y="25063"/>
                  </a:lnTo>
                  <a:lnTo>
                    <a:pt x="18797" y="25063"/>
                  </a:lnTo>
                  <a:lnTo>
                    <a:pt x="18898" y="24963"/>
                  </a:lnTo>
                  <a:close/>
                  <a:moveTo>
                    <a:pt x="11053" y="1"/>
                  </a:moveTo>
                  <a:cubicBezTo>
                    <a:pt x="9599" y="402"/>
                    <a:pt x="8045" y="627"/>
                    <a:pt x="6567" y="1454"/>
                  </a:cubicBezTo>
                  <a:cubicBezTo>
                    <a:pt x="5013" y="2507"/>
                    <a:pt x="3760" y="3860"/>
                    <a:pt x="2807" y="5414"/>
                  </a:cubicBezTo>
                  <a:cubicBezTo>
                    <a:pt x="2507" y="5740"/>
                    <a:pt x="2406" y="6166"/>
                    <a:pt x="2080" y="6467"/>
                  </a:cubicBezTo>
                  <a:cubicBezTo>
                    <a:pt x="401" y="8447"/>
                    <a:pt x="0" y="10753"/>
                    <a:pt x="201" y="13159"/>
                  </a:cubicBezTo>
                  <a:cubicBezTo>
                    <a:pt x="201" y="14311"/>
                    <a:pt x="301" y="15439"/>
                    <a:pt x="301" y="16492"/>
                  </a:cubicBezTo>
                  <a:cubicBezTo>
                    <a:pt x="401" y="16492"/>
                    <a:pt x="627" y="16392"/>
                    <a:pt x="727" y="16291"/>
                  </a:cubicBezTo>
                  <a:cubicBezTo>
                    <a:pt x="1028" y="17219"/>
                    <a:pt x="928" y="18372"/>
                    <a:pt x="1780" y="19324"/>
                  </a:cubicBezTo>
                  <a:cubicBezTo>
                    <a:pt x="1554" y="19199"/>
                    <a:pt x="1253" y="19199"/>
                    <a:pt x="1028" y="19098"/>
                  </a:cubicBezTo>
                  <a:cubicBezTo>
                    <a:pt x="1028" y="19199"/>
                    <a:pt x="928" y="19199"/>
                    <a:pt x="928" y="19324"/>
                  </a:cubicBezTo>
                  <a:cubicBezTo>
                    <a:pt x="1980" y="20251"/>
                    <a:pt x="3033" y="21304"/>
                    <a:pt x="4060" y="22231"/>
                  </a:cubicBezTo>
                  <a:cubicBezTo>
                    <a:pt x="3915" y="22278"/>
                    <a:pt x="3779" y="22298"/>
                    <a:pt x="3652" y="22298"/>
                  </a:cubicBezTo>
                  <a:cubicBezTo>
                    <a:pt x="2882" y="22298"/>
                    <a:pt x="2418" y="21548"/>
                    <a:pt x="1880" y="21204"/>
                  </a:cubicBezTo>
                  <a:lnTo>
                    <a:pt x="1880" y="21204"/>
                  </a:lnTo>
                  <a:cubicBezTo>
                    <a:pt x="1980" y="21605"/>
                    <a:pt x="1980" y="21931"/>
                    <a:pt x="1980" y="22332"/>
                  </a:cubicBezTo>
                  <a:lnTo>
                    <a:pt x="1980" y="22231"/>
                  </a:lnTo>
                  <a:cubicBezTo>
                    <a:pt x="2080" y="22557"/>
                    <a:pt x="2181" y="22758"/>
                    <a:pt x="2181" y="23184"/>
                  </a:cubicBezTo>
                  <a:lnTo>
                    <a:pt x="2807" y="23184"/>
                  </a:lnTo>
                  <a:cubicBezTo>
                    <a:pt x="3033" y="23184"/>
                    <a:pt x="3334" y="23184"/>
                    <a:pt x="3534" y="23284"/>
                  </a:cubicBezTo>
                  <a:cubicBezTo>
                    <a:pt x="4060" y="23710"/>
                    <a:pt x="4787" y="23810"/>
                    <a:pt x="5414" y="24111"/>
                  </a:cubicBezTo>
                  <a:cubicBezTo>
                    <a:pt x="6366" y="24437"/>
                    <a:pt x="7193" y="24838"/>
                    <a:pt x="8246" y="24838"/>
                  </a:cubicBezTo>
                  <a:cubicBezTo>
                    <a:pt x="9925" y="24838"/>
                    <a:pt x="11479" y="24963"/>
                    <a:pt x="13058" y="24963"/>
                  </a:cubicBezTo>
                  <a:cubicBezTo>
                    <a:pt x="13685" y="24963"/>
                    <a:pt x="14311" y="24738"/>
                    <a:pt x="14938" y="24637"/>
                  </a:cubicBezTo>
                  <a:cubicBezTo>
                    <a:pt x="16592" y="24337"/>
                    <a:pt x="18171" y="24111"/>
                    <a:pt x="19825" y="23810"/>
                  </a:cubicBezTo>
                  <a:lnTo>
                    <a:pt x="19825" y="23710"/>
                  </a:lnTo>
                  <a:cubicBezTo>
                    <a:pt x="20050" y="23810"/>
                    <a:pt x="20251" y="23810"/>
                    <a:pt x="20451" y="23911"/>
                  </a:cubicBezTo>
                  <a:lnTo>
                    <a:pt x="20451" y="23810"/>
                  </a:lnTo>
                  <a:cubicBezTo>
                    <a:pt x="20878" y="23710"/>
                    <a:pt x="21304" y="23710"/>
                    <a:pt x="21705" y="23585"/>
                  </a:cubicBezTo>
                  <a:lnTo>
                    <a:pt x="21705" y="23585"/>
                  </a:lnTo>
                  <a:cubicBezTo>
                    <a:pt x="20978" y="24011"/>
                    <a:pt x="20251" y="24537"/>
                    <a:pt x="19424" y="24963"/>
                  </a:cubicBezTo>
                  <a:lnTo>
                    <a:pt x="19424" y="24537"/>
                  </a:lnTo>
                  <a:cubicBezTo>
                    <a:pt x="18472" y="24838"/>
                    <a:pt x="17644" y="25264"/>
                    <a:pt x="16817" y="25464"/>
                  </a:cubicBezTo>
                  <a:cubicBezTo>
                    <a:pt x="15439" y="25790"/>
                    <a:pt x="13985" y="25991"/>
                    <a:pt x="12532" y="26317"/>
                  </a:cubicBezTo>
                  <a:cubicBezTo>
                    <a:pt x="11805" y="26417"/>
                    <a:pt x="11178" y="26617"/>
                    <a:pt x="10426" y="26718"/>
                  </a:cubicBezTo>
                  <a:lnTo>
                    <a:pt x="10426" y="27043"/>
                  </a:lnTo>
                  <a:cubicBezTo>
                    <a:pt x="11905" y="26843"/>
                    <a:pt x="13258" y="26718"/>
                    <a:pt x="14612" y="26517"/>
                  </a:cubicBezTo>
                  <a:cubicBezTo>
                    <a:pt x="16066" y="26216"/>
                    <a:pt x="17444" y="25590"/>
                    <a:pt x="18898" y="25464"/>
                  </a:cubicBezTo>
                  <a:lnTo>
                    <a:pt x="19098" y="25464"/>
                  </a:lnTo>
                  <a:cubicBezTo>
                    <a:pt x="18898" y="25690"/>
                    <a:pt x="18697" y="25790"/>
                    <a:pt x="18472" y="25890"/>
                  </a:cubicBezTo>
                  <a:cubicBezTo>
                    <a:pt x="18797" y="25890"/>
                    <a:pt x="19098" y="25890"/>
                    <a:pt x="19424" y="25790"/>
                  </a:cubicBezTo>
                  <a:cubicBezTo>
                    <a:pt x="19950" y="25690"/>
                    <a:pt x="20351" y="25364"/>
                    <a:pt x="20878" y="25364"/>
                  </a:cubicBezTo>
                  <a:cubicBezTo>
                    <a:pt x="22030" y="25164"/>
                    <a:pt x="22858" y="24437"/>
                    <a:pt x="23710" y="23710"/>
                  </a:cubicBezTo>
                  <a:cubicBezTo>
                    <a:pt x="23810" y="23585"/>
                    <a:pt x="23810" y="23484"/>
                    <a:pt x="23910" y="23384"/>
                  </a:cubicBezTo>
                  <a:cubicBezTo>
                    <a:pt x="23910" y="23284"/>
                    <a:pt x="24010" y="23184"/>
                    <a:pt x="24010" y="22958"/>
                  </a:cubicBezTo>
                  <a:lnTo>
                    <a:pt x="24010" y="22958"/>
                  </a:lnTo>
                  <a:cubicBezTo>
                    <a:pt x="23183" y="23384"/>
                    <a:pt x="22457" y="23810"/>
                    <a:pt x="21705" y="24211"/>
                  </a:cubicBezTo>
                  <a:cubicBezTo>
                    <a:pt x="22131" y="23585"/>
                    <a:pt x="22557" y="23083"/>
                    <a:pt x="22958" y="22557"/>
                  </a:cubicBezTo>
                  <a:cubicBezTo>
                    <a:pt x="22958" y="22457"/>
                    <a:pt x="22858" y="22457"/>
                    <a:pt x="22858" y="22332"/>
                  </a:cubicBezTo>
                  <a:cubicBezTo>
                    <a:pt x="24436" y="21830"/>
                    <a:pt x="25890" y="21078"/>
                    <a:pt x="26943" y="19625"/>
                  </a:cubicBezTo>
                  <a:cubicBezTo>
                    <a:pt x="27043" y="19725"/>
                    <a:pt x="27143" y="19725"/>
                    <a:pt x="27344" y="19825"/>
                  </a:cubicBezTo>
                  <a:cubicBezTo>
                    <a:pt x="27970" y="18998"/>
                    <a:pt x="28923" y="18271"/>
                    <a:pt x="28822" y="16918"/>
                  </a:cubicBezTo>
                  <a:lnTo>
                    <a:pt x="28822" y="16918"/>
                  </a:lnTo>
                  <a:cubicBezTo>
                    <a:pt x="28497" y="17444"/>
                    <a:pt x="28196" y="17845"/>
                    <a:pt x="27770" y="18472"/>
                  </a:cubicBezTo>
                  <a:lnTo>
                    <a:pt x="27770" y="17845"/>
                  </a:lnTo>
                  <a:cubicBezTo>
                    <a:pt x="27670" y="17745"/>
                    <a:pt x="27569" y="17745"/>
                    <a:pt x="27344" y="17745"/>
                  </a:cubicBezTo>
                  <a:cubicBezTo>
                    <a:pt x="27654" y="17340"/>
                    <a:pt x="27850" y="17139"/>
                    <a:pt x="28063" y="16861"/>
                  </a:cubicBezTo>
                  <a:lnTo>
                    <a:pt x="28063" y="16861"/>
                  </a:lnTo>
                  <a:cubicBezTo>
                    <a:pt x="28074" y="16879"/>
                    <a:pt x="28085" y="16898"/>
                    <a:pt x="28096" y="16918"/>
                  </a:cubicBezTo>
                  <a:lnTo>
                    <a:pt x="28096" y="16818"/>
                  </a:lnTo>
                  <a:cubicBezTo>
                    <a:pt x="28085" y="16832"/>
                    <a:pt x="28074" y="16847"/>
                    <a:pt x="28063" y="16861"/>
                  </a:cubicBezTo>
                  <a:lnTo>
                    <a:pt x="28063" y="16861"/>
                  </a:lnTo>
                  <a:cubicBezTo>
                    <a:pt x="27953" y="16675"/>
                    <a:pt x="27870" y="16583"/>
                    <a:pt x="27870" y="16492"/>
                  </a:cubicBezTo>
                  <a:cubicBezTo>
                    <a:pt x="27970" y="16191"/>
                    <a:pt x="28096" y="15865"/>
                    <a:pt x="28196" y="15565"/>
                  </a:cubicBezTo>
                  <a:lnTo>
                    <a:pt x="28196" y="14612"/>
                  </a:lnTo>
                  <a:cubicBezTo>
                    <a:pt x="28296" y="14612"/>
                    <a:pt x="28396" y="14712"/>
                    <a:pt x="28497" y="14712"/>
                  </a:cubicBezTo>
                  <a:cubicBezTo>
                    <a:pt x="28396" y="15038"/>
                    <a:pt x="28296" y="15339"/>
                    <a:pt x="28196" y="15565"/>
                  </a:cubicBezTo>
                  <a:cubicBezTo>
                    <a:pt x="28196" y="15865"/>
                    <a:pt x="28296" y="16066"/>
                    <a:pt x="28296" y="16392"/>
                  </a:cubicBezTo>
                  <a:lnTo>
                    <a:pt x="28497" y="16392"/>
                  </a:lnTo>
                  <a:cubicBezTo>
                    <a:pt x="28597" y="15865"/>
                    <a:pt x="28822" y="15339"/>
                    <a:pt x="28923" y="14938"/>
                  </a:cubicBezTo>
                  <a:cubicBezTo>
                    <a:pt x="28822" y="14938"/>
                    <a:pt x="28822" y="14813"/>
                    <a:pt x="28822" y="14813"/>
                  </a:cubicBezTo>
                  <a:cubicBezTo>
                    <a:pt x="29023" y="14512"/>
                    <a:pt x="29349" y="14186"/>
                    <a:pt x="29650" y="13785"/>
                  </a:cubicBezTo>
                  <a:cubicBezTo>
                    <a:pt x="29449" y="13359"/>
                    <a:pt x="29349" y="12833"/>
                    <a:pt x="29223" y="12432"/>
                  </a:cubicBezTo>
                  <a:lnTo>
                    <a:pt x="28923" y="12432"/>
                  </a:lnTo>
                  <a:cubicBezTo>
                    <a:pt x="29023" y="12733"/>
                    <a:pt x="29023" y="12933"/>
                    <a:pt x="29123" y="13259"/>
                  </a:cubicBezTo>
                  <a:cubicBezTo>
                    <a:pt x="29123" y="13560"/>
                    <a:pt x="29023" y="13785"/>
                    <a:pt x="28597" y="13785"/>
                  </a:cubicBezTo>
                  <a:cubicBezTo>
                    <a:pt x="28722" y="12933"/>
                    <a:pt x="28722" y="12206"/>
                    <a:pt x="28822" y="11479"/>
                  </a:cubicBezTo>
                  <a:lnTo>
                    <a:pt x="29023" y="11479"/>
                  </a:lnTo>
                  <a:cubicBezTo>
                    <a:pt x="29223" y="11680"/>
                    <a:pt x="29349" y="11905"/>
                    <a:pt x="29549" y="12106"/>
                  </a:cubicBezTo>
                  <a:cubicBezTo>
                    <a:pt x="29650" y="12206"/>
                    <a:pt x="29850" y="12432"/>
                    <a:pt x="30076" y="12532"/>
                  </a:cubicBezTo>
                  <a:cubicBezTo>
                    <a:pt x="29850" y="11905"/>
                    <a:pt x="29750" y="11379"/>
                    <a:pt x="29650" y="10953"/>
                  </a:cubicBezTo>
                  <a:cubicBezTo>
                    <a:pt x="29223" y="9800"/>
                    <a:pt x="28096" y="8973"/>
                    <a:pt x="28096" y="7519"/>
                  </a:cubicBezTo>
                  <a:lnTo>
                    <a:pt x="28096" y="7519"/>
                  </a:lnTo>
                  <a:cubicBezTo>
                    <a:pt x="28296" y="7720"/>
                    <a:pt x="28497" y="7820"/>
                    <a:pt x="28923" y="8046"/>
                  </a:cubicBezTo>
                  <a:cubicBezTo>
                    <a:pt x="28822" y="7720"/>
                    <a:pt x="28722" y="7519"/>
                    <a:pt x="28597" y="7194"/>
                  </a:cubicBezTo>
                  <a:lnTo>
                    <a:pt x="29549" y="7194"/>
                  </a:lnTo>
                  <a:cubicBezTo>
                    <a:pt x="29349" y="7093"/>
                    <a:pt x="29223" y="6993"/>
                    <a:pt x="29123" y="6893"/>
                  </a:cubicBezTo>
                  <a:cubicBezTo>
                    <a:pt x="28597" y="6367"/>
                    <a:pt x="28096" y="5941"/>
                    <a:pt x="27469" y="5540"/>
                  </a:cubicBezTo>
                  <a:cubicBezTo>
                    <a:pt x="26617" y="4913"/>
                    <a:pt x="25990" y="3860"/>
                    <a:pt x="24837" y="3660"/>
                  </a:cubicBezTo>
                  <a:cubicBezTo>
                    <a:pt x="24436" y="3534"/>
                    <a:pt x="24010" y="3334"/>
                    <a:pt x="23584" y="3234"/>
                  </a:cubicBezTo>
                  <a:cubicBezTo>
                    <a:pt x="23710" y="3234"/>
                    <a:pt x="23710" y="3133"/>
                    <a:pt x="23810" y="3133"/>
                  </a:cubicBezTo>
                  <a:cubicBezTo>
                    <a:pt x="23584" y="2908"/>
                    <a:pt x="23384" y="2707"/>
                    <a:pt x="23284" y="2507"/>
                  </a:cubicBezTo>
                  <a:cubicBezTo>
                    <a:pt x="23484" y="2407"/>
                    <a:pt x="23710" y="2281"/>
                    <a:pt x="23910" y="2181"/>
                  </a:cubicBezTo>
                  <a:cubicBezTo>
                    <a:pt x="23584" y="1981"/>
                    <a:pt x="23384" y="1880"/>
                    <a:pt x="23183" y="1655"/>
                  </a:cubicBezTo>
                  <a:lnTo>
                    <a:pt x="23183" y="1555"/>
                  </a:lnTo>
                  <a:cubicBezTo>
                    <a:pt x="23584" y="1655"/>
                    <a:pt x="23910" y="1655"/>
                    <a:pt x="24336" y="1780"/>
                  </a:cubicBezTo>
                  <a:cubicBezTo>
                    <a:pt x="24010" y="1154"/>
                    <a:pt x="23384" y="928"/>
                    <a:pt x="22657" y="928"/>
                  </a:cubicBezTo>
                  <a:cubicBezTo>
                    <a:pt x="22231" y="201"/>
                    <a:pt x="21604" y="402"/>
                    <a:pt x="20878" y="301"/>
                  </a:cubicBezTo>
                  <a:lnTo>
                    <a:pt x="20878" y="301"/>
                  </a:lnTo>
                  <a:cubicBezTo>
                    <a:pt x="21203" y="1254"/>
                    <a:pt x="22331" y="727"/>
                    <a:pt x="22858" y="1454"/>
                  </a:cubicBezTo>
                  <a:cubicBezTo>
                    <a:pt x="22770" y="1541"/>
                    <a:pt x="22683" y="1723"/>
                    <a:pt x="22596" y="1901"/>
                  </a:cubicBezTo>
                  <a:lnTo>
                    <a:pt x="22596" y="1901"/>
                  </a:lnTo>
                  <a:cubicBezTo>
                    <a:pt x="22584" y="1894"/>
                    <a:pt x="22570" y="1887"/>
                    <a:pt x="22557" y="1880"/>
                  </a:cubicBezTo>
                  <a:lnTo>
                    <a:pt x="22557" y="1981"/>
                  </a:lnTo>
                  <a:cubicBezTo>
                    <a:pt x="22570" y="1954"/>
                    <a:pt x="22583" y="1928"/>
                    <a:pt x="22596" y="1901"/>
                  </a:cubicBezTo>
                  <a:lnTo>
                    <a:pt x="22596" y="1901"/>
                  </a:lnTo>
                  <a:cubicBezTo>
                    <a:pt x="22771" y="1994"/>
                    <a:pt x="22864" y="2088"/>
                    <a:pt x="22958" y="2181"/>
                  </a:cubicBezTo>
                  <a:cubicBezTo>
                    <a:pt x="22958" y="2281"/>
                    <a:pt x="22858" y="2281"/>
                    <a:pt x="22858" y="2407"/>
                  </a:cubicBezTo>
                  <a:cubicBezTo>
                    <a:pt x="22757" y="2407"/>
                    <a:pt x="22757" y="2407"/>
                    <a:pt x="22657" y="2507"/>
                  </a:cubicBezTo>
                  <a:cubicBezTo>
                    <a:pt x="22030" y="2407"/>
                    <a:pt x="21404" y="2507"/>
                    <a:pt x="20777" y="2281"/>
                  </a:cubicBezTo>
                  <a:cubicBezTo>
                    <a:pt x="19098" y="1655"/>
                    <a:pt x="17319" y="1655"/>
                    <a:pt x="15664" y="1354"/>
                  </a:cubicBezTo>
                  <a:cubicBezTo>
                    <a:pt x="14938" y="1254"/>
                    <a:pt x="14186" y="1254"/>
                    <a:pt x="13258" y="1154"/>
                  </a:cubicBezTo>
                  <a:cubicBezTo>
                    <a:pt x="13559" y="928"/>
                    <a:pt x="13559" y="928"/>
                    <a:pt x="13685" y="928"/>
                  </a:cubicBezTo>
                  <a:cubicBezTo>
                    <a:pt x="13359" y="828"/>
                    <a:pt x="13158" y="828"/>
                    <a:pt x="12832" y="828"/>
                  </a:cubicBezTo>
                  <a:cubicBezTo>
                    <a:pt x="11905" y="928"/>
                    <a:pt x="10852" y="1028"/>
                    <a:pt x="9925" y="1154"/>
                  </a:cubicBezTo>
                  <a:cubicBezTo>
                    <a:pt x="9599" y="1154"/>
                    <a:pt x="9299" y="1028"/>
                    <a:pt x="8973" y="1028"/>
                  </a:cubicBezTo>
                  <a:lnTo>
                    <a:pt x="8973" y="828"/>
                  </a:lnTo>
                  <a:cubicBezTo>
                    <a:pt x="9800" y="627"/>
                    <a:pt x="10652" y="301"/>
                    <a:pt x="11479" y="101"/>
                  </a:cubicBezTo>
                  <a:cubicBezTo>
                    <a:pt x="11379" y="101"/>
                    <a:pt x="11178" y="1"/>
                    <a:pt x="11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77;p36"/>
            <p:cNvSpPr/>
            <p:nvPr/>
          </p:nvSpPr>
          <p:spPr>
            <a:xfrm>
              <a:off x="3273213" y="2496468"/>
              <a:ext cx="827100" cy="658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0811;p68"/>
          <p:cNvGrpSpPr/>
          <p:nvPr/>
        </p:nvGrpSpPr>
        <p:grpSpPr>
          <a:xfrm>
            <a:off x="2054313" y="1901129"/>
            <a:ext cx="251589" cy="329841"/>
            <a:chOff x="3167275" y="3227275"/>
            <a:chExt cx="225300" cy="295375"/>
          </a:xfrm>
          <a:solidFill>
            <a:schemeClr val="bg1">
              <a:lumMod val="10000"/>
            </a:schemeClr>
          </a:solidFill>
        </p:grpSpPr>
        <p:sp>
          <p:nvSpPr>
            <p:cNvPr id="88" name="Google Shape;10812;p68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813;p68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814;p68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815;p68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816;p68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8151;p62"/>
          <p:cNvGrpSpPr/>
          <p:nvPr/>
        </p:nvGrpSpPr>
        <p:grpSpPr>
          <a:xfrm>
            <a:off x="4383472" y="1920687"/>
            <a:ext cx="319902" cy="315651"/>
            <a:chOff x="-1951475" y="3597450"/>
            <a:chExt cx="295375" cy="291450"/>
          </a:xfrm>
          <a:solidFill>
            <a:schemeClr val="bg1">
              <a:lumMod val="10000"/>
            </a:schemeClr>
          </a:solidFill>
        </p:grpSpPr>
        <p:sp>
          <p:nvSpPr>
            <p:cNvPr id="94" name="Google Shape;8152;p62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153;p62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154;p62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155;p62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5510;p56"/>
          <p:cNvGrpSpPr/>
          <p:nvPr/>
        </p:nvGrpSpPr>
        <p:grpSpPr>
          <a:xfrm>
            <a:off x="2052637" y="3461826"/>
            <a:ext cx="253265" cy="339253"/>
            <a:chOff x="3938800" y="4399275"/>
            <a:chExt cx="359700" cy="481825"/>
          </a:xfrm>
          <a:solidFill>
            <a:schemeClr val="bg1">
              <a:lumMod val="10000"/>
            </a:schemeClr>
          </a:solidFill>
        </p:grpSpPr>
        <p:sp>
          <p:nvSpPr>
            <p:cNvPr id="111" name="Google Shape;5511;p56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5512;p56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5513;p56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5514;p56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5515;p56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6" name="Google Shape;10351;p67"/>
          <p:cNvGrpSpPr/>
          <p:nvPr/>
        </p:nvGrpSpPr>
        <p:grpSpPr>
          <a:xfrm>
            <a:off x="6693636" y="1920431"/>
            <a:ext cx="328723" cy="326923"/>
            <a:chOff x="-5971525" y="3273750"/>
            <a:chExt cx="292250" cy="290650"/>
          </a:xfrm>
          <a:solidFill>
            <a:schemeClr val="bg1">
              <a:lumMod val="10000"/>
            </a:schemeClr>
          </a:solidFill>
        </p:grpSpPr>
        <p:sp>
          <p:nvSpPr>
            <p:cNvPr id="117" name="Google Shape;10352;p67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53;p67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Retângulo 118" descr="Burger and Drink"/>
          <p:cNvSpPr/>
          <p:nvPr/>
        </p:nvSpPr>
        <p:spPr>
          <a:xfrm>
            <a:off x="4298198" y="3408808"/>
            <a:ext cx="457734" cy="45773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2" name="Google Shape;10341;p67"/>
          <p:cNvGrpSpPr/>
          <p:nvPr/>
        </p:nvGrpSpPr>
        <p:grpSpPr>
          <a:xfrm>
            <a:off x="6691429" y="3474268"/>
            <a:ext cx="333138" cy="326811"/>
            <a:chOff x="-1183550" y="3586525"/>
            <a:chExt cx="296175" cy="290550"/>
          </a:xfrm>
          <a:solidFill>
            <a:schemeClr val="bg1">
              <a:lumMod val="10000"/>
            </a:schemeClr>
          </a:solidFill>
        </p:grpSpPr>
        <p:sp>
          <p:nvSpPr>
            <p:cNvPr id="53" name="Google Shape;10342;p67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43;p67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44;p67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45;p67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46;p67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347;p67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348;p67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349;p67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350;p67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732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tângulo 131"/>
          <p:cNvSpPr/>
          <p:nvPr/>
        </p:nvSpPr>
        <p:spPr>
          <a:xfrm>
            <a:off x="-485775" y="4122892"/>
            <a:ext cx="971550" cy="102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8524875" y="0"/>
            <a:ext cx="971550" cy="111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Picture 6" descr="Lâmpada em tela de fundo amarela com cabo e feixes de luz traçados">
            <a:extLst>
              <a:ext uri="{FF2B5EF4-FFF2-40B4-BE49-F238E27FC236}">
                <a16:creationId xmlns:a16="http://schemas.microsoft.com/office/drawing/2014/main" id="{A25197B3-E5DF-44AD-9CD1-CED789D15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18000"/>
          <a:stretch/>
        </p:blipFill>
        <p:spPr>
          <a:xfrm>
            <a:off x="0" y="-858414"/>
            <a:ext cx="9144000" cy="6858005"/>
          </a:xfrm>
          <a:prstGeom prst="rect">
            <a:avLst/>
          </a:prstGeom>
        </p:spPr>
      </p:pic>
      <p:sp>
        <p:nvSpPr>
          <p:cNvPr id="38" name="Google Shape;1637;p41"/>
          <p:cNvSpPr txBox="1">
            <a:spLocks/>
          </p:cNvSpPr>
          <p:nvPr/>
        </p:nvSpPr>
        <p:spPr>
          <a:xfrm>
            <a:off x="-242960" y="1606547"/>
            <a:ext cx="5324763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ans"/>
              <a:buNone/>
              <a:defRPr sz="11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PERFIL EMPREENDEDOR</a:t>
            </a:r>
            <a:endParaRPr lang="pt-B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5444" y="2586722"/>
            <a:ext cx="802371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Pessoas empreendedoras carregam grandes habilidades;</a:t>
            </a:r>
          </a:p>
          <a:p>
            <a:pPr>
              <a:lnSpc>
                <a:spcPct val="90000"/>
              </a:lnSpc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Pessoas empreendedoras fazem os outros se sentirem queridos, úteis e importantes;</a:t>
            </a: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Pessoas empreendedoras dão bons exemplos, escutam e falam com entusiasmo;</a:t>
            </a:r>
          </a:p>
          <a:p>
            <a:pPr>
              <a:lnSpc>
                <a:spcPct val="90000"/>
              </a:lnSpc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Criam ambientes de trabalho que permitem que outros façam o seu melhor;</a:t>
            </a: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Pessoas empreendedoras veem as coisas pelo lado positivo;</a:t>
            </a: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Pessoas empreendedoras criam situações em que todos ganham.</a:t>
            </a:r>
          </a:p>
        </p:txBody>
      </p:sp>
      <p:grpSp>
        <p:nvGrpSpPr>
          <p:cNvPr id="42" name="Google Shape;2610;p51"/>
          <p:cNvGrpSpPr/>
          <p:nvPr/>
        </p:nvGrpSpPr>
        <p:grpSpPr>
          <a:xfrm flipH="1">
            <a:off x="-579910" y="1122038"/>
            <a:ext cx="1930707" cy="619900"/>
            <a:chOff x="1721900" y="303502"/>
            <a:chExt cx="1930707" cy="619900"/>
          </a:xfrm>
          <a:solidFill>
            <a:schemeClr val="accent1"/>
          </a:solidFill>
        </p:grpSpPr>
        <p:sp>
          <p:nvSpPr>
            <p:cNvPr id="43" name="Google Shape;2611;p51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12;p51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13;p51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14;p51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15;p51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5071580"/>
      </p:ext>
    </p:extLst>
  </p:cSld>
  <p:clrMapOvr>
    <a:masterClrMapping/>
  </p:clrMapOvr>
</p:sld>
</file>

<file path=ppt/theme/theme1.xml><?xml version="1.0" encoding="utf-8"?>
<a:theme xmlns:a="http://schemas.openxmlformats.org/drawingml/2006/main" name="Memphis Marketing Plan by Slidesgo">
  <a:themeElements>
    <a:clrScheme name="Personalizada 86">
      <a:dk1>
        <a:srgbClr val="434343"/>
      </a:dk1>
      <a:lt1>
        <a:srgbClr val="F3F3F3"/>
      </a:lt1>
      <a:dk2>
        <a:srgbClr val="00D6C0"/>
      </a:dk2>
      <a:lt2>
        <a:srgbClr val="83E3DD"/>
      </a:lt2>
      <a:accent1>
        <a:srgbClr val="F599E1"/>
      </a:accent1>
      <a:accent2>
        <a:srgbClr val="F599E1"/>
      </a:accent2>
      <a:accent3>
        <a:srgbClr val="FFE1DF"/>
      </a:accent3>
      <a:accent4>
        <a:srgbClr val="FBDF74"/>
      </a:accent4>
      <a:accent5>
        <a:srgbClr val="FFF59E"/>
      </a:accent5>
      <a:accent6>
        <a:srgbClr val="6BA2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1427</Words>
  <Application>Microsoft Office PowerPoint</Application>
  <PresentationFormat>Apresentação na tela (16:9)</PresentationFormat>
  <Paragraphs>162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Josefin Sans</vt:lpstr>
      <vt:lpstr>Courier New</vt:lpstr>
      <vt:lpstr>Leckerli One</vt:lpstr>
      <vt:lpstr>Arial</vt:lpstr>
      <vt:lpstr>Roboto Slab Regular</vt:lpstr>
      <vt:lpstr>Bell MT</vt:lpstr>
      <vt:lpstr>Fira Sans Extra Condensed Medium</vt:lpstr>
      <vt:lpstr>Josefin Slab</vt:lpstr>
      <vt:lpstr>Ubuntu Condensed</vt:lpstr>
      <vt:lpstr>Calibri</vt:lpstr>
      <vt:lpstr>Memphis Marketing Plan by Slidesgo</vt:lpstr>
      <vt:lpstr>NEGÓCIOS E EMPREENDEDORISMO</vt:lpstr>
      <vt:lpstr>Apresentação do PowerPoint</vt:lpstr>
      <vt:lpstr>O PROCESSO EMPREENDEDOR:</vt:lpstr>
      <vt:lpstr>GESTÃO DE NEGÓCIOS E EMPREENDEDORISMO</vt:lpstr>
      <vt:lpstr>BENEFÍCIOS DE EMPREENDER</vt:lpstr>
      <vt:lpstr>TIPOS DE EMPREENDEDORES</vt:lpstr>
      <vt:lpstr>IMPACTOS DO EMPREENDEDORISMO NO BRASIL E NO MUNDO</vt:lpstr>
      <vt:lpstr>Apresentação do PowerPoint</vt:lpstr>
      <vt:lpstr>Apresentação do PowerPoint</vt:lpstr>
      <vt:lpstr>Apresentação do PowerPoint</vt:lpstr>
      <vt:lpstr>COMO COMEÇAR A EMPREENDER?</vt:lpstr>
      <vt:lpstr>COMO COMEÇAR A EMPREENDER?</vt:lpstr>
      <vt:lpstr>VANTAGEM COMPETITIVA DA INOVAÇÃO</vt:lpstr>
      <vt:lpstr>OPORTUNIDADE</vt:lpstr>
      <vt:lpstr>IDENTIFICAR E AVALIAR OPORTUNIDADES</vt:lpstr>
      <vt:lpstr>AVALIAÇÃO DE OPORTUNIDADES</vt:lpstr>
      <vt:lpstr>AVALIAÇÃO DE OPORTUNIDADES</vt:lpstr>
      <vt:lpstr>METODOLOGIAS EMPREENDEDORAS</vt:lpstr>
      <vt:lpstr>ETAPAS DO  DESIGN THINKING</vt:lpstr>
      <vt:lpstr>EVOLUÇÃO DO PROCESSO DE DESIGN THINKING</vt:lpstr>
      <vt:lpstr>Apresentação do PowerPoint</vt:lpstr>
      <vt:lpstr>Apresentação do PowerPoint</vt:lpstr>
      <vt:lpstr>COMPORTAMENTO DO CONSUMIDOR NA ERA DIGITAL</vt:lpstr>
      <vt:lpstr>FUNIL DE CONSUMO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MEMPHIS MARKETING PLAN</dc:title>
  <dc:creator>Emanuelle Franco</dc:creator>
  <cp:lastModifiedBy>Rachel Farias do Patrocinio</cp:lastModifiedBy>
  <cp:revision>67</cp:revision>
  <dcterms:modified xsi:type="dcterms:W3CDTF">2021-08-26T14:17:31Z</dcterms:modified>
</cp:coreProperties>
</file>