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524" r:id="rId2"/>
    <p:sldId id="532" r:id="rId3"/>
    <p:sldId id="535" r:id="rId4"/>
    <p:sldId id="538" r:id="rId5"/>
    <p:sldId id="539" r:id="rId6"/>
    <p:sldId id="540" r:id="rId7"/>
    <p:sldId id="541" r:id="rId8"/>
    <p:sldId id="551" r:id="rId9"/>
    <p:sldId id="542" r:id="rId10"/>
    <p:sldId id="546" r:id="rId11"/>
    <p:sldId id="543" r:id="rId12"/>
    <p:sldId id="544" r:id="rId13"/>
    <p:sldId id="550" r:id="rId14"/>
    <p:sldId id="548" r:id="rId15"/>
    <p:sldId id="549" r:id="rId16"/>
    <p:sldId id="525" r:id="rId17"/>
    <p:sldId id="527" r:id="rId18"/>
    <p:sldId id="491" r:id="rId19"/>
    <p:sldId id="557" r:id="rId20"/>
    <p:sldId id="528" r:id="rId21"/>
    <p:sldId id="556" r:id="rId22"/>
    <p:sldId id="555" r:id="rId23"/>
    <p:sldId id="552" r:id="rId24"/>
    <p:sldId id="553" r:id="rId25"/>
    <p:sldId id="554" r:id="rId26"/>
    <p:sldId id="487" r:id="rId27"/>
    <p:sldId id="533" r:id="rId28"/>
    <p:sldId id="558" r:id="rId29"/>
    <p:sldId id="559" r:id="rId30"/>
    <p:sldId id="280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A790A5-2E10-47D6-B2C6-4C85CA69C08B}" v="29" dt="2021-05-04T22:00:00.1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09" autoAdjust="0"/>
    <p:restoredTop sz="94660"/>
  </p:normalViewPr>
  <p:slideViewPr>
    <p:cSldViewPr snapToGrid="0">
      <p:cViewPr>
        <p:scale>
          <a:sx n="66" d="100"/>
          <a:sy n="66" d="100"/>
        </p:scale>
        <p:origin x="86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ce Cantão" userId="142a4372f41d9b80" providerId="LiveId" clId="{EAC113BC-E0CD-4B64-AC73-D17FB9A62A34}"/>
    <pc:docChg chg="undo custSel mod addSld delSld modSld">
      <pc:chgData name="Alice Cantão" userId="142a4372f41d9b80" providerId="LiveId" clId="{EAC113BC-E0CD-4B64-AC73-D17FB9A62A34}" dt="2020-08-21T22:07:07.592" v="467" actId="47"/>
      <pc:docMkLst>
        <pc:docMk/>
      </pc:docMkLst>
      <pc:sldChg chg="addSp delSp modSp del mod setBg setClrOvrMap">
        <pc:chgData name="Alice Cantão" userId="142a4372f41d9b80" providerId="LiveId" clId="{EAC113BC-E0CD-4B64-AC73-D17FB9A62A34}" dt="2020-08-21T13:59:40.640" v="280" actId="47"/>
        <pc:sldMkLst>
          <pc:docMk/>
          <pc:sldMk cId="2641532839" sldId="257"/>
        </pc:sldMkLst>
        <pc:spChg chg="mod">
          <ac:chgData name="Alice Cantão" userId="142a4372f41d9b80" providerId="LiveId" clId="{EAC113BC-E0CD-4B64-AC73-D17FB9A62A34}" dt="2020-08-21T13:58:55.970" v="267" actId="26606"/>
          <ac:spMkLst>
            <pc:docMk/>
            <pc:sldMk cId="2641532839" sldId="257"/>
            <ac:spMk id="2" creationId="{3D57F442-9C05-4067-BA91-9585807448B6}"/>
          </ac:spMkLst>
        </pc:spChg>
        <pc:spChg chg="del">
          <ac:chgData name="Alice Cantão" userId="142a4372f41d9b80" providerId="LiveId" clId="{EAC113BC-E0CD-4B64-AC73-D17FB9A62A34}" dt="2020-08-21T13:34:29.430" v="16" actId="478"/>
          <ac:spMkLst>
            <pc:docMk/>
            <pc:sldMk cId="2641532839" sldId="257"/>
            <ac:spMk id="7" creationId="{00000000-0000-0000-0000-000000000000}"/>
          </ac:spMkLst>
        </pc:spChg>
        <pc:spChg chg="add del">
          <ac:chgData name="Alice Cantão" userId="142a4372f41d9b80" providerId="LiveId" clId="{EAC113BC-E0CD-4B64-AC73-D17FB9A62A34}" dt="2020-08-21T13:58:35.332" v="263" actId="26606"/>
          <ac:spMkLst>
            <pc:docMk/>
            <pc:sldMk cId="2641532839" sldId="257"/>
            <ac:spMk id="11" creationId="{63F5877B-98C7-49DD-83AB-0F6F57CB6543}"/>
          </ac:spMkLst>
        </pc:spChg>
        <pc:spChg chg="add del">
          <ac:chgData name="Alice Cantão" userId="142a4372f41d9b80" providerId="LiveId" clId="{EAC113BC-E0CD-4B64-AC73-D17FB9A62A34}" dt="2020-08-21T13:58:35.332" v="263" actId="26606"/>
          <ac:spMkLst>
            <pc:docMk/>
            <pc:sldMk cId="2641532839" sldId="257"/>
            <ac:spMk id="13" creationId="{4EA91930-66BC-4C41-B4F5-C31EB216F64B}"/>
          </ac:spMkLst>
        </pc:spChg>
        <pc:spChg chg="add del">
          <ac:chgData name="Alice Cantão" userId="142a4372f41d9b80" providerId="LiveId" clId="{EAC113BC-E0CD-4B64-AC73-D17FB9A62A34}" dt="2020-08-21T13:58:35.332" v="263" actId="26606"/>
          <ac:spMkLst>
            <pc:docMk/>
            <pc:sldMk cId="2641532839" sldId="257"/>
            <ac:spMk id="15" creationId="{6313CF8F-B436-401E-9575-DE0F8E8B5B17}"/>
          </ac:spMkLst>
        </pc:spChg>
        <pc:spChg chg="add del">
          <ac:chgData name="Alice Cantão" userId="142a4372f41d9b80" providerId="LiveId" clId="{EAC113BC-E0CD-4B64-AC73-D17FB9A62A34}" dt="2020-08-21T13:58:35.332" v="263" actId="26606"/>
          <ac:spMkLst>
            <pc:docMk/>
            <pc:sldMk cId="2641532839" sldId="257"/>
            <ac:spMk id="17" creationId="{2A38CFE9-C30A-4551-ACCB-D5808FBC39CD}"/>
          </ac:spMkLst>
        </pc:spChg>
        <pc:spChg chg="add del">
          <ac:chgData name="Alice Cantão" userId="142a4372f41d9b80" providerId="LiveId" clId="{EAC113BC-E0CD-4B64-AC73-D17FB9A62A34}" dt="2020-08-21T13:58:35.332" v="263" actId="26606"/>
          <ac:spMkLst>
            <pc:docMk/>
            <pc:sldMk cId="2641532839" sldId="257"/>
            <ac:spMk id="19" creationId="{67EF550F-47CE-4FB2-9DAC-12AD835C833D}"/>
          </ac:spMkLst>
        </pc:spChg>
        <pc:spChg chg="add del">
          <ac:chgData name="Alice Cantão" userId="142a4372f41d9b80" providerId="LiveId" clId="{EAC113BC-E0CD-4B64-AC73-D17FB9A62A34}" dt="2020-08-21T13:58:55.970" v="267" actId="26606"/>
          <ac:spMkLst>
            <pc:docMk/>
            <pc:sldMk cId="2641532839" sldId="257"/>
            <ac:spMk id="21" creationId="{EF9B8DF2-C3F5-49A2-94D2-F7B65A0F1F15}"/>
          </ac:spMkLst>
        </pc:spChg>
        <pc:spChg chg="add del">
          <ac:chgData name="Alice Cantão" userId="142a4372f41d9b80" providerId="LiveId" clId="{EAC113BC-E0CD-4B64-AC73-D17FB9A62A34}" dt="2020-08-21T13:58:55.956" v="266" actId="26606"/>
          <ac:spMkLst>
            <pc:docMk/>
            <pc:sldMk cId="2641532839" sldId="257"/>
            <ac:spMk id="26" creationId="{A86541C6-61B1-4DAA-B57A-EAF3F24F0491}"/>
          </ac:spMkLst>
        </pc:spChg>
        <pc:spChg chg="add del">
          <ac:chgData name="Alice Cantão" userId="142a4372f41d9b80" providerId="LiveId" clId="{EAC113BC-E0CD-4B64-AC73-D17FB9A62A34}" dt="2020-08-21T13:58:55.956" v="266" actId="26606"/>
          <ac:spMkLst>
            <pc:docMk/>
            <pc:sldMk cId="2641532839" sldId="257"/>
            <ac:spMk id="28" creationId="{71750011-2006-46BB-AFDE-C6E461752333}"/>
          </ac:spMkLst>
        </pc:spChg>
        <pc:spChg chg="add">
          <ac:chgData name="Alice Cantão" userId="142a4372f41d9b80" providerId="LiveId" clId="{EAC113BC-E0CD-4B64-AC73-D17FB9A62A34}" dt="2020-08-21T13:58:55.970" v="267" actId="26606"/>
          <ac:spMkLst>
            <pc:docMk/>
            <pc:sldMk cId="2641532839" sldId="257"/>
            <ac:spMk id="30" creationId="{EF9B8DF2-C3F5-49A2-94D2-F7B65A0F1F15}"/>
          </ac:spMkLst>
        </pc:spChg>
        <pc:picChg chg="add mod ord">
          <ac:chgData name="Alice Cantão" userId="142a4372f41d9b80" providerId="LiveId" clId="{EAC113BC-E0CD-4B64-AC73-D17FB9A62A34}" dt="2020-08-21T13:58:55.956" v="266" actId="26606"/>
          <ac:picMkLst>
            <pc:docMk/>
            <pc:sldMk cId="2641532839" sldId="257"/>
            <ac:picMk id="4" creationId="{14D7E729-339F-4C6E-B43D-65D5A4B7A20F}"/>
          </ac:picMkLst>
        </pc:picChg>
        <pc:picChg chg="mod ord">
          <ac:chgData name="Alice Cantão" userId="142a4372f41d9b80" providerId="LiveId" clId="{EAC113BC-E0CD-4B64-AC73-D17FB9A62A34}" dt="2020-08-21T13:58:55.956" v="266" actId="26606"/>
          <ac:picMkLst>
            <pc:docMk/>
            <pc:sldMk cId="2641532839" sldId="257"/>
            <ac:picMk id="6" creationId="{00000000-0000-0000-0000-000000000000}"/>
          </ac:picMkLst>
        </pc:picChg>
      </pc:sldChg>
      <pc:sldChg chg="delSp add mod">
        <pc:chgData name="Alice Cantão" userId="142a4372f41d9b80" providerId="LiveId" clId="{EAC113BC-E0CD-4B64-AC73-D17FB9A62A34}" dt="2020-08-21T14:20:32.907" v="298" actId="478"/>
        <pc:sldMkLst>
          <pc:docMk/>
          <pc:sldMk cId="2605818799" sldId="276"/>
        </pc:sldMkLst>
        <pc:picChg chg="del">
          <ac:chgData name="Alice Cantão" userId="142a4372f41d9b80" providerId="LiveId" clId="{EAC113BC-E0CD-4B64-AC73-D17FB9A62A34}" dt="2020-08-21T14:20:32.907" v="298" actId="478"/>
          <ac:picMkLst>
            <pc:docMk/>
            <pc:sldMk cId="2605818799" sldId="276"/>
            <ac:picMk id="4" creationId="{6EF90FB2-56F4-4F6C-BC53-DAEC7FC7E442}"/>
          </ac:picMkLst>
        </pc:picChg>
      </pc:sldChg>
      <pc:sldChg chg="add del">
        <pc:chgData name="Alice Cantão" userId="142a4372f41d9b80" providerId="LiveId" clId="{EAC113BC-E0CD-4B64-AC73-D17FB9A62A34}" dt="2020-08-21T14:20:41.120" v="299" actId="47"/>
        <pc:sldMkLst>
          <pc:docMk/>
          <pc:sldMk cId="631509973" sldId="284"/>
        </pc:sldMkLst>
      </pc:sldChg>
      <pc:sldChg chg="add">
        <pc:chgData name="Alice Cantão" userId="142a4372f41d9b80" providerId="LiveId" clId="{EAC113BC-E0CD-4B64-AC73-D17FB9A62A34}" dt="2020-08-21T14:05:38.808" v="294"/>
        <pc:sldMkLst>
          <pc:docMk/>
          <pc:sldMk cId="359160187" sldId="288"/>
        </pc:sldMkLst>
      </pc:sldChg>
      <pc:sldChg chg="add">
        <pc:chgData name="Alice Cantão" userId="142a4372f41d9b80" providerId="LiveId" clId="{EAC113BC-E0CD-4B64-AC73-D17FB9A62A34}" dt="2020-08-21T14:05:46.094" v="295"/>
        <pc:sldMkLst>
          <pc:docMk/>
          <pc:sldMk cId="2606844025" sldId="348"/>
        </pc:sldMkLst>
      </pc:sldChg>
      <pc:sldChg chg="modSp mod">
        <pc:chgData name="Alice Cantão" userId="142a4372f41d9b80" providerId="LiveId" clId="{EAC113BC-E0CD-4B64-AC73-D17FB9A62A34}" dt="2020-08-21T14:21:30.886" v="326" actId="20577"/>
        <pc:sldMkLst>
          <pc:docMk/>
          <pc:sldMk cId="1727312203" sldId="434"/>
        </pc:sldMkLst>
        <pc:spChg chg="mod">
          <ac:chgData name="Alice Cantão" userId="142a4372f41d9b80" providerId="LiveId" clId="{EAC113BC-E0CD-4B64-AC73-D17FB9A62A34}" dt="2020-08-21T14:21:30.886" v="326" actId="20577"/>
          <ac:spMkLst>
            <pc:docMk/>
            <pc:sldMk cId="1727312203" sldId="434"/>
            <ac:spMk id="7" creationId="{D7113E32-5A3F-4F91-89F3-90BF8C7363F6}"/>
          </ac:spMkLst>
        </pc:spChg>
      </pc:sldChg>
      <pc:sldChg chg="del">
        <pc:chgData name="Alice Cantão" userId="142a4372f41d9b80" providerId="LiveId" clId="{EAC113BC-E0CD-4B64-AC73-D17FB9A62A34}" dt="2020-08-21T14:38:04.709" v="398" actId="47"/>
        <pc:sldMkLst>
          <pc:docMk/>
          <pc:sldMk cId="2720460055" sldId="459"/>
        </pc:sldMkLst>
      </pc:sldChg>
      <pc:sldChg chg="delSp mod">
        <pc:chgData name="Alice Cantão" userId="142a4372f41d9b80" providerId="LiveId" clId="{EAC113BC-E0CD-4B64-AC73-D17FB9A62A34}" dt="2020-08-21T13:39:10.416" v="99" actId="478"/>
        <pc:sldMkLst>
          <pc:docMk/>
          <pc:sldMk cId="855664950" sldId="460"/>
        </pc:sldMkLst>
        <pc:spChg chg="del">
          <ac:chgData name="Alice Cantão" userId="142a4372f41d9b80" providerId="LiveId" clId="{EAC113BC-E0CD-4B64-AC73-D17FB9A62A34}" dt="2020-08-21T13:39:10.416" v="99" actId="478"/>
          <ac:spMkLst>
            <pc:docMk/>
            <pc:sldMk cId="855664950" sldId="460"/>
            <ac:spMk id="6" creationId="{520FE62A-D7D8-4C9E-9749-B4412AFA6C67}"/>
          </ac:spMkLst>
        </pc:spChg>
      </pc:sldChg>
      <pc:sldChg chg="modSp mod">
        <pc:chgData name="Alice Cantão" userId="142a4372f41d9b80" providerId="LiveId" clId="{EAC113BC-E0CD-4B64-AC73-D17FB9A62A34}" dt="2020-08-21T13:40:00.480" v="107" actId="5793"/>
        <pc:sldMkLst>
          <pc:docMk/>
          <pc:sldMk cId="2434305228" sldId="461"/>
        </pc:sldMkLst>
        <pc:spChg chg="mod">
          <ac:chgData name="Alice Cantão" userId="142a4372f41d9b80" providerId="LiveId" clId="{EAC113BC-E0CD-4B64-AC73-D17FB9A62A34}" dt="2020-08-21T13:39:55.447" v="104" actId="20577"/>
          <ac:spMkLst>
            <pc:docMk/>
            <pc:sldMk cId="2434305228" sldId="461"/>
            <ac:spMk id="6" creationId="{520FE62A-D7D8-4C9E-9749-B4412AFA6C67}"/>
          </ac:spMkLst>
        </pc:spChg>
        <pc:spChg chg="mod">
          <ac:chgData name="Alice Cantão" userId="142a4372f41d9b80" providerId="LiveId" clId="{EAC113BC-E0CD-4B64-AC73-D17FB9A62A34}" dt="2020-08-21T13:40:00.480" v="107" actId="5793"/>
          <ac:spMkLst>
            <pc:docMk/>
            <pc:sldMk cId="2434305228" sldId="461"/>
            <ac:spMk id="7" creationId="{D7113E32-5A3F-4F91-89F3-90BF8C7363F6}"/>
          </ac:spMkLst>
        </pc:spChg>
        <pc:picChg chg="mod">
          <ac:chgData name="Alice Cantão" userId="142a4372f41d9b80" providerId="LiveId" clId="{EAC113BC-E0CD-4B64-AC73-D17FB9A62A34}" dt="2020-08-21T13:39:51.457" v="101" actId="1076"/>
          <ac:picMkLst>
            <pc:docMk/>
            <pc:sldMk cId="2434305228" sldId="461"/>
            <ac:picMk id="4" creationId="{B97C936D-57D2-4184-BF9A-6365582ECEDA}"/>
          </ac:picMkLst>
        </pc:picChg>
      </pc:sldChg>
      <pc:sldChg chg="del">
        <pc:chgData name="Alice Cantão" userId="142a4372f41d9b80" providerId="LiveId" clId="{EAC113BC-E0CD-4B64-AC73-D17FB9A62A34}" dt="2020-08-21T22:07:07.592" v="467" actId="47"/>
        <pc:sldMkLst>
          <pc:docMk/>
          <pc:sldMk cId="379761964" sldId="465"/>
        </pc:sldMkLst>
      </pc:sldChg>
      <pc:sldChg chg="modSp mod">
        <pc:chgData name="Alice Cantão" userId="142a4372f41d9b80" providerId="LiveId" clId="{EAC113BC-E0CD-4B64-AC73-D17FB9A62A34}" dt="2020-08-21T22:06:54.362" v="466" actId="20577"/>
        <pc:sldMkLst>
          <pc:docMk/>
          <pc:sldMk cId="2103116483" sldId="466"/>
        </pc:sldMkLst>
        <pc:spChg chg="mod">
          <ac:chgData name="Alice Cantão" userId="142a4372f41d9b80" providerId="LiveId" clId="{EAC113BC-E0CD-4B64-AC73-D17FB9A62A34}" dt="2020-08-21T22:06:54.362" v="466" actId="20577"/>
          <ac:spMkLst>
            <pc:docMk/>
            <pc:sldMk cId="2103116483" sldId="466"/>
            <ac:spMk id="7" creationId="{D7113E32-5A3F-4F91-89F3-90BF8C7363F6}"/>
          </ac:spMkLst>
        </pc:spChg>
      </pc:sldChg>
      <pc:sldChg chg="del">
        <pc:chgData name="Alice Cantão" userId="142a4372f41d9b80" providerId="LiveId" clId="{EAC113BC-E0CD-4B64-AC73-D17FB9A62A34}" dt="2020-08-21T13:39:29.507" v="100" actId="47"/>
        <pc:sldMkLst>
          <pc:docMk/>
          <pc:sldMk cId="948490392" sldId="467"/>
        </pc:sldMkLst>
      </pc:sldChg>
      <pc:sldChg chg="addSp delSp modSp add mod">
        <pc:chgData name="Alice Cantão" userId="142a4372f41d9b80" providerId="LiveId" clId="{EAC113BC-E0CD-4B64-AC73-D17FB9A62A34}" dt="2020-08-21T14:00:13.832" v="292" actId="20577"/>
        <pc:sldMkLst>
          <pc:docMk/>
          <pc:sldMk cId="1155483982" sldId="467"/>
        </pc:sldMkLst>
        <pc:spChg chg="del">
          <ac:chgData name="Alice Cantão" userId="142a4372f41d9b80" providerId="LiveId" clId="{EAC113BC-E0CD-4B64-AC73-D17FB9A62A34}" dt="2020-08-21T14:00:05.958" v="286" actId="478"/>
          <ac:spMkLst>
            <pc:docMk/>
            <pc:sldMk cId="1155483982" sldId="467"/>
            <ac:spMk id="2" creationId="{3D57F442-9C05-4067-BA91-9585807448B6}"/>
          </ac:spMkLst>
        </pc:spChg>
        <pc:spChg chg="add mod">
          <ac:chgData name="Alice Cantão" userId="142a4372f41d9b80" providerId="LiveId" clId="{EAC113BC-E0CD-4B64-AC73-D17FB9A62A34}" dt="2020-08-21T14:00:13.832" v="292" actId="20577"/>
          <ac:spMkLst>
            <pc:docMk/>
            <pc:sldMk cId="1155483982" sldId="467"/>
            <ac:spMk id="7" creationId="{85F6DC8E-E06B-4A28-A7A7-8A2CCB9636B0}"/>
          </ac:spMkLst>
        </pc:spChg>
        <pc:picChg chg="add mod">
          <ac:chgData name="Alice Cantão" userId="142a4372f41d9b80" providerId="LiveId" clId="{EAC113BC-E0CD-4B64-AC73-D17FB9A62A34}" dt="2020-08-21T13:59:46.562" v="281" actId="1076"/>
          <ac:picMkLst>
            <pc:docMk/>
            <pc:sldMk cId="1155483982" sldId="467"/>
            <ac:picMk id="3" creationId="{6CA4FF1A-EBD2-4D64-A906-0A7744AF6EB5}"/>
          </ac:picMkLst>
        </pc:picChg>
      </pc:sldChg>
      <pc:sldChg chg="delSp modSp add del mod setBg delDesignElem">
        <pc:chgData name="Alice Cantão" userId="142a4372f41d9b80" providerId="LiveId" clId="{EAC113BC-E0CD-4B64-AC73-D17FB9A62A34}" dt="2020-08-21T13:59:39.086" v="279" actId="47"/>
        <pc:sldMkLst>
          <pc:docMk/>
          <pc:sldMk cId="1639849885" sldId="468"/>
        </pc:sldMkLst>
        <pc:spChg chg="mod">
          <ac:chgData name="Alice Cantão" userId="142a4372f41d9b80" providerId="LiveId" clId="{EAC113BC-E0CD-4B64-AC73-D17FB9A62A34}" dt="2020-08-21T13:59:26.251" v="273" actId="21"/>
          <ac:spMkLst>
            <pc:docMk/>
            <pc:sldMk cId="1639849885" sldId="468"/>
            <ac:spMk id="2" creationId="{3D57F442-9C05-4067-BA91-9585807448B6}"/>
          </ac:spMkLst>
        </pc:spChg>
        <pc:spChg chg="del">
          <ac:chgData name="Alice Cantão" userId="142a4372f41d9b80" providerId="LiveId" clId="{EAC113BC-E0CD-4B64-AC73-D17FB9A62A34}" dt="2020-08-21T13:59:09.405" v="269"/>
          <ac:spMkLst>
            <pc:docMk/>
            <pc:sldMk cId="1639849885" sldId="468"/>
            <ac:spMk id="30" creationId="{EF9B8DF2-C3F5-49A2-94D2-F7B65A0F1F15}"/>
          </ac:spMkLst>
        </pc:spChg>
        <pc:picChg chg="mod">
          <ac:chgData name="Alice Cantão" userId="142a4372f41d9b80" providerId="LiveId" clId="{EAC113BC-E0CD-4B64-AC73-D17FB9A62A34}" dt="2020-08-21T13:59:15.041" v="270" actId="1076"/>
          <ac:picMkLst>
            <pc:docMk/>
            <pc:sldMk cId="1639849885" sldId="468"/>
            <ac:picMk id="4" creationId="{14D7E729-339F-4C6E-B43D-65D5A4B7A20F}"/>
          </ac:picMkLst>
        </pc:picChg>
      </pc:sldChg>
      <pc:sldChg chg="delSp modSp add mod">
        <pc:chgData name="Alice Cantão" userId="142a4372f41d9b80" providerId="LiveId" clId="{EAC113BC-E0CD-4B64-AC73-D17FB9A62A34}" dt="2020-08-21T22:03:38.659" v="453" actId="1076"/>
        <pc:sldMkLst>
          <pc:docMk/>
          <pc:sldMk cId="3769259653" sldId="469"/>
        </pc:sldMkLst>
        <pc:spChg chg="mod">
          <ac:chgData name="Alice Cantão" userId="142a4372f41d9b80" providerId="LiveId" clId="{EAC113BC-E0CD-4B64-AC73-D17FB9A62A34}" dt="2020-08-21T22:03:37.634" v="452" actId="20577"/>
          <ac:spMkLst>
            <pc:docMk/>
            <pc:sldMk cId="3769259653" sldId="469"/>
            <ac:spMk id="2" creationId="{3D57F442-9C05-4067-BA91-9585807448B6}"/>
          </ac:spMkLst>
        </pc:spChg>
        <pc:spChg chg="del">
          <ac:chgData name="Alice Cantão" userId="142a4372f41d9b80" providerId="LiveId" clId="{EAC113BC-E0CD-4B64-AC73-D17FB9A62A34}" dt="2020-08-21T13:59:36.094" v="277" actId="478"/>
          <ac:spMkLst>
            <pc:docMk/>
            <pc:sldMk cId="3769259653" sldId="469"/>
            <ac:spMk id="7" creationId="{85F6DC8E-E06B-4A28-A7A7-8A2CCB9636B0}"/>
          </ac:spMkLst>
        </pc:spChg>
        <pc:picChg chg="del">
          <ac:chgData name="Alice Cantão" userId="142a4372f41d9b80" providerId="LiveId" clId="{EAC113BC-E0CD-4B64-AC73-D17FB9A62A34}" dt="2020-08-21T13:59:36.596" v="278" actId="478"/>
          <ac:picMkLst>
            <pc:docMk/>
            <pc:sldMk cId="3769259653" sldId="469"/>
            <ac:picMk id="3" creationId="{6CA4FF1A-EBD2-4D64-A906-0A7744AF6EB5}"/>
          </ac:picMkLst>
        </pc:picChg>
        <pc:picChg chg="mod">
          <ac:chgData name="Alice Cantão" userId="142a4372f41d9b80" providerId="LiveId" clId="{EAC113BC-E0CD-4B64-AC73-D17FB9A62A34}" dt="2020-08-21T22:03:38.659" v="453" actId="1076"/>
          <ac:picMkLst>
            <pc:docMk/>
            <pc:sldMk cId="3769259653" sldId="469"/>
            <ac:picMk id="6" creationId="{00000000-0000-0000-0000-000000000000}"/>
          </ac:picMkLst>
        </pc:picChg>
      </pc:sldChg>
      <pc:sldChg chg="add">
        <pc:chgData name="Alice Cantão" userId="142a4372f41d9b80" providerId="LiveId" clId="{EAC113BC-E0CD-4B64-AC73-D17FB9A62A34}" dt="2020-08-21T14:21:23.669" v="300"/>
        <pc:sldMkLst>
          <pc:docMk/>
          <pc:sldMk cId="3309051128" sldId="470"/>
        </pc:sldMkLst>
      </pc:sldChg>
      <pc:sldChg chg="add">
        <pc:chgData name="Alice Cantão" userId="142a4372f41d9b80" providerId="LiveId" clId="{EAC113BC-E0CD-4B64-AC73-D17FB9A62A34}" dt="2020-08-21T14:35:45.850" v="327"/>
        <pc:sldMkLst>
          <pc:docMk/>
          <pc:sldMk cId="636879955" sldId="471"/>
        </pc:sldMkLst>
      </pc:sldChg>
      <pc:sldChg chg="modSp add mod">
        <pc:chgData name="Alice Cantão" userId="142a4372f41d9b80" providerId="LiveId" clId="{EAC113BC-E0CD-4B64-AC73-D17FB9A62A34}" dt="2020-08-21T15:03:51.604" v="422" actId="20577"/>
        <pc:sldMkLst>
          <pc:docMk/>
          <pc:sldMk cId="3858117580" sldId="472"/>
        </pc:sldMkLst>
        <pc:spChg chg="mod">
          <ac:chgData name="Alice Cantão" userId="142a4372f41d9b80" providerId="LiveId" clId="{EAC113BC-E0CD-4B64-AC73-D17FB9A62A34}" dt="2020-08-21T15:03:51.604" v="422" actId="20577"/>
          <ac:spMkLst>
            <pc:docMk/>
            <pc:sldMk cId="3858117580" sldId="472"/>
            <ac:spMk id="7" creationId="{D7113E32-5A3F-4F91-89F3-90BF8C7363F6}"/>
          </ac:spMkLst>
        </pc:spChg>
      </pc:sldChg>
      <pc:sldChg chg="add">
        <pc:chgData name="Alice Cantão" userId="142a4372f41d9b80" providerId="LiveId" clId="{EAC113BC-E0CD-4B64-AC73-D17FB9A62A34}" dt="2020-08-21T22:00:03.513" v="423"/>
        <pc:sldMkLst>
          <pc:docMk/>
          <pc:sldMk cId="3616573262" sldId="473"/>
        </pc:sldMkLst>
      </pc:sldChg>
    </pc:docChg>
  </pc:docChgLst>
  <pc:docChgLst>
    <pc:chgData name="Alice Cantão" userId="142a4372f41d9b80" providerId="LiveId" clId="{2B4D1235-2250-484D-B636-23E355150530}"/>
    <pc:docChg chg="delSld">
      <pc:chgData name="Alice Cantão" userId="142a4372f41d9b80" providerId="LiveId" clId="{2B4D1235-2250-484D-B636-23E355150530}" dt="2021-03-25T11:44:48.783" v="15" actId="47"/>
      <pc:docMkLst>
        <pc:docMk/>
      </pc:docMkLst>
      <pc:sldChg chg="del">
        <pc:chgData name="Alice Cantão" userId="142a4372f41d9b80" providerId="LiveId" clId="{2B4D1235-2250-484D-B636-23E355150530}" dt="2021-03-25T11:44:39.634" v="5" actId="47"/>
        <pc:sldMkLst>
          <pc:docMk/>
          <pc:sldMk cId="1068357017" sldId="438"/>
        </pc:sldMkLst>
      </pc:sldChg>
      <pc:sldChg chg="del">
        <pc:chgData name="Alice Cantão" userId="142a4372f41d9b80" providerId="LiveId" clId="{2B4D1235-2250-484D-B636-23E355150530}" dt="2021-03-25T11:44:39.290" v="4" actId="47"/>
        <pc:sldMkLst>
          <pc:docMk/>
          <pc:sldMk cId="1805155828" sldId="490"/>
        </pc:sldMkLst>
      </pc:sldChg>
      <pc:sldChg chg="del">
        <pc:chgData name="Alice Cantão" userId="142a4372f41d9b80" providerId="LiveId" clId="{2B4D1235-2250-484D-B636-23E355150530}" dt="2021-03-25T11:43:58.509" v="2" actId="47"/>
        <pc:sldMkLst>
          <pc:docMk/>
          <pc:sldMk cId="1885061077" sldId="503"/>
        </pc:sldMkLst>
      </pc:sldChg>
      <pc:sldChg chg="del">
        <pc:chgData name="Alice Cantão" userId="142a4372f41d9b80" providerId="LiveId" clId="{2B4D1235-2250-484D-B636-23E355150530}" dt="2021-03-25T11:43:56.858" v="1" actId="47"/>
        <pc:sldMkLst>
          <pc:docMk/>
          <pc:sldMk cId="337927006" sldId="504"/>
        </pc:sldMkLst>
      </pc:sldChg>
      <pc:sldChg chg="del">
        <pc:chgData name="Alice Cantão" userId="142a4372f41d9b80" providerId="LiveId" clId="{2B4D1235-2250-484D-B636-23E355150530}" dt="2021-03-25T11:43:55.046" v="0" actId="47"/>
        <pc:sldMkLst>
          <pc:docMk/>
          <pc:sldMk cId="981745079" sldId="505"/>
        </pc:sldMkLst>
      </pc:sldChg>
      <pc:sldChg chg="del">
        <pc:chgData name="Alice Cantão" userId="142a4372f41d9b80" providerId="LiveId" clId="{2B4D1235-2250-484D-B636-23E355150530}" dt="2021-03-25T11:44:38.572" v="3" actId="47"/>
        <pc:sldMkLst>
          <pc:docMk/>
          <pc:sldMk cId="502749285" sldId="509"/>
        </pc:sldMkLst>
      </pc:sldChg>
      <pc:sldChg chg="del">
        <pc:chgData name="Alice Cantão" userId="142a4372f41d9b80" providerId="LiveId" clId="{2B4D1235-2250-484D-B636-23E355150530}" dt="2021-03-25T11:44:40.087" v="6" actId="47"/>
        <pc:sldMkLst>
          <pc:docMk/>
          <pc:sldMk cId="915682283" sldId="510"/>
        </pc:sldMkLst>
      </pc:sldChg>
      <pc:sldChg chg="del">
        <pc:chgData name="Alice Cantão" userId="142a4372f41d9b80" providerId="LiveId" clId="{2B4D1235-2250-484D-B636-23E355150530}" dt="2021-03-25T11:44:40.415" v="7" actId="47"/>
        <pc:sldMkLst>
          <pc:docMk/>
          <pc:sldMk cId="2898001954" sldId="511"/>
        </pc:sldMkLst>
      </pc:sldChg>
      <pc:sldChg chg="del">
        <pc:chgData name="Alice Cantão" userId="142a4372f41d9b80" providerId="LiveId" clId="{2B4D1235-2250-484D-B636-23E355150530}" dt="2021-03-25T11:44:40.879" v="8" actId="47"/>
        <pc:sldMkLst>
          <pc:docMk/>
          <pc:sldMk cId="94355575" sldId="512"/>
        </pc:sldMkLst>
      </pc:sldChg>
      <pc:sldChg chg="del">
        <pc:chgData name="Alice Cantão" userId="142a4372f41d9b80" providerId="LiveId" clId="{2B4D1235-2250-484D-B636-23E355150530}" dt="2021-03-25T11:44:41.191" v="9" actId="47"/>
        <pc:sldMkLst>
          <pc:docMk/>
          <pc:sldMk cId="1516710437" sldId="513"/>
        </pc:sldMkLst>
      </pc:sldChg>
      <pc:sldChg chg="del">
        <pc:chgData name="Alice Cantão" userId="142a4372f41d9b80" providerId="LiveId" clId="{2B4D1235-2250-484D-B636-23E355150530}" dt="2021-03-25T11:44:41.582" v="10" actId="47"/>
        <pc:sldMkLst>
          <pc:docMk/>
          <pc:sldMk cId="2176977814" sldId="514"/>
        </pc:sldMkLst>
      </pc:sldChg>
      <pc:sldChg chg="del">
        <pc:chgData name="Alice Cantão" userId="142a4372f41d9b80" providerId="LiveId" clId="{2B4D1235-2250-484D-B636-23E355150530}" dt="2021-03-25T11:44:41.988" v="11" actId="47"/>
        <pc:sldMkLst>
          <pc:docMk/>
          <pc:sldMk cId="2035464996" sldId="515"/>
        </pc:sldMkLst>
      </pc:sldChg>
      <pc:sldChg chg="del">
        <pc:chgData name="Alice Cantão" userId="142a4372f41d9b80" providerId="LiveId" clId="{2B4D1235-2250-484D-B636-23E355150530}" dt="2021-03-25T11:44:42.488" v="12" actId="47"/>
        <pc:sldMkLst>
          <pc:docMk/>
          <pc:sldMk cId="1308526009" sldId="516"/>
        </pc:sldMkLst>
      </pc:sldChg>
      <pc:sldChg chg="del">
        <pc:chgData name="Alice Cantão" userId="142a4372f41d9b80" providerId="LiveId" clId="{2B4D1235-2250-484D-B636-23E355150530}" dt="2021-03-25T11:44:42.894" v="13" actId="47"/>
        <pc:sldMkLst>
          <pc:docMk/>
          <pc:sldMk cId="3408814280" sldId="517"/>
        </pc:sldMkLst>
      </pc:sldChg>
      <pc:sldChg chg="del">
        <pc:chgData name="Alice Cantão" userId="142a4372f41d9b80" providerId="LiveId" clId="{2B4D1235-2250-484D-B636-23E355150530}" dt="2021-03-25T11:44:43.472" v="14" actId="47"/>
        <pc:sldMkLst>
          <pc:docMk/>
          <pc:sldMk cId="4259625449" sldId="518"/>
        </pc:sldMkLst>
      </pc:sldChg>
      <pc:sldChg chg="del">
        <pc:chgData name="Alice Cantão" userId="142a4372f41d9b80" providerId="LiveId" clId="{2B4D1235-2250-484D-B636-23E355150530}" dt="2021-03-25T11:44:48.783" v="15" actId="47"/>
        <pc:sldMkLst>
          <pc:docMk/>
          <pc:sldMk cId="2365591430" sldId="519"/>
        </pc:sldMkLst>
      </pc:sldChg>
    </pc:docChg>
  </pc:docChgLst>
  <pc:docChgLst>
    <pc:chgData name="Alice Cantão" userId="142a4372f41d9b80" providerId="LiveId" clId="{13A790A5-2E10-47D6-B2C6-4C85CA69C08B}"/>
    <pc:docChg chg="undo custSel addSld delSld modSld">
      <pc:chgData name="Alice Cantão" userId="142a4372f41d9b80" providerId="LiveId" clId="{13A790A5-2E10-47D6-B2C6-4C85CA69C08B}" dt="2021-05-04T22:00:19.003" v="766" actId="47"/>
      <pc:docMkLst>
        <pc:docMk/>
      </pc:docMkLst>
      <pc:sldChg chg="addSp modSp del mod">
        <pc:chgData name="Alice Cantão" userId="142a4372f41d9b80" providerId="LiveId" clId="{13A790A5-2E10-47D6-B2C6-4C85CA69C08B}" dt="2021-05-04T22:00:19.003" v="766" actId="47"/>
        <pc:sldMkLst>
          <pc:docMk/>
          <pc:sldMk cId="1247973292" sldId="488"/>
        </pc:sldMkLst>
        <pc:spChg chg="add mod">
          <ac:chgData name="Alice Cantão" userId="142a4372f41d9b80" providerId="LiveId" clId="{13A790A5-2E10-47D6-B2C6-4C85CA69C08B}" dt="2021-05-03T11:29:51.402" v="55" actId="20577"/>
          <ac:spMkLst>
            <pc:docMk/>
            <pc:sldMk cId="1247973292" sldId="488"/>
            <ac:spMk id="5" creationId="{9EC61BD5-9266-46B5-8D25-7A63343C85D2}"/>
          </ac:spMkLst>
        </pc:spChg>
        <pc:spChg chg="add mod">
          <ac:chgData name="Alice Cantão" userId="142a4372f41d9b80" providerId="LiveId" clId="{13A790A5-2E10-47D6-B2C6-4C85CA69C08B}" dt="2021-05-03T11:30:34.302" v="142" actId="313"/>
          <ac:spMkLst>
            <pc:docMk/>
            <pc:sldMk cId="1247973292" sldId="488"/>
            <ac:spMk id="6" creationId="{34B909EF-C193-432F-B7E7-F7E88FAAF35D}"/>
          </ac:spMkLst>
        </pc:spChg>
        <pc:spChg chg="add mod">
          <ac:chgData name="Alice Cantão" userId="142a4372f41d9b80" providerId="LiveId" clId="{13A790A5-2E10-47D6-B2C6-4C85CA69C08B}" dt="2021-05-03T11:30:15.063" v="91" actId="20577"/>
          <ac:spMkLst>
            <pc:docMk/>
            <pc:sldMk cId="1247973292" sldId="488"/>
            <ac:spMk id="7" creationId="{57BE07A9-62F2-461D-93CE-3C9821D29768}"/>
          </ac:spMkLst>
        </pc:spChg>
        <pc:spChg chg="mod">
          <ac:chgData name="Alice Cantão" userId="142a4372f41d9b80" providerId="LiveId" clId="{13A790A5-2E10-47D6-B2C6-4C85CA69C08B}" dt="2021-05-03T11:29:41.221" v="33" actId="14100"/>
          <ac:spMkLst>
            <pc:docMk/>
            <pc:sldMk cId="1247973292" sldId="488"/>
            <ac:spMk id="14" creationId="{006AA2DD-E0AD-4080-AFF5-55C67F1940B1}"/>
          </ac:spMkLst>
        </pc:spChg>
        <pc:spChg chg="mod">
          <ac:chgData name="Alice Cantão" userId="142a4372f41d9b80" providerId="LiveId" clId="{13A790A5-2E10-47D6-B2C6-4C85CA69C08B}" dt="2021-05-03T11:34:34.170" v="176" actId="20577"/>
          <ac:spMkLst>
            <pc:docMk/>
            <pc:sldMk cId="1247973292" sldId="488"/>
            <ac:spMk id="208" creationId="{00000000-0000-0000-0000-000000000000}"/>
          </ac:spMkLst>
        </pc:spChg>
        <pc:cxnChg chg="add mod">
          <ac:chgData name="Alice Cantão" userId="142a4372f41d9b80" providerId="LiveId" clId="{13A790A5-2E10-47D6-B2C6-4C85CA69C08B}" dt="2021-05-04T21:30:18.707" v="720" actId="1582"/>
          <ac:cxnSpMkLst>
            <pc:docMk/>
            <pc:sldMk cId="1247973292" sldId="488"/>
            <ac:cxnSpMk id="3" creationId="{9F9548CA-DC53-4F9F-8927-53EE5FDB9F26}"/>
          </ac:cxnSpMkLst>
        </pc:cxnChg>
        <pc:cxnChg chg="add mod">
          <ac:chgData name="Alice Cantão" userId="142a4372f41d9b80" providerId="LiveId" clId="{13A790A5-2E10-47D6-B2C6-4C85CA69C08B}" dt="2021-05-04T21:30:23.642" v="722" actId="1076"/>
          <ac:cxnSpMkLst>
            <pc:docMk/>
            <pc:sldMk cId="1247973292" sldId="488"/>
            <ac:cxnSpMk id="10" creationId="{140F5F54-6D4E-474D-87BB-3E16FC9A507B}"/>
          </ac:cxnSpMkLst>
        </pc:cxnChg>
      </pc:sldChg>
      <pc:sldChg chg="addSp delSp modSp mod">
        <pc:chgData name="Alice Cantão" userId="142a4372f41d9b80" providerId="LiveId" clId="{13A790A5-2E10-47D6-B2C6-4C85CA69C08B}" dt="2021-05-03T11:42:54.951" v="311" actId="1076"/>
        <pc:sldMkLst>
          <pc:docMk/>
          <pc:sldMk cId="183616481" sldId="491"/>
        </pc:sldMkLst>
        <pc:spChg chg="add del">
          <ac:chgData name="Alice Cantão" userId="142a4372f41d9b80" providerId="LiveId" clId="{13A790A5-2E10-47D6-B2C6-4C85CA69C08B}" dt="2021-05-03T11:41:56.302" v="273" actId="478"/>
          <ac:spMkLst>
            <pc:docMk/>
            <pc:sldMk cId="183616481" sldId="491"/>
            <ac:spMk id="2" creationId="{89CAF5DA-9B1C-4A32-AB1F-BC35E89B242E}"/>
          </ac:spMkLst>
        </pc:spChg>
        <pc:spChg chg="del">
          <ac:chgData name="Alice Cantão" userId="142a4372f41d9b80" providerId="LiveId" clId="{13A790A5-2E10-47D6-B2C6-4C85CA69C08B}" dt="2021-05-03T11:42:12.599" v="274" actId="478"/>
          <ac:spMkLst>
            <pc:docMk/>
            <pc:sldMk cId="183616481" sldId="491"/>
            <ac:spMk id="14" creationId="{006AA2DD-E0AD-4080-AFF5-55C67F1940B1}"/>
          </ac:spMkLst>
        </pc:spChg>
        <pc:spChg chg="mod">
          <ac:chgData name="Alice Cantão" userId="142a4372f41d9b80" providerId="LiveId" clId="{13A790A5-2E10-47D6-B2C6-4C85CA69C08B}" dt="2021-05-03T11:42:54.951" v="311" actId="1076"/>
          <ac:spMkLst>
            <pc:docMk/>
            <pc:sldMk cId="183616481" sldId="491"/>
            <ac:spMk id="208" creationId="{00000000-0000-0000-0000-000000000000}"/>
          </ac:spMkLst>
        </pc:spChg>
        <pc:picChg chg="add mod">
          <ac:chgData name="Alice Cantão" userId="142a4372f41d9b80" providerId="LiveId" clId="{13A790A5-2E10-47D6-B2C6-4C85CA69C08B}" dt="2021-05-03T11:42:39.051" v="277" actId="1076"/>
          <ac:picMkLst>
            <pc:docMk/>
            <pc:sldMk cId="183616481" sldId="491"/>
            <ac:picMk id="4" creationId="{F6CB6077-EBA8-4FD1-BDFA-D00877AE0FF0}"/>
          </ac:picMkLst>
        </pc:picChg>
      </pc:sldChg>
      <pc:sldChg chg="addSp delSp modSp mod">
        <pc:chgData name="Alice Cantão" userId="142a4372f41d9b80" providerId="LiveId" clId="{13A790A5-2E10-47D6-B2C6-4C85CA69C08B}" dt="2021-05-04T17:24:25.129" v="703" actId="1076"/>
        <pc:sldMkLst>
          <pc:docMk/>
          <pc:sldMk cId="694501079" sldId="494"/>
        </pc:sldMkLst>
        <pc:spChg chg="del">
          <ac:chgData name="Alice Cantão" userId="142a4372f41d9b80" providerId="LiveId" clId="{13A790A5-2E10-47D6-B2C6-4C85CA69C08B}" dt="2021-05-04T17:24:16.041" v="697" actId="478"/>
          <ac:spMkLst>
            <pc:docMk/>
            <pc:sldMk cId="694501079" sldId="494"/>
            <ac:spMk id="7" creationId="{7AD205A4-7C71-4583-BC5E-2420B2AC262B}"/>
          </ac:spMkLst>
        </pc:spChg>
        <pc:spChg chg="del">
          <ac:chgData name="Alice Cantão" userId="142a4372f41d9b80" providerId="LiveId" clId="{13A790A5-2E10-47D6-B2C6-4C85CA69C08B}" dt="2021-05-04T17:24:19.021" v="698" actId="478"/>
          <ac:spMkLst>
            <pc:docMk/>
            <pc:sldMk cId="694501079" sldId="494"/>
            <ac:spMk id="208" creationId="{00000000-0000-0000-0000-000000000000}"/>
          </ac:spMkLst>
        </pc:spChg>
        <pc:picChg chg="add mod">
          <ac:chgData name="Alice Cantão" userId="142a4372f41d9b80" providerId="LiveId" clId="{13A790A5-2E10-47D6-B2C6-4C85CA69C08B}" dt="2021-05-04T17:24:25.129" v="703" actId="1076"/>
          <ac:picMkLst>
            <pc:docMk/>
            <pc:sldMk cId="694501079" sldId="494"/>
            <ac:picMk id="3" creationId="{A0A04907-6B20-4CBE-A88B-2FDA5AF3678B}"/>
          </ac:picMkLst>
        </pc:picChg>
        <pc:picChg chg="del">
          <ac:chgData name="Alice Cantão" userId="142a4372f41d9b80" providerId="LiveId" clId="{13A790A5-2E10-47D6-B2C6-4C85CA69C08B}" dt="2021-05-04T17:24:13.083" v="696" actId="478"/>
          <ac:picMkLst>
            <pc:docMk/>
            <pc:sldMk cId="694501079" sldId="494"/>
            <ac:picMk id="1026" creationId="{CB04B32C-81AB-46B5-BB63-15543A50EBB1}"/>
          </ac:picMkLst>
        </pc:picChg>
      </pc:sldChg>
      <pc:sldChg chg="addSp delSp modSp mod">
        <pc:chgData name="Alice Cantão" userId="142a4372f41d9b80" providerId="LiveId" clId="{13A790A5-2E10-47D6-B2C6-4C85CA69C08B}" dt="2021-05-04T17:19:38.977" v="683" actId="1076"/>
        <pc:sldMkLst>
          <pc:docMk/>
          <pc:sldMk cId="3189741920" sldId="496"/>
        </pc:sldMkLst>
        <pc:spChg chg="del">
          <ac:chgData name="Alice Cantão" userId="142a4372f41d9b80" providerId="LiveId" clId="{13A790A5-2E10-47D6-B2C6-4C85CA69C08B}" dt="2021-05-04T17:19:32.311" v="680" actId="478"/>
          <ac:spMkLst>
            <pc:docMk/>
            <pc:sldMk cId="3189741920" sldId="496"/>
            <ac:spMk id="6" creationId="{5132886E-A21B-4A0B-8B88-78630C650812}"/>
          </ac:spMkLst>
        </pc:spChg>
        <pc:spChg chg="del">
          <ac:chgData name="Alice Cantão" userId="142a4372f41d9b80" providerId="LiveId" clId="{13A790A5-2E10-47D6-B2C6-4C85CA69C08B}" dt="2021-05-04T17:19:34.921" v="681" actId="478"/>
          <ac:spMkLst>
            <pc:docMk/>
            <pc:sldMk cId="3189741920" sldId="496"/>
            <ac:spMk id="208" creationId="{00000000-0000-0000-0000-000000000000}"/>
          </ac:spMkLst>
        </pc:spChg>
        <pc:picChg chg="add del mod modCrop">
          <ac:chgData name="Alice Cantão" userId="142a4372f41d9b80" providerId="LiveId" clId="{13A790A5-2E10-47D6-B2C6-4C85CA69C08B}" dt="2021-05-04T17:19:29.658" v="678" actId="478"/>
          <ac:picMkLst>
            <pc:docMk/>
            <pc:sldMk cId="3189741920" sldId="496"/>
            <ac:picMk id="3" creationId="{9F3D5A85-0C90-4D7F-847D-A9C07DE3C604}"/>
          </ac:picMkLst>
        </pc:picChg>
        <pc:picChg chg="add mod">
          <ac:chgData name="Alice Cantão" userId="142a4372f41d9b80" providerId="LiveId" clId="{13A790A5-2E10-47D6-B2C6-4C85CA69C08B}" dt="2021-05-04T17:19:38.977" v="683" actId="1076"/>
          <ac:picMkLst>
            <pc:docMk/>
            <pc:sldMk cId="3189741920" sldId="496"/>
            <ac:picMk id="5" creationId="{86E7455D-3967-4FC0-8C75-71FCE8DB4799}"/>
          </ac:picMkLst>
        </pc:picChg>
        <pc:picChg chg="del">
          <ac:chgData name="Alice Cantão" userId="142a4372f41d9b80" providerId="LiveId" clId="{13A790A5-2E10-47D6-B2C6-4C85CA69C08B}" dt="2021-05-04T17:18:08.044" v="665" actId="478"/>
          <ac:picMkLst>
            <pc:docMk/>
            <pc:sldMk cId="3189741920" sldId="496"/>
            <ac:picMk id="2050" creationId="{F16276DB-8BD6-46D0-A316-44C02A7CFD57}"/>
          </ac:picMkLst>
        </pc:picChg>
      </pc:sldChg>
      <pc:sldChg chg="addSp delSp modSp mod">
        <pc:chgData name="Alice Cantão" userId="142a4372f41d9b80" providerId="LiveId" clId="{13A790A5-2E10-47D6-B2C6-4C85CA69C08B}" dt="2021-05-04T17:26:17.134" v="709" actId="478"/>
        <pc:sldMkLst>
          <pc:docMk/>
          <pc:sldMk cId="1384108235" sldId="497"/>
        </pc:sldMkLst>
        <pc:spChg chg="del">
          <ac:chgData name="Alice Cantão" userId="142a4372f41d9b80" providerId="LiveId" clId="{13A790A5-2E10-47D6-B2C6-4C85CA69C08B}" dt="2021-05-04T17:26:17.134" v="709" actId="478"/>
          <ac:spMkLst>
            <pc:docMk/>
            <pc:sldMk cId="1384108235" sldId="497"/>
            <ac:spMk id="5" creationId="{0E508741-38B2-46F9-9A87-C3149E33771E}"/>
          </ac:spMkLst>
        </pc:spChg>
        <pc:spChg chg="del">
          <ac:chgData name="Alice Cantão" userId="142a4372f41d9b80" providerId="LiveId" clId="{13A790A5-2E10-47D6-B2C6-4C85CA69C08B}" dt="2021-05-04T17:26:08.658" v="705" actId="478"/>
          <ac:spMkLst>
            <pc:docMk/>
            <pc:sldMk cId="1384108235" sldId="497"/>
            <ac:spMk id="208" creationId="{00000000-0000-0000-0000-000000000000}"/>
          </ac:spMkLst>
        </pc:spChg>
        <pc:picChg chg="add mod">
          <ac:chgData name="Alice Cantão" userId="142a4372f41d9b80" providerId="LiveId" clId="{13A790A5-2E10-47D6-B2C6-4C85CA69C08B}" dt="2021-05-04T17:26:12.071" v="708" actId="1076"/>
          <ac:picMkLst>
            <pc:docMk/>
            <pc:sldMk cId="1384108235" sldId="497"/>
            <ac:picMk id="3" creationId="{FDF682F0-89A1-43FD-AF78-5C9A4B568C1E}"/>
          </ac:picMkLst>
        </pc:picChg>
        <pc:picChg chg="del">
          <ac:chgData name="Alice Cantão" userId="142a4372f41d9b80" providerId="LiveId" clId="{13A790A5-2E10-47D6-B2C6-4C85CA69C08B}" dt="2021-05-04T17:26:06.108" v="704" actId="478"/>
          <ac:picMkLst>
            <pc:docMk/>
            <pc:sldMk cId="1384108235" sldId="497"/>
            <ac:picMk id="1026" creationId="{CB04B32C-81AB-46B5-BB63-15543A50EBB1}"/>
          </ac:picMkLst>
        </pc:picChg>
      </pc:sldChg>
      <pc:sldChg chg="del">
        <pc:chgData name="Alice Cantão" userId="142a4372f41d9b80" providerId="LiveId" clId="{13A790A5-2E10-47D6-B2C6-4C85CA69C08B}" dt="2021-05-04T17:31:53.890" v="711" actId="47"/>
        <pc:sldMkLst>
          <pc:docMk/>
          <pc:sldMk cId="3545516692" sldId="498"/>
        </pc:sldMkLst>
      </pc:sldChg>
      <pc:sldChg chg="del">
        <pc:chgData name="Alice Cantão" userId="142a4372f41d9b80" providerId="LiveId" clId="{13A790A5-2E10-47D6-B2C6-4C85CA69C08B}" dt="2021-05-04T17:31:54.399" v="712" actId="47"/>
        <pc:sldMkLst>
          <pc:docMk/>
          <pc:sldMk cId="83230516" sldId="499"/>
        </pc:sldMkLst>
      </pc:sldChg>
      <pc:sldChg chg="del">
        <pc:chgData name="Alice Cantão" userId="142a4372f41d9b80" providerId="LiveId" clId="{13A790A5-2E10-47D6-B2C6-4C85CA69C08B}" dt="2021-05-04T17:31:53.092" v="710" actId="47"/>
        <pc:sldMkLst>
          <pc:docMk/>
          <pc:sldMk cId="2810911176" sldId="500"/>
        </pc:sldMkLst>
      </pc:sldChg>
      <pc:sldChg chg="del">
        <pc:chgData name="Alice Cantão" userId="142a4372f41d9b80" providerId="LiveId" clId="{13A790A5-2E10-47D6-B2C6-4C85CA69C08B}" dt="2021-05-04T17:31:56.026" v="714" actId="47"/>
        <pc:sldMkLst>
          <pc:docMk/>
          <pc:sldMk cId="862526962" sldId="501"/>
        </pc:sldMkLst>
      </pc:sldChg>
      <pc:sldChg chg="del">
        <pc:chgData name="Alice Cantão" userId="142a4372f41d9b80" providerId="LiveId" clId="{13A790A5-2E10-47D6-B2C6-4C85CA69C08B}" dt="2021-05-04T17:31:56.930" v="715" actId="47"/>
        <pc:sldMkLst>
          <pc:docMk/>
          <pc:sldMk cId="2587321300" sldId="502"/>
        </pc:sldMkLst>
      </pc:sldChg>
      <pc:sldChg chg="del">
        <pc:chgData name="Alice Cantão" userId="142a4372f41d9b80" providerId="LiveId" clId="{13A790A5-2E10-47D6-B2C6-4C85CA69C08B}" dt="2021-05-04T21:30:02.940" v="718" actId="47"/>
        <pc:sldMkLst>
          <pc:docMk/>
          <pc:sldMk cId="4077782603" sldId="507"/>
        </pc:sldMkLst>
      </pc:sldChg>
      <pc:sldChg chg="del">
        <pc:chgData name="Alice Cantão" userId="142a4372f41d9b80" providerId="LiveId" clId="{13A790A5-2E10-47D6-B2C6-4C85CA69C08B}" dt="2021-05-04T17:31:54.966" v="713" actId="47"/>
        <pc:sldMkLst>
          <pc:docMk/>
          <pc:sldMk cId="1768039435" sldId="509"/>
        </pc:sldMkLst>
      </pc:sldChg>
      <pc:sldChg chg="addSp delSp modSp mod">
        <pc:chgData name="Alice Cantão" userId="142a4372f41d9b80" providerId="LiveId" clId="{13A790A5-2E10-47D6-B2C6-4C85CA69C08B}" dt="2021-05-04T17:23:35.829" v="695" actId="1076"/>
        <pc:sldMkLst>
          <pc:docMk/>
          <pc:sldMk cId="339842393" sldId="513"/>
        </pc:sldMkLst>
        <pc:picChg chg="del">
          <ac:chgData name="Alice Cantão" userId="142a4372f41d9b80" providerId="LiveId" clId="{13A790A5-2E10-47D6-B2C6-4C85CA69C08B}" dt="2021-05-04T17:23:28.283" v="690" actId="478"/>
          <ac:picMkLst>
            <pc:docMk/>
            <pc:sldMk cId="339842393" sldId="513"/>
            <ac:picMk id="3" creationId="{2DA170D5-C96A-4E8D-ADF8-3F6109A7437D}"/>
          </ac:picMkLst>
        </pc:picChg>
        <pc:picChg chg="add mod">
          <ac:chgData name="Alice Cantão" userId="142a4372f41d9b80" providerId="LiveId" clId="{13A790A5-2E10-47D6-B2C6-4C85CA69C08B}" dt="2021-05-04T17:23:35.829" v="695" actId="1076"/>
          <ac:picMkLst>
            <pc:docMk/>
            <pc:sldMk cId="339842393" sldId="513"/>
            <ac:picMk id="4" creationId="{EA4C984C-9D74-4722-94B5-481854374337}"/>
          </ac:picMkLst>
        </pc:picChg>
      </pc:sldChg>
      <pc:sldChg chg="addSp delSp modSp mod">
        <pc:chgData name="Alice Cantão" userId="142a4372f41d9b80" providerId="LiveId" clId="{13A790A5-2E10-47D6-B2C6-4C85CA69C08B}" dt="2021-05-04T17:19:09.277" v="677" actId="1076"/>
        <pc:sldMkLst>
          <pc:docMk/>
          <pc:sldMk cId="1703783711" sldId="514"/>
        </pc:sldMkLst>
        <pc:spChg chg="del">
          <ac:chgData name="Alice Cantão" userId="142a4372f41d9b80" providerId="LiveId" clId="{13A790A5-2E10-47D6-B2C6-4C85CA69C08B}" dt="2021-05-04T17:19:04.154" v="675" actId="478"/>
          <ac:spMkLst>
            <pc:docMk/>
            <pc:sldMk cId="1703783711" sldId="514"/>
            <ac:spMk id="208" creationId="{00000000-0000-0000-0000-000000000000}"/>
          </ac:spMkLst>
        </pc:spChg>
        <pc:picChg chg="del">
          <ac:chgData name="Alice Cantão" userId="142a4372f41d9b80" providerId="LiveId" clId="{13A790A5-2E10-47D6-B2C6-4C85CA69C08B}" dt="2021-05-04T17:18:56.751" v="669" actId="478"/>
          <ac:picMkLst>
            <pc:docMk/>
            <pc:sldMk cId="1703783711" sldId="514"/>
            <ac:picMk id="3" creationId="{458E7ADD-F94B-4C56-8A07-D5398CE82C21}"/>
          </ac:picMkLst>
        </pc:picChg>
        <pc:picChg chg="add mod">
          <ac:chgData name="Alice Cantão" userId="142a4372f41d9b80" providerId="LiveId" clId="{13A790A5-2E10-47D6-B2C6-4C85CA69C08B}" dt="2021-05-04T17:19:09.277" v="677" actId="1076"/>
          <ac:picMkLst>
            <pc:docMk/>
            <pc:sldMk cId="1703783711" sldId="514"/>
            <ac:picMk id="4" creationId="{C36C13E8-E523-41CE-BC76-1ABB6E0A1308}"/>
          </ac:picMkLst>
        </pc:picChg>
        <pc:picChg chg="del">
          <ac:chgData name="Alice Cantão" userId="142a4372f41d9b80" providerId="LiveId" clId="{13A790A5-2E10-47D6-B2C6-4C85CA69C08B}" dt="2021-05-04T17:18:57.296" v="670" actId="478"/>
          <ac:picMkLst>
            <pc:docMk/>
            <pc:sldMk cId="1703783711" sldId="514"/>
            <ac:picMk id="6" creationId="{7A0CF477-81B3-4A0F-B7FE-D1C18BEDB11E}"/>
          </ac:picMkLst>
        </pc:picChg>
      </pc:sldChg>
      <pc:sldChg chg="addSp delSp modSp mod">
        <pc:chgData name="Alice Cantão" userId="142a4372f41d9b80" providerId="LiveId" clId="{13A790A5-2E10-47D6-B2C6-4C85CA69C08B}" dt="2021-05-04T17:22:19.506" v="689" actId="1076"/>
        <pc:sldMkLst>
          <pc:docMk/>
          <pc:sldMk cId="2982073917" sldId="515"/>
        </pc:sldMkLst>
        <pc:picChg chg="add mod">
          <ac:chgData name="Alice Cantão" userId="142a4372f41d9b80" providerId="LiveId" clId="{13A790A5-2E10-47D6-B2C6-4C85CA69C08B}" dt="2021-05-04T17:22:19.506" v="689" actId="1076"/>
          <ac:picMkLst>
            <pc:docMk/>
            <pc:sldMk cId="2982073917" sldId="515"/>
            <ac:picMk id="4" creationId="{9125B644-B045-42BC-BFDB-B0F4983BE04B}"/>
          </ac:picMkLst>
        </pc:picChg>
        <pc:picChg chg="del">
          <ac:chgData name="Alice Cantão" userId="142a4372f41d9b80" providerId="LiveId" clId="{13A790A5-2E10-47D6-B2C6-4C85CA69C08B}" dt="2021-05-04T17:22:12.494" v="684" actId="478"/>
          <ac:picMkLst>
            <pc:docMk/>
            <pc:sldMk cId="2982073917" sldId="515"/>
            <ac:picMk id="5" creationId="{3CE8AF52-5830-48B0-8F43-FDB1152D5D36}"/>
          </ac:picMkLst>
        </pc:picChg>
      </pc:sldChg>
      <pc:sldChg chg="del">
        <pc:chgData name="Alice Cantão" userId="142a4372f41d9b80" providerId="LiveId" clId="{13A790A5-2E10-47D6-B2C6-4C85CA69C08B}" dt="2021-05-04T17:31:57.674" v="716" actId="47"/>
        <pc:sldMkLst>
          <pc:docMk/>
          <pc:sldMk cId="2280233583" sldId="517"/>
        </pc:sldMkLst>
      </pc:sldChg>
      <pc:sldChg chg="del">
        <pc:chgData name="Alice Cantão" userId="142a4372f41d9b80" providerId="LiveId" clId="{13A790A5-2E10-47D6-B2C6-4C85CA69C08B}" dt="2021-05-04T16:58:41.839" v="664" actId="47"/>
        <pc:sldMkLst>
          <pc:docMk/>
          <pc:sldMk cId="3283280090" sldId="521"/>
        </pc:sldMkLst>
      </pc:sldChg>
      <pc:sldChg chg="del">
        <pc:chgData name="Alice Cantão" userId="142a4372f41d9b80" providerId="LiveId" clId="{13A790A5-2E10-47D6-B2C6-4C85CA69C08B}" dt="2021-05-04T17:31:58.342" v="717" actId="47"/>
        <pc:sldMkLst>
          <pc:docMk/>
          <pc:sldMk cId="485912332" sldId="522"/>
        </pc:sldMkLst>
      </pc:sldChg>
      <pc:sldChg chg="addSp delSp modSp add mod">
        <pc:chgData name="Alice Cantão" userId="142a4372f41d9b80" providerId="LiveId" clId="{13A790A5-2E10-47D6-B2C6-4C85CA69C08B}" dt="2021-05-04T22:00:16.441" v="765" actId="1076"/>
        <pc:sldMkLst>
          <pc:docMk/>
          <pc:sldMk cId="506675819" sldId="524"/>
        </pc:sldMkLst>
        <pc:spChg chg="del">
          <ac:chgData name="Alice Cantão" userId="142a4372f41d9b80" providerId="LiveId" clId="{13A790A5-2E10-47D6-B2C6-4C85CA69C08B}" dt="2021-05-03T11:35:08.062" v="182" actId="478"/>
          <ac:spMkLst>
            <pc:docMk/>
            <pc:sldMk cId="506675819" sldId="524"/>
            <ac:spMk id="5" creationId="{9EC61BD5-9266-46B5-8D25-7A63343C85D2}"/>
          </ac:spMkLst>
        </pc:spChg>
        <pc:spChg chg="del">
          <ac:chgData name="Alice Cantão" userId="142a4372f41d9b80" providerId="LiveId" clId="{13A790A5-2E10-47D6-B2C6-4C85CA69C08B}" dt="2021-05-03T11:35:06.225" v="181" actId="478"/>
          <ac:spMkLst>
            <pc:docMk/>
            <pc:sldMk cId="506675819" sldId="524"/>
            <ac:spMk id="6" creationId="{34B909EF-C193-432F-B7E7-F7E88FAAF35D}"/>
          </ac:spMkLst>
        </pc:spChg>
        <pc:spChg chg="add mod">
          <ac:chgData name="Alice Cantão" userId="142a4372f41d9b80" providerId="LiveId" clId="{13A790A5-2E10-47D6-B2C6-4C85CA69C08B}" dt="2021-05-04T22:00:16.441" v="765" actId="1076"/>
          <ac:spMkLst>
            <pc:docMk/>
            <pc:sldMk cId="506675819" sldId="524"/>
            <ac:spMk id="6" creationId="{F5856AFC-E656-4FC6-A2D2-5C7A45F7BCA9}"/>
          </ac:spMkLst>
        </pc:spChg>
        <pc:spChg chg="del">
          <ac:chgData name="Alice Cantão" userId="142a4372f41d9b80" providerId="LiveId" clId="{13A790A5-2E10-47D6-B2C6-4C85CA69C08B}" dt="2021-05-03T11:35:04.348" v="180" actId="478"/>
          <ac:spMkLst>
            <pc:docMk/>
            <pc:sldMk cId="506675819" sldId="524"/>
            <ac:spMk id="7" creationId="{57BE07A9-62F2-461D-93CE-3C9821D29768}"/>
          </ac:spMkLst>
        </pc:spChg>
        <pc:spChg chg="add mod">
          <ac:chgData name="Alice Cantão" userId="142a4372f41d9b80" providerId="LiveId" clId="{13A790A5-2E10-47D6-B2C6-4C85CA69C08B}" dt="2021-05-04T22:00:13.330" v="764" actId="20577"/>
          <ac:spMkLst>
            <pc:docMk/>
            <pc:sldMk cId="506675819" sldId="524"/>
            <ac:spMk id="7" creationId="{A3C750B5-126B-4317-A54C-26A90218AF3B}"/>
          </ac:spMkLst>
        </pc:spChg>
        <pc:spChg chg="add del mod">
          <ac:chgData name="Alice Cantão" userId="142a4372f41d9b80" providerId="LiveId" clId="{13A790A5-2E10-47D6-B2C6-4C85CA69C08B}" dt="2021-05-04T21:59:59.016" v="726" actId="478"/>
          <ac:spMkLst>
            <pc:docMk/>
            <pc:sldMk cId="506675819" sldId="524"/>
            <ac:spMk id="9" creationId="{EDBDB97F-EB77-4237-BF31-AA796F6BA856}"/>
          </ac:spMkLst>
        </pc:spChg>
        <pc:spChg chg="del mod">
          <ac:chgData name="Alice Cantão" userId="142a4372f41d9b80" providerId="LiveId" clId="{13A790A5-2E10-47D6-B2C6-4C85CA69C08B}" dt="2021-05-04T21:59:50.898" v="724" actId="478"/>
          <ac:spMkLst>
            <pc:docMk/>
            <pc:sldMk cId="506675819" sldId="524"/>
            <ac:spMk id="14" creationId="{006AA2DD-E0AD-4080-AFF5-55C67F1940B1}"/>
          </ac:spMkLst>
        </pc:spChg>
        <pc:spChg chg="mod">
          <ac:chgData name="Alice Cantão" userId="142a4372f41d9b80" providerId="LiveId" clId="{13A790A5-2E10-47D6-B2C6-4C85CA69C08B}" dt="2021-05-03T11:37:47.412" v="198" actId="20577"/>
          <ac:spMkLst>
            <pc:docMk/>
            <pc:sldMk cId="506675819" sldId="524"/>
            <ac:spMk id="208" creationId="{00000000-0000-0000-0000-000000000000}"/>
          </ac:spMkLst>
        </pc:spChg>
      </pc:sldChg>
      <pc:sldChg chg="modSp add mod">
        <pc:chgData name="Alice Cantão" userId="142a4372f41d9b80" providerId="LiveId" clId="{13A790A5-2E10-47D6-B2C6-4C85CA69C08B}" dt="2021-05-03T11:39:10.046" v="246" actId="115"/>
        <pc:sldMkLst>
          <pc:docMk/>
          <pc:sldMk cId="1795096352" sldId="525"/>
        </pc:sldMkLst>
        <pc:spChg chg="mod">
          <ac:chgData name="Alice Cantão" userId="142a4372f41d9b80" providerId="LiveId" clId="{13A790A5-2E10-47D6-B2C6-4C85CA69C08B}" dt="2021-05-03T11:38:57.893" v="241" actId="404"/>
          <ac:spMkLst>
            <pc:docMk/>
            <pc:sldMk cId="1795096352" sldId="525"/>
            <ac:spMk id="9" creationId="{EDBDB97F-EB77-4237-BF31-AA796F6BA856}"/>
          </ac:spMkLst>
        </pc:spChg>
        <pc:spChg chg="mod">
          <ac:chgData name="Alice Cantão" userId="142a4372f41d9b80" providerId="LiveId" clId="{13A790A5-2E10-47D6-B2C6-4C85CA69C08B}" dt="2021-05-03T11:39:10.046" v="246" actId="115"/>
          <ac:spMkLst>
            <pc:docMk/>
            <pc:sldMk cId="1795096352" sldId="525"/>
            <ac:spMk id="14" creationId="{006AA2DD-E0AD-4080-AFF5-55C67F1940B1}"/>
          </ac:spMkLst>
        </pc:spChg>
        <pc:spChg chg="mod">
          <ac:chgData name="Alice Cantão" userId="142a4372f41d9b80" providerId="LiveId" clId="{13A790A5-2E10-47D6-B2C6-4C85CA69C08B}" dt="2021-05-03T11:38:03.569" v="237" actId="20577"/>
          <ac:spMkLst>
            <pc:docMk/>
            <pc:sldMk cId="1795096352" sldId="525"/>
            <ac:spMk id="208" creationId="{00000000-0000-0000-0000-000000000000}"/>
          </ac:spMkLst>
        </pc:spChg>
      </pc:sldChg>
      <pc:sldChg chg="modSp add mod">
        <pc:chgData name="Alice Cantão" userId="142a4372f41d9b80" providerId="LiveId" clId="{13A790A5-2E10-47D6-B2C6-4C85CA69C08B}" dt="2021-05-03T11:40:07.324" v="260" actId="115"/>
        <pc:sldMkLst>
          <pc:docMk/>
          <pc:sldMk cId="3155627191" sldId="526"/>
        </pc:sldMkLst>
        <pc:spChg chg="mod">
          <ac:chgData name="Alice Cantão" userId="142a4372f41d9b80" providerId="LiveId" clId="{13A790A5-2E10-47D6-B2C6-4C85CA69C08B}" dt="2021-05-03T11:39:58.202" v="254" actId="207"/>
          <ac:spMkLst>
            <pc:docMk/>
            <pc:sldMk cId="3155627191" sldId="526"/>
            <ac:spMk id="9" creationId="{EDBDB97F-EB77-4237-BF31-AA796F6BA856}"/>
          </ac:spMkLst>
        </pc:spChg>
        <pc:spChg chg="mod">
          <ac:chgData name="Alice Cantão" userId="142a4372f41d9b80" providerId="LiveId" clId="{13A790A5-2E10-47D6-B2C6-4C85CA69C08B}" dt="2021-05-03T11:40:07.324" v="260" actId="115"/>
          <ac:spMkLst>
            <pc:docMk/>
            <pc:sldMk cId="3155627191" sldId="526"/>
            <ac:spMk id="14" creationId="{006AA2DD-E0AD-4080-AFF5-55C67F1940B1}"/>
          </ac:spMkLst>
        </pc:spChg>
      </pc:sldChg>
      <pc:sldChg chg="modSp add mod">
        <pc:chgData name="Alice Cantão" userId="142a4372f41d9b80" providerId="LiveId" clId="{13A790A5-2E10-47D6-B2C6-4C85CA69C08B}" dt="2021-05-03T11:41:09.745" v="271" actId="1076"/>
        <pc:sldMkLst>
          <pc:docMk/>
          <pc:sldMk cId="564379505" sldId="527"/>
        </pc:sldMkLst>
        <pc:spChg chg="mod">
          <ac:chgData name="Alice Cantão" userId="142a4372f41d9b80" providerId="LiveId" clId="{13A790A5-2E10-47D6-B2C6-4C85CA69C08B}" dt="2021-05-03T11:41:09.745" v="271" actId="1076"/>
          <ac:spMkLst>
            <pc:docMk/>
            <pc:sldMk cId="564379505" sldId="527"/>
            <ac:spMk id="9" creationId="{EDBDB97F-EB77-4237-BF31-AA796F6BA856}"/>
          </ac:spMkLst>
        </pc:spChg>
        <pc:spChg chg="mod">
          <ac:chgData name="Alice Cantão" userId="142a4372f41d9b80" providerId="LiveId" clId="{13A790A5-2E10-47D6-B2C6-4C85CA69C08B}" dt="2021-05-03T11:40:43.268" v="268" actId="403"/>
          <ac:spMkLst>
            <pc:docMk/>
            <pc:sldMk cId="564379505" sldId="527"/>
            <ac:spMk id="14" creationId="{006AA2DD-E0AD-4080-AFF5-55C67F1940B1}"/>
          </ac:spMkLst>
        </pc:spChg>
      </pc:sldChg>
      <pc:sldChg chg="addSp delSp modSp add mod">
        <pc:chgData name="Alice Cantão" userId="142a4372f41d9b80" providerId="LiveId" clId="{13A790A5-2E10-47D6-B2C6-4C85CA69C08B}" dt="2021-05-04T16:57:10.060" v="663" actId="1076"/>
        <pc:sldMkLst>
          <pc:docMk/>
          <pc:sldMk cId="3954161544" sldId="528"/>
        </pc:sldMkLst>
        <pc:spChg chg="add del mod">
          <ac:chgData name="Alice Cantão" userId="142a4372f41d9b80" providerId="LiveId" clId="{13A790A5-2E10-47D6-B2C6-4C85CA69C08B}" dt="2021-05-03T11:59:41.869" v="650"/>
          <ac:spMkLst>
            <pc:docMk/>
            <pc:sldMk cId="3954161544" sldId="528"/>
            <ac:spMk id="2" creationId="{2257182A-2E68-43A5-95FF-57D16076189F}"/>
          </ac:spMkLst>
        </pc:spChg>
        <pc:spChg chg="add mod">
          <ac:chgData name="Alice Cantão" userId="142a4372f41d9b80" providerId="LiveId" clId="{13A790A5-2E10-47D6-B2C6-4C85CA69C08B}" dt="2021-05-03T11:46:24.650" v="425" actId="1076"/>
          <ac:spMkLst>
            <pc:docMk/>
            <pc:sldMk cId="3954161544" sldId="528"/>
            <ac:spMk id="3" creationId="{CD1B3FCD-4BBE-4DA2-A35D-4476448D1B20}"/>
          </ac:spMkLst>
        </pc:spChg>
        <pc:spChg chg="add mod">
          <ac:chgData name="Alice Cantão" userId="142a4372f41d9b80" providerId="LiveId" clId="{13A790A5-2E10-47D6-B2C6-4C85CA69C08B}" dt="2021-05-04T16:57:10.060" v="663" actId="1076"/>
          <ac:spMkLst>
            <pc:docMk/>
            <pc:sldMk cId="3954161544" sldId="528"/>
            <ac:spMk id="7" creationId="{69F187A5-2622-4210-8255-8EC20D550F01}"/>
          </ac:spMkLst>
        </pc:spChg>
        <pc:spChg chg="add mod">
          <ac:chgData name="Alice Cantão" userId="142a4372f41d9b80" providerId="LiveId" clId="{13A790A5-2E10-47D6-B2C6-4C85CA69C08B}" dt="2021-05-03T11:46:35.757" v="435" actId="20577"/>
          <ac:spMkLst>
            <pc:docMk/>
            <pc:sldMk cId="3954161544" sldId="528"/>
            <ac:spMk id="8" creationId="{37486748-AFD5-46E7-9712-4252B6963A8F}"/>
          </ac:spMkLst>
        </pc:spChg>
        <pc:spChg chg="add mod">
          <ac:chgData name="Alice Cantão" userId="142a4372f41d9b80" providerId="LiveId" clId="{13A790A5-2E10-47D6-B2C6-4C85CA69C08B}" dt="2021-05-03T11:47:53.601" v="648" actId="20577"/>
          <ac:spMkLst>
            <pc:docMk/>
            <pc:sldMk cId="3954161544" sldId="528"/>
            <ac:spMk id="9" creationId="{E9CDC816-4177-4A34-99FD-81AF019BA179}"/>
          </ac:spMkLst>
        </pc:spChg>
        <pc:picChg chg="del">
          <ac:chgData name="Alice Cantão" userId="142a4372f41d9b80" providerId="LiveId" clId="{13A790A5-2E10-47D6-B2C6-4C85CA69C08B}" dt="2021-05-03T11:44:49.135" v="313" actId="478"/>
          <ac:picMkLst>
            <pc:docMk/>
            <pc:sldMk cId="3954161544" sldId="528"/>
            <ac:picMk id="4" creationId="{F6CB6077-EBA8-4FD1-BDFA-D00877AE0FF0}"/>
          </ac:picMkLst>
        </pc:picChg>
        <pc:cxnChg chg="add mod">
          <ac:chgData name="Alice Cantão" userId="142a4372f41d9b80" providerId="LiveId" clId="{13A790A5-2E10-47D6-B2C6-4C85CA69C08B}" dt="2021-05-04T16:57:02.108" v="660" actId="1076"/>
          <ac:cxnSpMkLst>
            <pc:docMk/>
            <pc:sldMk cId="3954161544" sldId="528"/>
            <ac:cxnSpMk id="4" creationId="{A2EFB507-A4F2-4180-89D5-17A5ABAF96F0}"/>
          </ac:cxnSpMkLst>
        </pc:cxnChg>
        <pc:cxnChg chg="add mod">
          <ac:chgData name="Alice Cantão" userId="142a4372f41d9b80" providerId="LiveId" clId="{13A790A5-2E10-47D6-B2C6-4C85CA69C08B}" dt="2021-05-04T16:57:06.721" v="662" actId="1076"/>
          <ac:cxnSpMkLst>
            <pc:docMk/>
            <pc:sldMk cId="3954161544" sldId="528"/>
            <ac:cxnSpMk id="10" creationId="{07A8CEBD-A8D8-491E-8439-415ABAF075FE}"/>
          </ac:cxnSpMkLst>
        </pc:cxnChg>
      </pc:sldChg>
      <pc:sldChg chg="addSp delSp modSp add mod">
        <pc:chgData name="Alice Cantão" userId="142a4372f41d9b80" providerId="LiveId" clId="{13A790A5-2E10-47D6-B2C6-4C85CA69C08B}" dt="2021-05-03T11:59:52.445" v="657" actId="1076"/>
        <pc:sldMkLst>
          <pc:docMk/>
          <pc:sldMk cId="3369776150" sldId="529"/>
        </pc:sldMkLst>
        <pc:picChg chg="add mod">
          <ac:chgData name="Alice Cantão" userId="142a4372f41d9b80" providerId="LiveId" clId="{13A790A5-2E10-47D6-B2C6-4C85CA69C08B}" dt="2021-05-03T11:59:52.445" v="657" actId="1076"/>
          <ac:picMkLst>
            <pc:docMk/>
            <pc:sldMk cId="3369776150" sldId="529"/>
            <ac:picMk id="3" creationId="{BCBB9810-DBA1-4F69-B53C-9F13C1ACAF92}"/>
          </ac:picMkLst>
        </pc:picChg>
        <pc:picChg chg="del">
          <ac:chgData name="Alice Cantão" userId="142a4372f41d9b80" providerId="LiveId" clId="{13A790A5-2E10-47D6-B2C6-4C85CA69C08B}" dt="2021-05-03T11:59:48.129" v="654" actId="478"/>
          <ac:picMkLst>
            <pc:docMk/>
            <pc:sldMk cId="3369776150" sldId="529"/>
            <ac:picMk id="4" creationId="{F6CB6077-EBA8-4FD1-BDFA-D00877AE0FF0}"/>
          </ac:picMkLst>
        </pc:picChg>
      </pc:sldChg>
      <pc:sldChg chg="add">
        <pc:chgData name="Alice Cantão" userId="142a4372f41d9b80" providerId="LiveId" clId="{13A790A5-2E10-47D6-B2C6-4C85CA69C08B}" dt="2021-05-03T11:59:46.272" v="652"/>
        <pc:sldMkLst>
          <pc:docMk/>
          <pc:sldMk cId="3365972824" sldId="530"/>
        </pc:sldMkLst>
      </pc:sldChg>
      <pc:sldChg chg="add">
        <pc:chgData name="Alice Cantão" userId="142a4372f41d9b80" providerId="LiveId" clId="{13A790A5-2E10-47D6-B2C6-4C85CA69C08B}" dt="2021-05-03T11:59:46.487" v="653"/>
        <pc:sldMkLst>
          <pc:docMk/>
          <pc:sldMk cId="676173006" sldId="531"/>
        </pc:sldMkLst>
      </pc:sldChg>
      <pc:sldChg chg="add">
        <pc:chgData name="Alice Cantão" userId="142a4372f41d9b80" providerId="LiveId" clId="{13A790A5-2E10-47D6-B2C6-4C85CA69C08B}" dt="2021-05-04T21:59:46.495" v="723"/>
        <pc:sldMkLst>
          <pc:docMk/>
          <pc:sldMk cId="2526564102" sldId="53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06990-D9EF-44B0-9EC3-FE0BBD9D7238}" type="datetimeFigureOut">
              <a:rPr lang="pt-BR" smtClean="0"/>
              <a:t>04/10/2021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F5BAD-30EC-4DBA-B5F6-15EB489844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8045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475CE7F-A3EF-41F3-95DF-C01F120727F7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5125" y="895350"/>
            <a:ext cx="6370638" cy="3584575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8179" tIns="48228" rIns="98179" bIns="48228"/>
          <a:lstStyle/>
          <a:p>
            <a:pPr eaLnBrk="1" hangingPunct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6680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475CE7F-A3EF-41F3-95DF-C01F120727F7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5125" y="895350"/>
            <a:ext cx="6370638" cy="3584575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8179" tIns="48228" rIns="98179" bIns="48228"/>
          <a:lstStyle/>
          <a:p>
            <a:pPr eaLnBrk="1" hangingPunct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92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E8A0-E9B8-4850-9894-DC4E2A1E2C24}" type="datetimeFigureOut">
              <a:rPr lang="pt-BR" smtClean="0"/>
              <a:t>04/10/2021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6D62-ABAA-4D9E-965D-473063D3C0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7622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E8A0-E9B8-4850-9894-DC4E2A1E2C24}" type="datetimeFigureOut">
              <a:rPr lang="pt-BR" smtClean="0"/>
              <a:t>04/10/2021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6D62-ABAA-4D9E-965D-473063D3C0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8016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E8A0-E9B8-4850-9894-DC4E2A1E2C24}" type="datetimeFigureOut">
              <a:rPr lang="pt-BR" smtClean="0"/>
              <a:t>04/10/2021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6D62-ABAA-4D9E-965D-473063D3C0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120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E8A0-E9B8-4850-9894-DC4E2A1E2C24}" type="datetimeFigureOut">
              <a:rPr lang="pt-BR" smtClean="0"/>
              <a:t>04/10/2021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6D62-ABAA-4D9E-965D-473063D3C0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3715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E8A0-E9B8-4850-9894-DC4E2A1E2C24}" type="datetimeFigureOut">
              <a:rPr lang="pt-BR" smtClean="0"/>
              <a:t>04/10/2021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6D62-ABAA-4D9E-965D-473063D3C0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3551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E8A0-E9B8-4850-9894-DC4E2A1E2C24}" type="datetimeFigureOut">
              <a:rPr lang="pt-BR" smtClean="0"/>
              <a:t>04/10/2021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6D62-ABAA-4D9E-965D-473063D3C0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1695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E8A0-E9B8-4850-9894-DC4E2A1E2C24}" type="datetimeFigureOut">
              <a:rPr lang="pt-BR" smtClean="0"/>
              <a:t>04/10/2021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6D62-ABAA-4D9E-965D-473063D3C0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273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E8A0-E9B8-4850-9894-DC4E2A1E2C24}" type="datetimeFigureOut">
              <a:rPr lang="pt-BR" smtClean="0"/>
              <a:t>04/10/2021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6D62-ABAA-4D9E-965D-473063D3C0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3043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E8A0-E9B8-4850-9894-DC4E2A1E2C24}" type="datetimeFigureOut">
              <a:rPr lang="pt-BR" smtClean="0"/>
              <a:t>04/10/2021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6D62-ABAA-4D9E-965D-473063D3C0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4466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E8A0-E9B8-4850-9894-DC4E2A1E2C24}" type="datetimeFigureOut">
              <a:rPr lang="pt-BR" smtClean="0"/>
              <a:t>04/10/2021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6D62-ABAA-4D9E-965D-473063D3C0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845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E8A0-E9B8-4850-9894-DC4E2A1E2C24}" type="datetimeFigureOut">
              <a:rPr lang="pt-BR" smtClean="0"/>
              <a:t>04/10/2021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6D62-ABAA-4D9E-965D-473063D3C0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730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EE8A0-E9B8-4850-9894-DC4E2A1E2C24}" type="datetimeFigureOut">
              <a:rPr lang="pt-BR" smtClean="0"/>
              <a:t>04/10/2021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16D62-ABAA-4D9E-965D-473063D3C0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85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ovimentoimpactoglobal.com.br/matriz-swot/matriz-analise-swot-como-fazer-uma-figura-01-2/" TargetMode="Externa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hotmart.com/pt-br/hotmart-na-endeavor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hotmart.com/pt-br/o-que-e-um-produto-digital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>
            <a:extLst>
              <a:ext uri="{FF2B5EF4-FFF2-40B4-BE49-F238E27FC236}">
                <a16:creationId xmlns:a16="http://schemas.microsoft.com/office/drawing/2014/main" id="{8E584663-318A-4238-A718-CCE700804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8" name="CaixaDeTexto 3"/>
          <p:cNvSpPr txBox="1"/>
          <p:nvPr/>
        </p:nvSpPr>
        <p:spPr>
          <a:xfrm>
            <a:off x="1723923" y="2401977"/>
            <a:ext cx="8360543" cy="684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4290" tIns="34290" rIns="34290" bIns="34290">
            <a:spAutoFit/>
          </a:bodyPr>
          <a:lstStyle>
            <a:lvl1pPr>
              <a:defRPr sz="2400" b="1">
                <a:solidFill>
                  <a:srgbClr val="FF0000"/>
                </a:solidFill>
              </a:defRPr>
            </a:lvl1pPr>
          </a:lstStyle>
          <a:p>
            <a:pPr algn="ctr" defTabSz="1219170">
              <a:buClr>
                <a:srgbClr val="000000"/>
              </a:buClr>
            </a:pPr>
            <a:r>
              <a:rPr lang="pt-BR" sz="4000" kern="0" dirty="0">
                <a:latin typeface="Calibri" panose="020F0502020204030204"/>
                <a:cs typeface="Times New Roman" panose="02020603050405020304" pitchFamily="18" charset="0"/>
                <a:sym typeface="Arial"/>
              </a:rPr>
              <a:t>Start </a:t>
            </a:r>
            <a:r>
              <a:rPr lang="pt-BR" sz="4000" kern="0" dirty="0" err="1">
                <a:latin typeface="Calibri" panose="020F0502020204030204"/>
                <a:cs typeface="Times New Roman" panose="02020603050405020304" pitchFamily="18" charset="0"/>
                <a:sym typeface="Arial"/>
              </a:rPr>
              <a:t>Ups</a:t>
            </a:r>
            <a:endParaRPr lang="pt-BR" sz="4000" kern="0" dirty="0">
              <a:latin typeface="Calibri" panose="020F0502020204030204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667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>
            <a:extLst>
              <a:ext uri="{FF2B5EF4-FFF2-40B4-BE49-F238E27FC236}">
                <a16:creationId xmlns:a16="http://schemas.microsoft.com/office/drawing/2014/main" id="{8E584663-318A-4238-A718-CCE700804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8" name="CaixaDeTexto 3"/>
          <p:cNvSpPr txBox="1"/>
          <p:nvPr/>
        </p:nvSpPr>
        <p:spPr>
          <a:xfrm>
            <a:off x="517975" y="520168"/>
            <a:ext cx="8360543" cy="684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4290" tIns="34290" rIns="34290" bIns="34290">
            <a:spAutoFit/>
          </a:bodyPr>
          <a:lstStyle>
            <a:lvl1pPr>
              <a:defRPr sz="2400" b="1">
                <a:solidFill>
                  <a:srgbClr val="FF0000"/>
                </a:solidFill>
              </a:defRPr>
            </a:lvl1pPr>
          </a:lstStyle>
          <a:p>
            <a:pPr algn="ctr" defTabSz="1219170">
              <a:buClr>
                <a:srgbClr val="000000"/>
              </a:buClr>
            </a:pPr>
            <a:r>
              <a:rPr lang="pt-BR" sz="4000" kern="0" dirty="0">
                <a:latin typeface="Calibri" panose="020F0502020204030204"/>
                <a:cs typeface="Times New Roman" panose="02020603050405020304" pitchFamily="18" charset="0"/>
                <a:sym typeface="Arial"/>
              </a:rPr>
              <a:t>Startups</a:t>
            </a:r>
          </a:p>
        </p:txBody>
      </p:sp>
      <p:sp>
        <p:nvSpPr>
          <p:cNvPr id="14" name="CaixaDeTexto 3">
            <a:extLst>
              <a:ext uri="{FF2B5EF4-FFF2-40B4-BE49-F238E27FC236}">
                <a16:creationId xmlns:a16="http://schemas.microsoft.com/office/drawing/2014/main" id="{006AA2DD-E0AD-4080-AFF5-55C67F1940B1}"/>
              </a:ext>
            </a:extLst>
          </p:cNvPr>
          <p:cNvSpPr txBox="1"/>
          <p:nvPr/>
        </p:nvSpPr>
        <p:spPr>
          <a:xfrm>
            <a:off x="1366115" y="1215257"/>
            <a:ext cx="9142860" cy="3947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4290" tIns="34290" rIns="34290" bIns="34290">
            <a:spAutoFit/>
          </a:bodyPr>
          <a:lstStyle>
            <a:lvl1pPr>
              <a:defRPr sz="2400" b="1">
                <a:solidFill>
                  <a:srgbClr val="FF0000"/>
                </a:solidFill>
              </a:defRPr>
            </a:lvl1pPr>
          </a:lstStyle>
          <a:p>
            <a:pPr algn="l"/>
            <a:r>
              <a:rPr lang="pt-BR" sz="2800" b="0" i="0" dirty="0">
                <a:solidFill>
                  <a:srgbClr val="848A91"/>
                </a:solidFill>
                <a:effectLst/>
                <a:latin typeface="Nunito Sans"/>
              </a:rPr>
              <a:t>3. Quinto Andar</a:t>
            </a:r>
            <a:endParaRPr lang="pt-BR" sz="2800" b="1" i="0" dirty="0">
              <a:solidFill>
                <a:srgbClr val="848A91"/>
              </a:solidFill>
              <a:effectLst/>
              <a:latin typeface="Nunito Sans"/>
            </a:endParaRPr>
          </a:p>
          <a:p>
            <a:pPr algn="l"/>
            <a:r>
              <a:rPr lang="pt-BR" sz="2800" b="0" i="0" dirty="0">
                <a:solidFill>
                  <a:srgbClr val="333333"/>
                </a:solidFill>
                <a:effectLst/>
                <a:latin typeface="Nunito Sans"/>
              </a:rPr>
              <a:t>Já viu como é difícil alugar um imóvel no Brasil, principalmente por causa do fiador?</a:t>
            </a:r>
          </a:p>
          <a:p>
            <a:pPr algn="l"/>
            <a:r>
              <a:rPr lang="pt-BR" sz="2800" b="0" i="0" dirty="0">
                <a:solidFill>
                  <a:srgbClr val="333333"/>
                </a:solidFill>
                <a:effectLst/>
                <a:latin typeface="Nunito Sans"/>
              </a:rPr>
              <a:t>Para facilitar esse processo, a Quinto Andar surge, em 2012, e seu maior diferencial é simplificar a locação de imóveis.</a:t>
            </a:r>
          </a:p>
          <a:p>
            <a:pPr algn="l"/>
            <a:r>
              <a:rPr lang="pt-BR" sz="2800" b="0" i="0" dirty="0">
                <a:solidFill>
                  <a:srgbClr val="333333"/>
                </a:solidFill>
                <a:effectLst/>
                <a:latin typeface="Nunito Sans"/>
              </a:rPr>
              <a:t>Sem fiador, com assinatura de contrato digital e anúncios gratuitos, essa startup ajuda tanto quem quer alugar quanto o proprietário.</a:t>
            </a:r>
          </a:p>
          <a:p>
            <a:pPr marL="342900" indent="-342900">
              <a:buFontTx/>
              <a:buAutoNum type="arabicPeriod"/>
            </a:pPr>
            <a:endParaRPr lang="pt-BR" sz="1200" b="1" i="0" dirty="0">
              <a:solidFill>
                <a:srgbClr val="848A91"/>
              </a:solidFill>
              <a:effectLst/>
              <a:latin typeface="Nunito Sans"/>
            </a:endParaRPr>
          </a:p>
          <a:p>
            <a:pPr marL="342900" indent="-342900" algn="l">
              <a:buAutoNum type="arabicPeriod"/>
            </a:pPr>
            <a:endParaRPr lang="pt-BR" sz="1600" b="1" i="0" dirty="0">
              <a:solidFill>
                <a:srgbClr val="848A91"/>
              </a:solidFill>
              <a:effectLst/>
              <a:latin typeface="Nunito Sans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9D11A55-23CC-4428-B03D-06470419CC65}"/>
              </a:ext>
            </a:extLst>
          </p:cNvPr>
          <p:cNvSpPr txBox="1"/>
          <p:nvPr/>
        </p:nvSpPr>
        <p:spPr>
          <a:xfrm>
            <a:off x="3763618" y="6593653"/>
            <a:ext cx="33970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Fonte: https://blog.hotmart.com/pt-br/o-que-e-uma-startup/</a:t>
            </a:r>
          </a:p>
        </p:txBody>
      </p:sp>
    </p:spTree>
    <p:extLst>
      <p:ext uri="{BB962C8B-B14F-4D97-AF65-F5344CB8AC3E}">
        <p14:creationId xmlns:p14="http://schemas.microsoft.com/office/powerpoint/2010/main" val="119900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>
            <a:extLst>
              <a:ext uri="{FF2B5EF4-FFF2-40B4-BE49-F238E27FC236}">
                <a16:creationId xmlns:a16="http://schemas.microsoft.com/office/drawing/2014/main" id="{8E584663-318A-4238-A718-CCE700804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8" name="CaixaDeTexto 3"/>
          <p:cNvSpPr txBox="1"/>
          <p:nvPr/>
        </p:nvSpPr>
        <p:spPr>
          <a:xfrm>
            <a:off x="517975" y="520168"/>
            <a:ext cx="8360543" cy="684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4290" tIns="34290" rIns="34290" bIns="34290">
            <a:spAutoFit/>
          </a:bodyPr>
          <a:lstStyle>
            <a:lvl1pPr>
              <a:defRPr sz="2400" b="1">
                <a:solidFill>
                  <a:srgbClr val="FF0000"/>
                </a:solidFill>
              </a:defRPr>
            </a:lvl1pPr>
          </a:lstStyle>
          <a:p>
            <a:pPr algn="ctr" defTabSz="1219170">
              <a:buClr>
                <a:srgbClr val="000000"/>
              </a:buClr>
            </a:pPr>
            <a:r>
              <a:rPr lang="pt-BR" sz="4000" kern="0" dirty="0">
                <a:latin typeface="Calibri" panose="020F0502020204030204"/>
                <a:cs typeface="Times New Roman" panose="02020603050405020304" pitchFamily="18" charset="0"/>
                <a:sym typeface="Arial"/>
              </a:rPr>
              <a:t>Startups</a:t>
            </a:r>
          </a:p>
        </p:txBody>
      </p:sp>
      <p:sp>
        <p:nvSpPr>
          <p:cNvPr id="14" name="CaixaDeTexto 3">
            <a:extLst>
              <a:ext uri="{FF2B5EF4-FFF2-40B4-BE49-F238E27FC236}">
                <a16:creationId xmlns:a16="http://schemas.microsoft.com/office/drawing/2014/main" id="{006AA2DD-E0AD-4080-AFF5-55C67F1940B1}"/>
              </a:ext>
            </a:extLst>
          </p:cNvPr>
          <p:cNvSpPr txBox="1"/>
          <p:nvPr/>
        </p:nvSpPr>
        <p:spPr>
          <a:xfrm>
            <a:off x="1366115" y="1215257"/>
            <a:ext cx="9142860" cy="4255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4290" tIns="34290" rIns="34290" bIns="34290">
            <a:spAutoFit/>
          </a:bodyPr>
          <a:lstStyle>
            <a:lvl1pPr>
              <a:defRPr sz="2400" b="1">
                <a:solidFill>
                  <a:srgbClr val="FF0000"/>
                </a:solidFill>
              </a:defRPr>
            </a:lvl1pPr>
          </a:lstStyle>
          <a:p>
            <a:pPr algn="l"/>
            <a:r>
              <a:rPr lang="pt-BR" sz="3200" b="0" i="0" dirty="0">
                <a:solidFill>
                  <a:srgbClr val="848A91"/>
                </a:solidFill>
                <a:effectLst/>
                <a:latin typeface="Nunito Sans"/>
              </a:rPr>
              <a:t>4. Guia Bolso</a:t>
            </a:r>
            <a:endParaRPr lang="pt-BR" sz="3200" b="1" i="0" dirty="0">
              <a:solidFill>
                <a:srgbClr val="848A91"/>
              </a:solidFill>
              <a:effectLst/>
              <a:latin typeface="Nunito Sans"/>
            </a:endParaRPr>
          </a:p>
          <a:p>
            <a:pPr algn="l"/>
            <a:r>
              <a:rPr lang="pt-BR" sz="3200" b="0" i="0" dirty="0">
                <a:solidFill>
                  <a:srgbClr val="333333"/>
                </a:solidFill>
                <a:effectLst/>
                <a:latin typeface="Nunito Sans"/>
              </a:rPr>
              <a:t>O Guia Bolso é um aplicativo de controle financeiro que está ao alcance das mãos.</a:t>
            </a:r>
          </a:p>
          <a:p>
            <a:pPr algn="l"/>
            <a:r>
              <a:rPr lang="pt-BR" sz="3200" b="0" i="0" dirty="0">
                <a:solidFill>
                  <a:srgbClr val="333333"/>
                </a:solidFill>
                <a:effectLst/>
                <a:latin typeface="Nunito Sans"/>
              </a:rPr>
              <a:t>Nada melhor do que poder controlar seus gastos e ainda receber dicas do que você pode fazer financeiramente.</a:t>
            </a:r>
          </a:p>
          <a:p>
            <a:pPr algn="l"/>
            <a:r>
              <a:rPr lang="pt-BR" sz="3200" b="0" i="0" dirty="0">
                <a:solidFill>
                  <a:srgbClr val="333333"/>
                </a:solidFill>
                <a:effectLst/>
                <a:latin typeface="Nunito Sans"/>
              </a:rPr>
              <a:t>Com uma usabilidade simples, o Guia Bolso já está nos smartphones de milhares de brasileiros.</a:t>
            </a:r>
          </a:p>
          <a:p>
            <a:pPr marL="342900" indent="-342900" algn="l">
              <a:buAutoNum type="arabicPeriod"/>
            </a:pPr>
            <a:endParaRPr lang="pt-BR" sz="1600" b="1" i="0" dirty="0">
              <a:solidFill>
                <a:srgbClr val="848A91"/>
              </a:solidFill>
              <a:effectLst/>
              <a:latin typeface="Nunito Sans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9D11A55-23CC-4428-B03D-06470419CC65}"/>
              </a:ext>
            </a:extLst>
          </p:cNvPr>
          <p:cNvSpPr txBox="1"/>
          <p:nvPr/>
        </p:nvSpPr>
        <p:spPr>
          <a:xfrm>
            <a:off x="3763618" y="6593653"/>
            <a:ext cx="33970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Fonte: https://blog.hotmart.com/pt-br/o-que-e-uma-startup/</a:t>
            </a:r>
          </a:p>
        </p:txBody>
      </p:sp>
    </p:spTree>
    <p:extLst>
      <p:ext uri="{BB962C8B-B14F-4D97-AF65-F5344CB8AC3E}">
        <p14:creationId xmlns:p14="http://schemas.microsoft.com/office/powerpoint/2010/main" val="407702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>
            <a:extLst>
              <a:ext uri="{FF2B5EF4-FFF2-40B4-BE49-F238E27FC236}">
                <a16:creationId xmlns:a16="http://schemas.microsoft.com/office/drawing/2014/main" id="{8E584663-318A-4238-A718-CCE700804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8" name="CaixaDeTexto 3"/>
          <p:cNvSpPr txBox="1"/>
          <p:nvPr/>
        </p:nvSpPr>
        <p:spPr>
          <a:xfrm>
            <a:off x="517975" y="520168"/>
            <a:ext cx="8360543" cy="684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4290" tIns="34290" rIns="34290" bIns="34290">
            <a:spAutoFit/>
          </a:bodyPr>
          <a:lstStyle>
            <a:lvl1pPr>
              <a:defRPr sz="2400" b="1">
                <a:solidFill>
                  <a:srgbClr val="FF0000"/>
                </a:solidFill>
              </a:defRPr>
            </a:lvl1pPr>
          </a:lstStyle>
          <a:p>
            <a:pPr algn="ctr" defTabSz="1219170">
              <a:buClr>
                <a:srgbClr val="000000"/>
              </a:buClr>
            </a:pPr>
            <a:r>
              <a:rPr lang="pt-BR" sz="4000" kern="0" dirty="0">
                <a:latin typeface="Calibri" panose="020F0502020204030204"/>
                <a:cs typeface="Times New Roman" panose="02020603050405020304" pitchFamily="18" charset="0"/>
                <a:sym typeface="Arial"/>
              </a:rPr>
              <a:t>Startups</a:t>
            </a:r>
          </a:p>
        </p:txBody>
      </p:sp>
      <p:sp>
        <p:nvSpPr>
          <p:cNvPr id="14" name="CaixaDeTexto 3">
            <a:extLst>
              <a:ext uri="{FF2B5EF4-FFF2-40B4-BE49-F238E27FC236}">
                <a16:creationId xmlns:a16="http://schemas.microsoft.com/office/drawing/2014/main" id="{006AA2DD-E0AD-4080-AFF5-55C67F1940B1}"/>
              </a:ext>
            </a:extLst>
          </p:cNvPr>
          <p:cNvSpPr txBox="1"/>
          <p:nvPr/>
        </p:nvSpPr>
        <p:spPr>
          <a:xfrm>
            <a:off x="1366115" y="1215257"/>
            <a:ext cx="9142860" cy="4747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4290" tIns="34290" rIns="34290" bIns="34290">
            <a:spAutoFit/>
          </a:bodyPr>
          <a:lstStyle>
            <a:lvl1pPr>
              <a:defRPr sz="2400" b="1">
                <a:solidFill>
                  <a:srgbClr val="FF0000"/>
                </a:solidFill>
              </a:defRPr>
            </a:lvl1pPr>
          </a:lstStyle>
          <a:p>
            <a:pPr algn="l"/>
            <a:r>
              <a:rPr lang="pt-BR" b="0" i="0" dirty="0">
                <a:solidFill>
                  <a:srgbClr val="848A91"/>
                </a:solidFill>
                <a:effectLst/>
                <a:latin typeface="Nunito Sans"/>
              </a:rPr>
              <a:t>5. </a:t>
            </a:r>
            <a:r>
              <a:rPr lang="pt-BR" b="0" i="0" dirty="0" err="1">
                <a:solidFill>
                  <a:srgbClr val="848A91"/>
                </a:solidFill>
                <a:effectLst/>
                <a:latin typeface="Nunito Sans"/>
              </a:rPr>
              <a:t>Buser</a:t>
            </a:r>
            <a:endParaRPr lang="pt-BR" b="1" i="0" dirty="0">
              <a:solidFill>
                <a:srgbClr val="848A91"/>
              </a:solidFill>
              <a:effectLst/>
              <a:latin typeface="Nunito Sans"/>
            </a:endParaRPr>
          </a:p>
          <a:p>
            <a:pPr algn="l"/>
            <a:r>
              <a:rPr lang="pt-BR" b="0" i="0" dirty="0">
                <a:solidFill>
                  <a:srgbClr val="333333"/>
                </a:solidFill>
                <a:effectLst/>
                <a:latin typeface="Nunito Sans"/>
              </a:rPr>
              <a:t>A </a:t>
            </a:r>
            <a:r>
              <a:rPr lang="pt-BR" b="0" i="0" dirty="0" err="1">
                <a:solidFill>
                  <a:srgbClr val="333333"/>
                </a:solidFill>
                <a:effectLst/>
                <a:latin typeface="Nunito Sans"/>
              </a:rPr>
              <a:t>Buser</a:t>
            </a:r>
            <a:r>
              <a:rPr lang="pt-BR" b="0" i="0" dirty="0">
                <a:solidFill>
                  <a:srgbClr val="333333"/>
                </a:solidFill>
                <a:effectLst/>
                <a:latin typeface="Nunito Sans"/>
              </a:rPr>
              <a:t> é um aplicativo de compra de passagens de ônibus com preços mais acessíveis para viagens intermunicipais.</a:t>
            </a:r>
          </a:p>
          <a:p>
            <a:pPr algn="l"/>
            <a:r>
              <a:rPr lang="pt-BR" b="0" i="0" dirty="0">
                <a:solidFill>
                  <a:srgbClr val="333333"/>
                </a:solidFill>
                <a:effectLst/>
                <a:latin typeface="Nunito Sans"/>
              </a:rPr>
              <a:t>Sua história, assim como a de várias outras startups, começa em 2016, quando Marcelo </a:t>
            </a:r>
            <a:r>
              <a:rPr lang="pt-BR" b="0" i="0" dirty="0" err="1">
                <a:solidFill>
                  <a:srgbClr val="333333"/>
                </a:solidFill>
                <a:effectLst/>
                <a:latin typeface="Nunito Sans"/>
              </a:rPr>
              <a:t>Abritta</a:t>
            </a:r>
            <a:r>
              <a:rPr lang="pt-BR" b="0" i="0" dirty="0">
                <a:solidFill>
                  <a:srgbClr val="333333"/>
                </a:solidFill>
                <a:effectLst/>
                <a:latin typeface="Nunito Sans"/>
              </a:rPr>
              <a:t>, um de seus fundadores, precisava organizar uma viagem para 30 familiares e percebeu o valor alto de fretar um ônibus.</a:t>
            </a:r>
          </a:p>
          <a:p>
            <a:pPr algn="l"/>
            <a:r>
              <a:rPr lang="pt-BR" b="0" i="0" dirty="0">
                <a:solidFill>
                  <a:srgbClr val="333333"/>
                </a:solidFill>
                <a:effectLst/>
                <a:latin typeface="Nunito Sans"/>
              </a:rPr>
              <a:t>Em 2017, </a:t>
            </a:r>
            <a:r>
              <a:rPr lang="pt-BR" b="0" i="0" dirty="0" err="1">
                <a:solidFill>
                  <a:srgbClr val="333333"/>
                </a:solidFill>
                <a:effectLst/>
                <a:latin typeface="Nunito Sans"/>
              </a:rPr>
              <a:t>Abritta</a:t>
            </a:r>
            <a:r>
              <a:rPr lang="pt-BR" b="0" i="0" dirty="0">
                <a:solidFill>
                  <a:srgbClr val="333333"/>
                </a:solidFill>
                <a:effectLst/>
                <a:latin typeface="Nunito Sans"/>
              </a:rPr>
              <a:t> conta sua ideia para Marcelo Vasconcellos e, juntos, eles tiram a ideia do papel.</a:t>
            </a:r>
          </a:p>
          <a:p>
            <a:pPr algn="l"/>
            <a:r>
              <a:rPr lang="pt-BR" b="0" i="0" dirty="0">
                <a:solidFill>
                  <a:srgbClr val="333333"/>
                </a:solidFill>
                <a:effectLst/>
                <a:latin typeface="Nunito Sans"/>
              </a:rPr>
              <a:t>Em menos de 30 dias do início do projeto, a </a:t>
            </a:r>
            <a:r>
              <a:rPr lang="pt-BR" b="0" i="0" dirty="0" err="1">
                <a:solidFill>
                  <a:srgbClr val="333333"/>
                </a:solidFill>
                <a:effectLst/>
                <a:latin typeface="Nunito Sans"/>
              </a:rPr>
              <a:t>Buser</a:t>
            </a:r>
            <a:r>
              <a:rPr lang="pt-BR" b="0" i="0" dirty="0">
                <a:solidFill>
                  <a:srgbClr val="333333"/>
                </a:solidFill>
                <a:effectLst/>
                <a:latin typeface="Nunito Sans"/>
              </a:rPr>
              <a:t> já conseguiu fazer sua primeira viagem com acentos esgotados 12 horas depois da abertura das reservas.</a:t>
            </a:r>
          </a:p>
          <a:p>
            <a:pPr marL="342900" indent="-342900" algn="l">
              <a:buAutoNum type="arabicPeriod"/>
            </a:pPr>
            <a:endParaRPr lang="pt-BR" sz="1600" b="1" i="0" dirty="0">
              <a:solidFill>
                <a:srgbClr val="848A91"/>
              </a:solidFill>
              <a:effectLst/>
              <a:latin typeface="Nunito Sans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9D11A55-23CC-4428-B03D-06470419CC65}"/>
              </a:ext>
            </a:extLst>
          </p:cNvPr>
          <p:cNvSpPr txBox="1"/>
          <p:nvPr/>
        </p:nvSpPr>
        <p:spPr>
          <a:xfrm>
            <a:off x="3763618" y="6593653"/>
            <a:ext cx="33970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Fonte: https://blog.hotmart.com/pt-br/o-que-e-uma-startup/</a:t>
            </a:r>
          </a:p>
        </p:txBody>
      </p:sp>
    </p:spTree>
    <p:extLst>
      <p:ext uri="{BB962C8B-B14F-4D97-AF65-F5344CB8AC3E}">
        <p14:creationId xmlns:p14="http://schemas.microsoft.com/office/powerpoint/2010/main" val="213959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>
            <a:extLst>
              <a:ext uri="{FF2B5EF4-FFF2-40B4-BE49-F238E27FC236}">
                <a16:creationId xmlns:a16="http://schemas.microsoft.com/office/drawing/2014/main" id="{8E584663-318A-4238-A718-CCE700804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8" name="CaixaDeTexto 3"/>
          <p:cNvSpPr txBox="1"/>
          <p:nvPr/>
        </p:nvSpPr>
        <p:spPr>
          <a:xfrm>
            <a:off x="517975" y="520168"/>
            <a:ext cx="8360543" cy="684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4290" tIns="34290" rIns="34290" bIns="34290">
            <a:spAutoFit/>
          </a:bodyPr>
          <a:lstStyle>
            <a:lvl1pPr>
              <a:defRPr sz="2400" b="1">
                <a:solidFill>
                  <a:srgbClr val="FF0000"/>
                </a:solidFill>
              </a:defRPr>
            </a:lvl1pPr>
          </a:lstStyle>
          <a:p>
            <a:pPr algn="ctr" defTabSz="1219170">
              <a:buClr>
                <a:srgbClr val="000000"/>
              </a:buClr>
            </a:pPr>
            <a:r>
              <a:rPr lang="pt-BR" sz="4000" kern="0" dirty="0">
                <a:latin typeface="Calibri" panose="020F0502020204030204"/>
                <a:cs typeface="Times New Roman" panose="02020603050405020304" pitchFamily="18" charset="0"/>
                <a:sym typeface="Arial"/>
              </a:rPr>
              <a:t>Startups</a:t>
            </a:r>
          </a:p>
        </p:txBody>
      </p:sp>
      <p:sp>
        <p:nvSpPr>
          <p:cNvPr id="14" name="CaixaDeTexto 3">
            <a:extLst>
              <a:ext uri="{FF2B5EF4-FFF2-40B4-BE49-F238E27FC236}">
                <a16:creationId xmlns:a16="http://schemas.microsoft.com/office/drawing/2014/main" id="{006AA2DD-E0AD-4080-AFF5-55C67F1940B1}"/>
              </a:ext>
            </a:extLst>
          </p:cNvPr>
          <p:cNvSpPr txBox="1"/>
          <p:nvPr/>
        </p:nvSpPr>
        <p:spPr>
          <a:xfrm>
            <a:off x="1366115" y="1215257"/>
            <a:ext cx="9142860" cy="3762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4290" tIns="34290" rIns="34290" bIns="34290">
            <a:spAutoFit/>
          </a:bodyPr>
          <a:lstStyle>
            <a:lvl1pPr>
              <a:defRPr sz="2400" b="1">
                <a:solidFill>
                  <a:srgbClr val="FF0000"/>
                </a:solidFill>
              </a:defRPr>
            </a:lvl1pPr>
          </a:lstStyle>
          <a:p>
            <a:pPr algn="l"/>
            <a:r>
              <a:rPr lang="pt-BR" sz="2800" b="0" i="0" dirty="0">
                <a:solidFill>
                  <a:srgbClr val="848A91"/>
                </a:solidFill>
                <a:effectLst/>
                <a:latin typeface="Nunito Sans"/>
              </a:rPr>
              <a:t>8. </a:t>
            </a:r>
            <a:r>
              <a:rPr lang="pt-BR" sz="2800" b="0" i="0" dirty="0" err="1">
                <a:solidFill>
                  <a:srgbClr val="848A91"/>
                </a:solidFill>
                <a:effectLst/>
                <a:latin typeface="Nunito Sans"/>
              </a:rPr>
              <a:t>iFood</a:t>
            </a:r>
            <a:endParaRPr lang="pt-BR" sz="2800" b="1" i="0" dirty="0">
              <a:solidFill>
                <a:srgbClr val="848A91"/>
              </a:solidFill>
              <a:effectLst/>
              <a:latin typeface="Nunito Sans"/>
            </a:endParaRPr>
          </a:p>
          <a:p>
            <a:pPr algn="l"/>
            <a:r>
              <a:rPr lang="pt-BR" sz="2800" b="0" i="0" dirty="0">
                <a:solidFill>
                  <a:srgbClr val="333333"/>
                </a:solidFill>
                <a:effectLst/>
                <a:latin typeface="Nunito Sans"/>
              </a:rPr>
              <a:t>O </a:t>
            </a:r>
            <a:r>
              <a:rPr lang="pt-BR" sz="2800" b="0" i="0" dirty="0" err="1">
                <a:solidFill>
                  <a:srgbClr val="333333"/>
                </a:solidFill>
                <a:effectLst/>
                <a:latin typeface="Nunito Sans"/>
              </a:rPr>
              <a:t>iFood</a:t>
            </a:r>
            <a:r>
              <a:rPr lang="pt-BR" sz="2800" b="0" i="0" dirty="0">
                <a:solidFill>
                  <a:srgbClr val="333333"/>
                </a:solidFill>
                <a:effectLst/>
                <a:latin typeface="Nunito Sans"/>
              </a:rPr>
              <a:t> é um aplicativo que une restaurantes e consumidores sem que estes precisem sair de casa.</a:t>
            </a:r>
          </a:p>
          <a:p>
            <a:pPr algn="l"/>
            <a:r>
              <a:rPr lang="pt-BR" sz="2800" b="0" i="0" dirty="0">
                <a:solidFill>
                  <a:srgbClr val="333333"/>
                </a:solidFill>
                <a:effectLst/>
                <a:latin typeface="Nunito Sans"/>
              </a:rPr>
              <a:t>Com milhares de entregadores parceiros no Brasil, essa startup conseguiu solucionar um problema para os fabricantes de comida, que era o alto valor das taxas de entrega, e criou uma nova solução para os clientes, que podem pedir seus pratos preferidos no conforto do lar.</a:t>
            </a:r>
          </a:p>
          <a:p>
            <a:pPr marL="342900" indent="-342900" algn="l">
              <a:buAutoNum type="arabicPeriod"/>
            </a:pPr>
            <a:endParaRPr lang="pt-BR" sz="1600" b="1" i="0" dirty="0">
              <a:solidFill>
                <a:srgbClr val="848A91"/>
              </a:solidFill>
              <a:effectLst/>
              <a:latin typeface="Nunito Sans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9D11A55-23CC-4428-B03D-06470419CC65}"/>
              </a:ext>
            </a:extLst>
          </p:cNvPr>
          <p:cNvSpPr txBox="1"/>
          <p:nvPr/>
        </p:nvSpPr>
        <p:spPr>
          <a:xfrm>
            <a:off x="3763618" y="6593653"/>
            <a:ext cx="33970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Fonte: https://blog.hotmart.com/pt-br/o-que-e-uma-startup/</a:t>
            </a:r>
          </a:p>
        </p:txBody>
      </p:sp>
    </p:spTree>
    <p:extLst>
      <p:ext uri="{BB962C8B-B14F-4D97-AF65-F5344CB8AC3E}">
        <p14:creationId xmlns:p14="http://schemas.microsoft.com/office/powerpoint/2010/main" val="403361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>
            <a:extLst>
              <a:ext uri="{FF2B5EF4-FFF2-40B4-BE49-F238E27FC236}">
                <a16:creationId xmlns:a16="http://schemas.microsoft.com/office/drawing/2014/main" id="{8E584663-318A-4238-A718-CCE700804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8" name="CaixaDeTexto 3"/>
          <p:cNvSpPr txBox="1"/>
          <p:nvPr/>
        </p:nvSpPr>
        <p:spPr>
          <a:xfrm>
            <a:off x="557164" y="265227"/>
            <a:ext cx="8360543" cy="684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4290" tIns="34290" rIns="34290" bIns="34290">
            <a:spAutoFit/>
          </a:bodyPr>
          <a:lstStyle>
            <a:lvl1pPr>
              <a:defRPr sz="2400" b="1">
                <a:solidFill>
                  <a:srgbClr val="FF0000"/>
                </a:solidFill>
              </a:defRPr>
            </a:lvl1pPr>
          </a:lstStyle>
          <a:p>
            <a:pPr algn="ctr" defTabSz="1219170">
              <a:buClr>
                <a:srgbClr val="000000"/>
              </a:buClr>
            </a:pPr>
            <a:r>
              <a:rPr lang="pt-BR" sz="4000" kern="0" dirty="0">
                <a:latin typeface="Calibri" panose="020F0502020204030204"/>
                <a:cs typeface="Times New Roman" panose="02020603050405020304" pitchFamily="18" charset="0"/>
                <a:sym typeface="Arial"/>
              </a:rPr>
              <a:t>Startups</a:t>
            </a:r>
          </a:p>
        </p:txBody>
      </p:sp>
      <p:sp>
        <p:nvSpPr>
          <p:cNvPr id="14" name="CaixaDeTexto 3">
            <a:extLst>
              <a:ext uri="{FF2B5EF4-FFF2-40B4-BE49-F238E27FC236}">
                <a16:creationId xmlns:a16="http://schemas.microsoft.com/office/drawing/2014/main" id="{006AA2DD-E0AD-4080-AFF5-55C67F1940B1}"/>
              </a:ext>
            </a:extLst>
          </p:cNvPr>
          <p:cNvSpPr txBox="1"/>
          <p:nvPr/>
        </p:nvSpPr>
        <p:spPr>
          <a:xfrm>
            <a:off x="1418366" y="950441"/>
            <a:ext cx="9142860" cy="5301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4290" tIns="34290" rIns="34290" bIns="34290">
            <a:spAutoFit/>
          </a:bodyPr>
          <a:lstStyle>
            <a:lvl1pPr>
              <a:defRPr sz="2400" b="1">
                <a:solidFill>
                  <a:srgbClr val="FF0000"/>
                </a:solidFill>
              </a:defRPr>
            </a:lvl1pPr>
          </a:lstStyle>
          <a:p>
            <a:pPr algn="l"/>
            <a:r>
              <a:rPr lang="pt-BR" sz="2800" b="0" i="0" dirty="0">
                <a:solidFill>
                  <a:srgbClr val="848A91"/>
                </a:solidFill>
                <a:effectLst/>
                <a:latin typeface="Nunito Sans"/>
              </a:rPr>
              <a:t>9. </a:t>
            </a:r>
            <a:r>
              <a:rPr lang="pt-BR" sz="2800" b="0" i="0" dirty="0" err="1">
                <a:solidFill>
                  <a:srgbClr val="848A91"/>
                </a:solidFill>
                <a:effectLst/>
                <a:latin typeface="Nunito Sans"/>
              </a:rPr>
              <a:t>Gympass</a:t>
            </a:r>
            <a:endParaRPr lang="pt-BR" sz="2800" b="1" i="0" dirty="0">
              <a:solidFill>
                <a:srgbClr val="848A91"/>
              </a:solidFill>
              <a:effectLst/>
              <a:latin typeface="Nunito Sans"/>
            </a:endParaRPr>
          </a:p>
          <a:p>
            <a:pPr algn="l"/>
            <a:r>
              <a:rPr lang="pt-BR" sz="2800" b="0" i="0" dirty="0">
                <a:solidFill>
                  <a:srgbClr val="333333"/>
                </a:solidFill>
                <a:effectLst/>
                <a:latin typeface="Nunito Sans"/>
              </a:rPr>
              <a:t>Criada em 2012, trata-se de um serviço de assinaturas de academias. Por meio de um aplicativo, os usuários podem acessar academias em diversos locais do mundo pagando uma assinatura mensal ou diária</a:t>
            </a:r>
          </a:p>
          <a:p>
            <a:pPr algn="l"/>
            <a:r>
              <a:rPr lang="pt-BR" sz="2800" b="0" i="0" dirty="0">
                <a:solidFill>
                  <a:srgbClr val="333333"/>
                </a:solidFill>
                <a:effectLst/>
                <a:latin typeface="Nunito Sans"/>
              </a:rPr>
              <a:t>O serviço conta com mais de 50 mil academias conveniadas em 14 países diferentes. Em 2019, recebeu um aporte de um grupo norte-americano, se tornando outra startup brasileira a entrar no seleto grupo de unicórnios</a:t>
            </a:r>
            <a:r>
              <a:rPr lang="pt-BR" sz="2800" b="0" i="0" dirty="0" smtClean="0">
                <a:solidFill>
                  <a:srgbClr val="333333"/>
                </a:solidFill>
                <a:effectLst/>
                <a:latin typeface="Nunito Sans"/>
              </a:rPr>
              <a:t>.</a:t>
            </a:r>
          </a:p>
          <a:p>
            <a:pPr algn="l"/>
            <a:endParaRPr lang="pt-BR" sz="2800" b="0" i="0" dirty="0">
              <a:solidFill>
                <a:srgbClr val="333333"/>
              </a:solidFill>
              <a:effectLst/>
              <a:latin typeface="Nunito Sans"/>
            </a:endParaRPr>
          </a:p>
          <a:p>
            <a:r>
              <a:rPr lang="pt-BR" sz="1600" dirty="0">
                <a:solidFill>
                  <a:srgbClr val="848A91"/>
                </a:solidFill>
                <a:latin typeface="Nunito Sans"/>
              </a:rPr>
              <a:t>https://app.startse.com/artigos/gympass-como-a-startup-de-acesso-a-academias-se-transformou-em-sucesso-para-bem-estar</a:t>
            </a:r>
            <a:endParaRPr lang="pt-BR" sz="1600" b="1" i="0" dirty="0">
              <a:solidFill>
                <a:srgbClr val="848A91"/>
              </a:solidFill>
              <a:effectLst/>
              <a:latin typeface="Nunito Sans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9D11A55-23CC-4428-B03D-06470419CC65}"/>
              </a:ext>
            </a:extLst>
          </p:cNvPr>
          <p:cNvSpPr txBox="1"/>
          <p:nvPr/>
        </p:nvSpPr>
        <p:spPr>
          <a:xfrm>
            <a:off x="3763618" y="6593653"/>
            <a:ext cx="33970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Fonte: https://blog.hotmart.com/pt-br/o-que-e-uma-startup/</a:t>
            </a:r>
          </a:p>
        </p:txBody>
      </p:sp>
    </p:spTree>
    <p:extLst>
      <p:ext uri="{BB962C8B-B14F-4D97-AF65-F5344CB8AC3E}">
        <p14:creationId xmlns:p14="http://schemas.microsoft.com/office/powerpoint/2010/main" val="157587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>
            <a:extLst>
              <a:ext uri="{FF2B5EF4-FFF2-40B4-BE49-F238E27FC236}">
                <a16:creationId xmlns:a16="http://schemas.microsoft.com/office/drawing/2014/main" id="{8E584663-318A-4238-A718-CCE700804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8" name="CaixaDeTexto 3"/>
          <p:cNvSpPr txBox="1"/>
          <p:nvPr/>
        </p:nvSpPr>
        <p:spPr>
          <a:xfrm>
            <a:off x="517975" y="520168"/>
            <a:ext cx="8360543" cy="684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4290" tIns="34290" rIns="34290" bIns="34290">
            <a:spAutoFit/>
          </a:bodyPr>
          <a:lstStyle>
            <a:lvl1pPr>
              <a:defRPr sz="2400" b="1">
                <a:solidFill>
                  <a:srgbClr val="FF0000"/>
                </a:solidFill>
              </a:defRPr>
            </a:lvl1pPr>
          </a:lstStyle>
          <a:p>
            <a:pPr algn="ctr" defTabSz="1219170">
              <a:buClr>
                <a:srgbClr val="000000"/>
              </a:buClr>
            </a:pPr>
            <a:r>
              <a:rPr lang="pt-BR" sz="4000" kern="0" dirty="0">
                <a:latin typeface="Calibri" panose="020F0502020204030204"/>
                <a:cs typeface="Times New Roman" panose="02020603050405020304" pitchFamily="18" charset="0"/>
                <a:sym typeface="Arial"/>
              </a:rPr>
              <a:t>Startups</a:t>
            </a:r>
          </a:p>
        </p:txBody>
      </p:sp>
      <p:sp>
        <p:nvSpPr>
          <p:cNvPr id="14" name="CaixaDeTexto 3">
            <a:extLst>
              <a:ext uri="{FF2B5EF4-FFF2-40B4-BE49-F238E27FC236}">
                <a16:creationId xmlns:a16="http://schemas.microsoft.com/office/drawing/2014/main" id="{006AA2DD-E0AD-4080-AFF5-55C67F1940B1}"/>
              </a:ext>
            </a:extLst>
          </p:cNvPr>
          <p:cNvSpPr txBox="1"/>
          <p:nvPr/>
        </p:nvSpPr>
        <p:spPr>
          <a:xfrm>
            <a:off x="1366115" y="1215257"/>
            <a:ext cx="9142860" cy="4193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4290" tIns="34290" rIns="34290" bIns="34290">
            <a:spAutoFit/>
          </a:bodyPr>
          <a:lstStyle>
            <a:lvl1pPr>
              <a:defRPr sz="2400" b="1">
                <a:solidFill>
                  <a:srgbClr val="FF0000"/>
                </a:solidFill>
              </a:defRPr>
            </a:lvl1pPr>
          </a:lstStyle>
          <a:p>
            <a:pPr algn="l"/>
            <a:r>
              <a:rPr lang="pt-BR" sz="2800" b="0" i="0" dirty="0">
                <a:solidFill>
                  <a:srgbClr val="848A91"/>
                </a:solidFill>
                <a:effectLst/>
                <a:latin typeface="Nunito Sans"/>
              </a:rPr>
              <a:t>10. </a:t>
            </a:r>
            <a:r>
              <a:rPr lang="pt-BR" sz="2800" b="0" i="0" dirty="0" err="1">
                <a:solidFill>
                  <a:srgbClr val="848A91"/>
                </a:solidFill>
                <a:effectLst/>
                <a:latin typeface="Nunito Sans"/>
              </a:rPr>
              <a:t>Loggi</a:t>
            </a:r>
            <a:endParaRPr lang="pt-BR" sz="2800" b="1" i="0" dirty="0">
              <a:solidFill>
                <a:srgbClr val="848A91"/>
              </a:solidFill>
              <a:effectLst/>
              <a:latin typeface="Nunito Sans"/>
            </a:endParaRPr>
          </a:p>
          <a:p>
            <a:pPr algn="l"/>
            <a:r>
              <a:rPr lang="pt-BR" sz="2800" b="0" i="0" dirty="0">
                <a:solidFill>
                  <a:srgbClr val="333333"/>
                </a:solidFill>
                <a:effectLst/>
                <a:latin typeface="Nunito Sans"/>
              </a:rPr>
              <a:t>Apesar de não ser um serviço de transporte de pessoas, a </a:t>
            </a:r>
            <a:r>
              <a:rPr lang="pt-BR" sz="2800" b="0" i="0" dirty="0" err="1">
                <a:solidFill>
                  <a:srgbClr val="333333"/>
                </a:solidFill>
                <a:effectLst/>
                <a:latin typeface="Nunito Sans"/>
              </a:rPr>
              <a:t>Loggi</a:t>
            </a:r>
            <a:r>
              <a:rPr lang="pt-BR" sz="2800" b="0" i="0" dirty="0">
                <a:solidFill>
                  <a:srgbClr val="333333"/>
                </a:solidFill>
                <a:effectLst/>
                <a:latin typeface="Nunito Sans"/>
              </a:rPr>
              <a:t> ainda assim é uma solução para problemas de mobilidade urbana, principalmente em grandes cidades com trânsito intenso.</a:t>
            </a:r>
          </a:p>
          <a:p>
            <a:pPr algn="l"/>
            <a:r>
              <a:rPr lang="pt-BR" sz="2800" b="0" i="0" dirty="0">
                <a:solidFill>
                  <a:srgbClr val="333333"/>
                </a:solidFill>
                <a:effectLst/>
                <a:latin typeface="Nunito Sans"/>
              </a:rPr>
              <a:t>A startup oferece o serviço de entregas de produtos para e-commerce, comidas para restaurantes e documentos para empresas, que é seu grande diferencial.</a:t>
            </a:r>
          </a:p>
          <a:p>
            <a:pPr algn="l"/>
            <a:r>
              <a:rPr lang="pt-BR" sz="2800" b="0" i="0" dirty="0">
                <a:solidFill>
                  <a:srgbClr val="333333"/>
                </a:solidFill>
                <a:effectLst/>
                <a:latin typeface="Nunito Sans"/>
              </a:rPr>
              <a:t>Basicamente, é um serviço de motoboy online.</a:t>
            </a:r>
          </a:p>
          <a:p>
            <a:pPr marL="342900" indent="-342900" algn="l">
              <a:buAutoNum type="arabicPeriod"/>
            </a:pPr>
            <a:endParaRPr lang="pt-BR" sz="1600" b="1" i="0" dirty="0">
              <a:solidFill>
                <a:srgbClr val="848A91"/>
              </a:solidFill>
              <a:effectLst/>
              <a:latin typeface="Nunito Sans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9D11A55-23CC-4428-B03D-06470419CC65}"/>
              </a:ext>
            </a:extLst>
          </p:cNvPr>
          <p:cNvSpPr txBox="1"/>
          <p:nvPr/>
        </p:nvSpPr>
        <p:spPr>
          <a:xfrm>
            <a:off x="3763618" y="6593653"/>
            <a:ext cx="33970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Fonte: https://blog.hotmart.com/pt-br/o-que-e-uma-startup/</a:t>
            </a:r>
          </a:p>
        </p:txBody>
      </p:sp>
    </p:spTree>
    <p:extLst>
      <p:ext uri="{BB962C8B-B14F-4D97-AF65-F5344CB8AC3E}">
        <p14:creationId xmlns:p14="http://schemas.microsoft.com/office/powerpoint/2010/main" val="231343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>
            <a:extLst>
              <a:ext uri="{FF2B5EF4-FFF2-40B4-BE49-F238E27FC236}">
                <a16:creationId xmlns:a16="http://schemas.microsoft.com/office/drawing/2014/main" id="{8E584663-318A-4238-A718-CCE700804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FEF7B59-C5EC-437D-957D-C4750446F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38" y="-29104"/>
            <a:ext cx="8596312" cy="688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09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>
            <a:extLst>
              <a:ext uri="{FF2B5EF4-FFF2-40B4-BE49-F238E27FC236}">
                <a16:creationId xmlns:a16="http://schemas.microsoft.com/office/drawing/2014/main" id="{8E584663-318A-4238-A718-CCE700804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8" name="CaixaDeTexto 3"/>
          <p:cNvSpPr txBox="1"/>
          <p:nvPr/>
        </p:nvSpPr>
        <p:spPr>
          <a:xfrm>
            <a:off x="715139" y="177766"/>
            <a:ext cx="8360543" cy="684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4290" tIns="34290" rIns="34290" bIns="34290">
            <a:spAutoFit/>
          </a:bodyPr>
          <a:lstStyle>
            <a:lvl1pPr>
              <a:defRPr sz="2400" b="1">
                <a:solidFill>
                  <a:srgbClr val="FF0000"/>
                </a:solidFill>
              </a:defRPr>
            </a:lvl1pPr>
          </a:lstStyle>
          <a:p>
            <a:pPr algn="ctr" defTabSz="1219170">
              <a:buClr>
                <a:srgbClr val="000000"/>
              </a:buClr>
            </a:pPr>
            <a:r>
              <a:rPr lang="pt-BR" sz="4000" kern="0" dirty="0">
                <a:latin typeface="Calibri" panose="020F0502020204030204"/>
                <a:cs typeface="Times New Roman" panose="02020603050405020304" pitchFamily="18" charset="0"/>
                <a:sym typeface="Arial"/>
              </a:rPr>
              <a:t>Case – </a:t>
            </a:r>
            <a:r>
              <a:rPr lang="pt-BR" sz="4000" kern="0" dirty="0" err="1">
                <a:latin typeface="Calibri" panose="020F0502020204030204"/>
                <a:cs typeface="Times New Roman" panose="02020603050405020304" pitchFamily="18" charset="0"/>
                <a:sym typeface="Arial"/>
              </a:rPr>
              <a:t>Easy</a:t>
            </a:r>
            <a:r>
              <a:rPr lang="pt-BR" sz="4000" kern="0" dirty="0">
                <a:latin typeface="Calibri" panose="020F0502020204030204"/>
                <a:cs typeface="Times New Roman" panose="02020603050405020304" pitchFamily="18" charset="0"/>
                <a:sym typeface="Arial"/>
              </a:rPr>
              <a:t> </a:t>
            </a:r>
            <a:r>
              <a:rPr lang="pt-BR" sz="4000" kern="0" dirty="0" err="1">
                <a:latin typeface="Calibri" panose="020F0502020204030204"/>
                <a:cs typeface="Times New Roman" panose="02020603050405020304" pitchFamily="18" charset="0"/>
                <a:sym typeface="Arial"/>
              </a:rPr>
              <a:t>Taxy</a:t>
            </a:r>
            <a:endParaRPr lang="pt-BR" sz="4000" kern="0" dirty="0">
              <a:latin typeface="Calibri" panose="020F0502020204030204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0EF1030-C7DE-4E3B-835A-F3F42C3C4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905" y="862569"/>
            <a:ext cx="7936189" cy="589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37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>
            <a:extLst>
              <a:ext uri="{FF2B5EF4-FFF2-40B4-BE49-F238E27FC236}">
                <a16:creationId xmlns:a16="http://schemas.microsoft.com/office/drawing/2014/main" id="{8E584663-318A-4238-A718-CCE700804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8" name="CaixaDeTexto 3"/>
          <p:cNvSpPr txBox="1"/>
          <p:nvPr/>
        </p:nvSpPr>
        <p:spPr>
          <a:xfrm>
            <a:off x="489400" y="386759"/>
            <a:ext cx="8360543" cy="684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4290" tIns="34290" rIns="34290" bIns="34290">
            <a:spAutoFit/>
          </a:bodyPr>
          <a:lstStyle>
            <a:lvl1pPr>
              <a:defRPr sz="2400" b="1">
                <a:solidFill>
                  <a:srgbClr val="FF0000"/>
                </a:solidFill>
              </a:defRPr>
            </a:lvl1pPr>
          </a:lstStyle>
          <a:p>
            <a:pPr algn="ctr" defTabSz="1219170">
              <a:buClr>
                <a:srgbClr val="000000"/>
              </a:buClr>
            </a:pPr>
            <a:r>
              <a:rPr lang="pt-BR" sz="4000" kern="0" dirty="0">
                <a:latin typeface="Calibri" panose="020F0502020204030204"/>
                <a:cs typeface="Times New Roman" panose="02020603050405020304" pitchFamily="18" charset="0"/>
                <a:sym typeface="Arial"/>
              </a:rPr>
              <a:t>Case - </a:t>
            </a:r>
            <a:r>
              <a:rPr lang="pt-BR" sz="4000" kern="0" dirty="0" err="1">
                <a:latin typeface="Calibri" panose="020F0502020204030204"/>
                <a:cs typeface="Times New Roman" panose="02020603050405020304" pitchFamily="18" charset="0"/>
                <a:sym typeface="Arial"/>
              </a:rPr>
              <a:t>Sambatech</a:t>
            </a:r>
            <a:endParaRPr lang="pt-BR" sz="4000" kern="0" dirty="0">
              <a:latin typeface="Calibri" panose="020F0502020204030204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0ECBF78-CFF9-4125-A06A-F3A1134D4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877" y="1160758"/>
            <a:ext cx="7203409" cy="569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1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8E584663-318A-4238-A718-CCE700804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168" y="219347"/>
            <a:ext cx="6638518" cy="590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17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>
            <a:extLst>
              <a:ext uri="{FF2B5EF4-FFF2-40B4-BE49-F238E27FC236}">
                <a16:creationId xmlns:a16="http://schemas.microsoft.com/office/drawing/2014/main" id="{8E584663-318A-4238-A718-CCE700804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8" name="CaixaDeTexto 3"/>
          <p:cNvSpPr txBox="1"/>
          <p:nvPr/>
        </p:nvSpPr>
        <p:spPr>
          <a:xfrm>
            <a:off x="517975" y="520168"/>
            <a:ext cx="8360543" cy="684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4290" tIns="34290" rIns="34290" bIns="34290">
            <a:spAutoFit/>
          </a:bodyPr>
          <a:lstStyle>
            <a:lvl1pPr>
              <a:defRPr sz="2400" b="1">
                <a:solidFill>
                  <a:srgbClr val="FF0000"/>
                </a:solidFill>
              </a:defRPr>
            </a:lvl1pPr>
          </a:lstStyle>
          <a:p>
            <a:pPr algn="ctr" defTabSz="1219170">
              <a:buClr>
                <a:srgbClr val="000000"/>
              </a:buClr>
            </a:pPr>
            <a:r>
              <a:rPr lang="pt-BR" sz="4000" kern="0" dirty="0">
                <a:latin typeface="Calibri" panose="020F0502020204030204"/>
                <a:cs typeface="Times New Roman" panose="02020603050405020304" pitchFamily="18" charset="0"/>
                <a:sym typeface="Arial"/>
              </a:rPr>
              <a:t>Startups</a:t>
            </a:r>
          </a:p>
        </p:txBody>
      </p:sp>
      <p:sp>
        <p:nvSpPr>
          <p:cNvPr id="14" name="CaixaDeTexto 3">
            <a:extLst>
              <a:ext uri="{FF2B5EF4-FFF2-40B4-BE49-F238E27FC236}">
                <a16:creationId xmlns:a16="http://schemas.microsoft.com/office/drawing/2014/main" id="{006AA2DD-E0AD-4080-AFF5-55C67F1940B1}"/>
              </a:ext>
            </a:extLst>
          </p:cNvPr>
          <p:cNvSpPr txBox="1"/>
          <p:nvPr/>
        </p:nvSpPr>
        <p:spPr>
          <a:xfrm>
            <a:off x="517975" y="1746244"/>
            <a:ext cx="10573656" cy="1792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4290" tIns="34290" rIns="34290" bIns="34290">
            <a:spAutoFit/>
          </a:bodyPr>
          <a:lstStyle>
            <a:lvl1pPr>
              <a:defRPr sz="2400" b="1">
                <a:solidFill>
                  <a:srgbClr val="FF0000"/>
                </a:solidFill>
              </a:defRPr>
            </a:lvl1pPr>
          </a:lstStyle>
          <a:p>
            <a:pPr algn="ctr" defTabSz="1219170">
              <a:buClr>
                <a:srgbClr val="000000"/>
              </a:buClr>
            </a:pPr>
            <a:r>
              <a:rPr lang="pt-BR" sz="2800" b="0" i="1" dirty="0">
                <a:solidFill>
                  <a:srgbClr val="000000"/>
                </a:solidFill>
                <a:effectLst/>
                <a:latin typeface="nyty"/>
              </a:rPr>
              <a:t>“Startups</a:t>
            </a:r>
            <a:r>
              <a:rPr lang="pt-BR" sz="2800" b="0" i="0" dirty="0">
                <a:solidFill>
                  <a:srgbClr val="000000"/>
                </a:solidFill>
                <a:effectLst/>
                <a:latin typeface="nyty"/>
              </a:rPr>
              <a:t> são empresas que atuam com algum tipo de tecnologia para desenvolver produtos e serviços que sejam inovadores utilizando um modelo de negócios que permita ganho em escala e possa ser aplicado globalmente. ”</a:t>
            </a:r>
            <a:endParaRPr lang="pt-BR" sz="3600" kern="0" dirty="0">
              <a:solidFill>
                <a:schemeClr val="tx1"/>
              </a:solidFill>
              <a:latin typeface="Calibri" panose="020F0502020204030204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656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>
            <a:extLst>
              <a:ext uri="{FF2B5EF4-FFF2-40B4-BE49-F238E27FC236}">
                <a16:creationId xmlns:a16="http://schemas.microsoft.com/office/drawing/2014/main" id="{8E584663-318A-4238-A718-CCE700804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D1B3FCD-4BBE-4DA2-A35D-4476448D1B20}"/>
              </a:ext>
            </a:extLst>
          </p:cNvPr>
          <p:cNvSpPr txBox="1"/>
          <p:nvPr/>
        </p:nvSpPr>
        <p:spPr>
          <a:xfrm>
            <a:off x="4950594" y="1466125"/>
            <a:ext cx="11776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MPV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9CDC816-4177-4A34-99FD-81AF019BA179}"/>
              </a:ext>
            </a:extLst>
          </p:cNvPr>
          <p:cNvSpPr txBox="1"/>
          <p:nvPr/>
        </p:nvSpPr>
        <p:spPr>
          <a:xfrm>
            <a:off x="2606084" y="4348022"/>
            <a:ext cx="60831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Mínimo Produto Viável 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Desenvolvimento de um produto com funcionalidade mínimas </a:t>
            </a:r>
          </a:p>
          <a:p>
            <a:pPr algn="ctr"/>
            <a:r>
              <a:rPr lang="pt-BR" dirty="0"/>
              <a:t>para entender os desejos dos clientes.</a:t>
            </a: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A2EFB507-A4F2-4180-89D5-17A5ABAF96F0}"/>
              </a:ext>
            </a:extLst>
          </p:cNvPr>
          <p:cNvCxnSpPr>
            <a:cxnSpLocks/>
          </p:cNvCxnSpPr>
          <p:nvPr/>
        </p:nvCxnSpPr>
        <p:spPr>
          <a:xfrm>
            <a:off x="5539409" y="2607591"/>
            <a:ext cx="0" cy="125895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16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8E584663-318A-4238-A718-CCE700804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683622" y="1214845"/>
            <a:ext cx="812074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292929"/>
                </a:solidFill>
                <a:latin typeface="sohne"/>
              </a:rPr>
              <a:t>O que é MVP</a:t>
            </a:r>
            <a:r>
              <a:rPr lang="pt-BR" dirty="0" smtClean="0">
                <a:solidFill>
                  <a:srgbClr val="292929"/>
                </a:solidFill>
                <a:latin typeface="sohne"/>
              </a:rPr>
              <a:t>?</a:t>
            </a:r>
          </a:p>
          <a:p>
            <a:endParaRPr lang="pt-BR" dirty="0">
              <a:solidFill>
                <a:srgbClr val="292929"/>
              </a:solidFill>
              <a:latin typeface="sohne"/>
            </a:endParaRPr>
          </a:p>
          <a:p>
            <a:r>
              <a:rPr lang="pt-BR" dirty="0">
                <a:solidFill>
                  <a:srgbClr val="292929"/>
                </a:solidFill>
                <a:latin typeface="charter"/>
              </a:rPr>
              <a:t>A sigla </a:t>
            </a:r>
            <a:r>
              <a:rPr lang="pt-BR" b="1" dirty="0">
                <a:solidFill>
                  <a:srgbClr val="292929"/>
                </a:solidFill>
                <a:latin typeface="charter"/>
              </a:rPr>
              <a:t>MVP</a:t>
            </a:r>
            <a:r>
              <a:rPr lang="pt-BR" dirty="0">
                <a:solidFill>
                  <a:srgbClr val="292929"/>
                </a:solidFill>
                <a:latin typeface="charter"/>
              </a:rPr>
              <a:t> significa </a:t>
            </a:r>
            <a:r>
              <a:rPr lang="pt-BR" b="1" dirty="0" err="1">
                <a:solidFill>
                  <a:srgbClr val="292929"/>
                </a:solidFill>
                <a:latin typeface="charter"/>
              </a:rPr>
              <a:t>Minimum</a:t>
            </a:r>
            <a:r>
              <a:rPr lang="pt-BR" b="1" dirty="0">
                <a:solidFill>
                  <a:srgbClr val="292929"/>
                </a:solidFill>
                <a:latin typeface="charter"/>
              </a:rPr>
              <a:t> </a:t>
            </a:r>
            <a:r>
              <a:rPr lang="pt-BR" b="1" dirty="0" err="1">
                <a:solidFill>
                  <a:srgbClr val="292929"/>
                </a:solidFill>
                <a:latin typeface="charter"/>
              </a:rPr>
              <a:t>Viable</a:t>
            </a:r>
            <a:r>
              <a:rPr lang="pt-BR" b="1" dirty="0">
                <a:solidFill>
                  <a:srgbClr val="292929"/>
                </a:solidFill>
                <a:latin typeface="charter"/>
              </a:rPr>
              <a:t> </a:t>
            </a:r>
            <a:r>
              <a:rPr lang="pt-BR" b="1" dirty="0" err="1">
                <a:solidFill>
                  <a:srgbClr val="292929"/>
                </a:solidFill>
                <a:latin typeface="charter"/>
              </a:rPr>
              <a:t>Product</a:t>
            </a:r>
            <a:r>
              <a:rPr lang="pt-BR" dirty="0">
                <a:solidFill>
                  <a:srgbClr val="292929"/>
                </a:solidFill>
                <a:latin typeface="charter"/>
              </a:rPr>
              <a:t> ou </a:t>
            </a:r>
            <a:r>
              <a:rPr lang="pt-BR" b="1" dirty="0">
                <a:solidFill>
                  <a:srgbClr val="292929"/>
                </a:solidFill>
                <a:latin typeface="charter"/>
              </a:rPr>
              <a:t>Produto Mínimo Viável,</a:t>
            </a:r>
            <a:r>
              <a:rPr lang="pt-BR" dirty="0">
                <a:solidFill>
                  <a:srgbClr val="292929"/>
                </a:solidFill>
                <a:latin typeface="charter"/>
              </a:rPr>
              <a:t> em português. É o conjunto de funcionalidades mínimas de um produto, que juntas tornam possível colocá-lo produção.</a:t>
            </a:r>
          </a:p>
          <a:p>
            <a:r>
              <a:rPr lang="pt-BR" dirty="0">
                <a:solidFill>
                  <a:srgbClr val="292929"/>
                </a:solidFill>
                <a:latin typeface="charter"/>
              </a:rPr>
              <a:t>Dessa forma, podemos testar se o produto tem propensão ao sucesso e, caso não tenha, nós não perdemos tempo desenvolvendo o produto inteiro para validar, gastamos pouco esforço no produto e, consequentemente, pouco dinheiro. Por outro lado, se o produto tiver propensão ao sucesso, já podemos ganhar dinheiro com ele apenas com as funcionalidade básicas, enquanto desenvolvemos as demais funcionalidades.</a:t>
            </a:r>
            <a:endParaRPr lang="pt-BR" b="0" i="0" dirty="0">
              <a:solidFill>
                <a:srgbClr val="292929"/>
              </a:solidFill>
              <a:effectLst/>
              <a:latin typeface="charter"/>
            </a:endParaRPr>
          </a:p>
        </p:txBody>
      </p:sp>
    </p:spTree>
    <p:extLst>
      <p:ext uri="{BB962C8B-B14F-4D97-AF65-F5344CB8AC3E}">
        <p14:creationId xmlns:p14="http://schemas.microsoft.com/office/powerpoint/2010/main" val="60505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81927"/>
            <a:ext cx="9742714" cy="647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1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00743" y="714918"/>
            <a:ext cx="1087700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cap="all" dirty="0" smtClean="0">
                <a:latin typeface="Oswald"/>
              </a:rPr>
              <a:t>FACEBOOK</a:t>
            </a:r>
          </a:p>
          <a:p>
            <a:endParaRPr lang="pt-BR" b="1" cap="all" dirty="0">
              <a:latin typeface="Oswald"/>
            </a:endParaRPr>
          </a:p>
          <a:p>
            <a:r>
              <a:rPr lang="pt-BR" dirty="0">
                <a:solidFill>
                  <a:srgbClr val="333333"/>
                </a:solidFill>
                <a:latin typeface="Oswald"/>
              </a:rPr>
              <a:t>Como exibido no filme “A Rede Social”, o </a:t>
            </a:r>
            <a:r>
              <a:rPr lang="pt-BR" dirty="0" err="1">
                <a:solidFill>
                  <a:srgbClr val="333333"/>
                </a:solidFill>
                <a:latin typeface="Oswald"/>
              </a:rPr>
              <a:t>Facebook</a:t>
            </a:r>
            <a:r>
              <a:rPr lang="pt-BR" dirty="0">
                <a:solidFill>
                  <a:srgbClr val="333333"/>
                </a:solidFill>
                <a:latin typeface="Oswald"/>
              </a:rPr>
              <a:t> (no começo, The </a:t>
            </a:r>
            <a:r>
              <a:rPr lang="pt-BR" dirty="0" err="1">
                <a:solidFill>
                  <a:srgbClr val="333333"/>
                </a:solidFill>
                <a:latin typeface="Oswald"/>
              </a:rPr>
              <a:t>Facebook</a:t>
            </a:r>
            <a:r>
              <a:rPr lang="pt-BR" dirty="0">
                <a:solidFill>
                  <a:srgbClr val="333333"/>
                </a:solidFill>
                <a:latin typeface="Oswald"/>
              </a:rPr>
              <a:t>) pretendia conectar jovens de universidades norte-americanas e permitir que trocassem mensagens. Essa função já existia em outros sites, mas a </a:t>
            </a:r>
            <a:r>
              <a:rPr lang="pt-BR" dirty="0" err="1">
                <a:solidFill>
                  <a:srgbClr val="333333"/>
                </a:solidFill>
                <a:latin typeface="Oswald"/>
              </a:rPr>
              <a:t>viralidade</a:t>
            </a:r>
            <a:r>
              <a:rPr lang="pt-BR" dirty="0">
                <a:solidFill>
                  <a:srgbClr val="333333"/>
                </a:solidFill>
                <a:latin typeface="Oswald"/>
              </a:rPr>
              <a:t> veio porque o </a:t>
            </a:r>
            <a:r>
              <a:rPr lang="pt-BR" dirty="0" err="1">
                <a:solidFill>
                  <a:srgbClr val="333333"/>
                </a:solidFill>
                <a:latin typeface="Oswald"/>
              </a:rPr>
              <a:t>Facebook</a:t>
            </a:r>
            <a:r>
              <a:rPr lang="pt-BR" dirty="0">
                <a:solidFill>
                  <a:srgbClr val="333333"/>
                </a:solidFill>
                <a:latin typeface="Oswald"/>
              </a:rPr>
              <a:t> era simples. E esse foi o MVP da rede social! Testado primeiro apenas com estudantes de Harvard, foi possível perceber o crescimento da popularidade, e, assim, a expansão se tornou inevitável.</a:t>
            </a:r>
            <a:endParaRPr lang="pt-BR" b="0" i="0" dirty="0">
              <a:solidFill>
                <a:srgbClr val="333333"/>
              </a:solidFill>
              <a:effectLst/>
              <a:latin typeface="Oswald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2376" y="0"/>
            <a:ext cx="1724025" cy="1381125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500743" y="3784772"/>
            <a:ext cx="108770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cap="all" dirty="0" smtClean="0">
                <a:latin typeface="Oswald"/>
              </a:rPr>
              <a:t>INSTAGRAM</a:t>
            </a:r>
          </a:p>
          <a:p>
            <a:endParaRPr lang="pt-BR" b="1" cap="all" dirty="0">
              <a:latin typeface="Oswald"/>
            </a:endParaRPr>
          </a:p>
          <a:p>
            <a:r>
              <a:rPr lang="pt-BR" dirty="0">
                <a:solidFill>
                  <a:srgbClr val="333333"/>
                </a:solidFill>
                <a:latin typeface="Oswald"/>
              </a:rPr>
              <a:t>A primeira versão do Instagram permitia que usuários compartilhassem fotos com um número limitado de filtros. Ser mais um aplicativo de fotos não era ideal na época, com o mercado saturado com </a:t>
            </a:r>
            <a:r>
              <a:rPr lang="pt-BR" dirty="0" err="1">
                <a:solidFill>
                  <a:srgbClr val="333333"/>
                </a:solidFill>
                <a:latin typeface="Oswald"/>
              </a:rPr>
              <a:t>apps</a:t>
            </a:r>
            <a:r>
              <a:rPr lang="pt-BR" dirty="0">
                <a:solidFill>
                  <a:srgbClr val="333333"/>
                </a:solidFill>
                <a:latin typeface="Oswald"/>
              </a:rPr>
              <a:t> de edição de imagens e redes sociais. A proposta, então, era juntar o compartilhamento e a edição em um só lugar. Com tal facilidade, os usuários passaram a adotar a rede como principal.</a:t>
            </a:r>
          </a:p>
          <a:p>
            <a:r>
              <a:rPr lang="pt-BR" dirty="0">
                <a:solidFill>
                  <a:srgbClr val="333333"/>
                </a:solidFill>
                <a:latin typeface="Oswald"/>
              </a:rPr>
              <a:t>Esse </a:t>
            </a:r>
            <a:r>
              <a:rPr lang="pt-BR" dirty="0" err="1">
                <a:solidFill>
                  <a:srgbClr val="333333"/>
                </a:solidFill>
                <a:latin typeface="Oswald"/>
              </a:rPr>
              <a:t>mindset</a:t>
            </a:r>
            <a:r>
              <a:rPr lang="pt-BR" dirty="0">
                <a:solidFill>
                  <a:srgbClr val="333333"/>
                </a:solidFill>
                <a:latin typeface="Oswald"/>
              </a:rPr>
              <a:t> de criar um espaço no qual é possível executar várias ações ainda permeia a empresa e hoje vemos o Instagram fornecer inúmeras funções.</a:t>
            </a:r>
            <a:endParaRPr lang="pt-BR" b="0" i="0" dirty="0">
              <a:solidFill>
                <a:srgbClr val="333333"/>
              </a:solidFill>
              <a:effectLst/>
              <a:latin typeface="Oswald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573" y="3030310"/>
            <a:ext cx="1125630" cy="114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15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95942" y="869076"/>
            <a:ext cx="116128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cap="all" dirty="0" smtClean="0">
                <a:latin typeface="Oswald"/>
              </a:rPr>
              <a:t>TWITTER</a:t>
            </a:r>
          </a:p>
          <a:p>
            <a:endParaRPr lang="pt-BR" cap="all" dirty="0">
              <a:latin typeface="Oswald"/>
            </a:endParaRPr>
          </a:p>
          <a:p>
            <a:r>
              <a:rPr lang="pt-BR" dirty="0">
                <a:solidFill>
                  <a:srgbClr val="333333"/>
                </a:solidFill>
                <a:latin typeface="Oswald"/>
              </a:rPr>
              <a:t>A ideia para o </a:t>
            </a:r>
            <a:r>
              <a:rPr lang="pt-BR" dirty="0" err="1">
                <a:solidFill>
                  <a:srgbClr val="333333"/>
                </a:solidFill>
                <a:latin typeface="Oswald"/>
              </a:rPr>
              <a:t>Twitter</a:t>
            </a:r>
            <a:r>
              <a:rPr lang="pt-BR" dirty="0">
                <a:solidFill>
                  <a:srgbClr val="333333"/>
                </a:solidFill>
                <a:latin typeface="Oswald"/>
              </a:rPr>
              <a:t> surgiu em uma </a:t>
            </a:r>
            <a:r>
              <a:rPr lang="pt-BR" dirty="0" err="1" smtClean="0">
                <a:solidFill>
                  <a:srgbClr val="333333"/>
                </a:solidFill>
                <a:latin typeface="Oswald"/>
              </a:rPr>
              <a:t>hackathon</a:t>
            </a:r>
            <a:r>
              <a:rPr lang="pt-BR" dirty="0" smtClean="0">
                <a:solidFill>
                  <a:srgbClr val="333333"/>
                </a:solidFill>
                <a:latin typeface="Oswald"/>
              </a:rPr>
              <a:t> </a:t>
            </a:r>
            <a:r>
              <a:rPr lang="pt-BR" dirty="0">
                <a:solidFill>
                  <a:srgbClr val="333333"/>
                </a:solidFill>
                <a:latin typeface="Oswald"/>
              </a:rPr>
              <a:t>produzida pela plataforma de </a:t>
            </a:r>
            <a:r>
              <a:rPr lang="pt-BR" dirty="0" err="1">
                <a:solidFill>
                  <a:srgbClr val="333333"/>
                </a:solidFill>
                <a:latin typeface="Oswald"/>
              </a:rPr>
              <a:t>podcasts</a:t>
            </a:r>
            <a:r>
              <a:rPr lang="pt-BR" dirty="0">
                <a:solidFill>
                  <a:srgbClr val="333333"/>
                </a:solidFill>
                <a:latin typeface="Oswald"/>
              </a:rPr>
              <a:t> </a:t>
            </a:r>
            <a:r>
              <a:rPr lang="pt-BR" dirty="0" err="1">
                <a:solidFill>
                  <a:srgbClr val="333333"/>
                </a:solidFill>
                <a:latin typeface="Oswald"/>
              </a:rPr>
              <a:t>Odeo</a:t>
            </a:r>
            <a:r>
              <a:rPr lang="pt-BR" dirty="0">
                <a:solidFill>
                  <a:srgbClr val="333333"/>
                </a:solidFill>
                <a:latin typeface="Oswald"/>
              </a:rPr>
              <a:t>, que até então estava perdendo clientes para o recém-lançado </a:t>
            </a:r>
            <a:r>
              <a:rPr lang="pt-BR" dirty="0" err="1">
                <a:solidFill>
                  <a:srgbClr val="333333"/>
                </a:solidFill>
                <a:latin typeface="Oswald"/>
              </a:rPr>
              <a:t>iTunes</a:t>
            </a:r>
            <a:r>
              <a:rPr lang="pt-BR" dirty="0">
                <a:solidFill>
                  <a:srgbClr val="333333"/>
                </a:solidFill>
                <a:latin typeface="Oswald"/>
              </a:rPr>
              <a:t>. Durante a </a:t>
            </a:r>
            <a:r>
              <a:rPr lang="pt-BR" dirty="0" err="1">
                <a:solidFill>
                  <a:srgbClr val="333333"/>
                </a:solidFill>
                <a:latin typeface="Oswald"/>
              </a:rPr>
              <a:t>hackathon</a:t>
            </a:r>
            <a:r>
              <a:rPr lang="pt-BR" dirty="0">
                <a:solidFill>
                  <a:srgbClr val="333333"/>
                </a:solidFill>
                <a:latin typeface="Oswald"/>
              </a:rPr>
              <a:t>, surgiu a ideia de criar um mensageiro interno por SMS para que funcionários conversassem entre si – o que veio a ser o MVP.</a:t>
            </a:r>
          </a:p>
          <a:p>
            <a:r>
              <a:rPr lang="pt-BR" dirty="0">
                <a:solidFill>
                  <a:srgbClr val="333333"/>
                </a:solidFill>
                <a:latin typeface="Oswald"/>
              </a:rPr>
              <a:t>No entanto, constatou-se que os usuários tinham de gastar muito dinheiro para postar. Foi aí que os executivos viram que isso poderia tornar-se o próximo projeto da empresa e criaram o inicialmente chamado “</a:t>
            </a:r>
            <a:r>
              <a:rPr lang="pt-BR" dirty="0" err="1">
                <a:solidFill>
                  <a:srgbClr val="333333"/>
                </a:solidFill>
                <a:latin typeface="Oswald"/>
              </a:rPr>
              <a:t>twittr</a:t>
            </a:r>
            <a:r>
              <a:rPr lang="pt-BR" dirty="0">
                <a:solidFill>
                  <a:srgbClr val="333333"/>
                </a:solidFill>
                <a:latin typeface="Oswald"/>
              </a:rPr>
              <a:t>”. Depois de alguns testes, o </a:t>
            </a:r>
            <a:r>
              <a:rPr lang="pt-BR" dirty="0" err="1">
                <a:solidFill>
                  <a:srgbClr val="333333"/>
                </a:solidFill>
                <a:latin typeface="Oswald"/>
              </a:rPr>
              <a:t>Twitter</a:t>
            </a:r>
            <a:r>
              <a:rPr lang="pt-BR" dirty="0">
                <a:solidFill>
                  <a:srgbClr val="333333"/>
                </a:solidFill>
                <a:latin typeface="Oswald"/>
              </a:rPr>
              <a:t> foi lançado, em 15 de julho de 2006.</a:t>
            </a:r>
            <a:endParaRPr lang="pt-BR" b="0" i="0" dirty="0">
              <a:solidFill>
                <a:srgbClr val="333333"/>
              </a:solidFill>
              <a:effectLst/>
              <a:latin typeface="Oswald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0950" y="0"/>
            <a:ext cx="1800225" cy="139065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82879" y="3983228"/>
            <a:ext cx="1162594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cap="all" dirty="0" smtClean="0">
                <a:latin typeface="Oswald"/>
              </a:rPr>
              <a:t>SPOTIFY</a:t>
            </a:r>
          </a:p>
          <a:p>
            <a:endParaRPr lang="pt-BR" b="1" cap="all" dirty="0">
              <a:latin typeface="Oswald"/>
            </a:endParaRPr>
          </a:p>
          <a:p>
            <a:r>
              <a:rPr lang="pt-BR" dirty="0">
                <a:solidFill>
                  <a:srgbClr val="333333"/>
                </a:solidFill>
                <a:latin typeface="Oswald"/>
              </a:rPr>
              <a:t>O </a:t>
            </a:r>
            <a:r>
              <a:rPr lang="pt-BR" dirty="0" err="1">
                <a:solidFill>
                  <a:srgbClr val="333333"/>
                </a:solidFill>
                <a:latin typeface="Oswald"/>
              </a:rPr>
              <a:t>Spotify</a:t>
            </a:r>
            <a:r>
              <a:rPr lang="pt-BR" dirty="0">
                <a:solidFill>
                  <a:srgbClr val="333333"/>
                </a:solidFill>
                <a:latin typeface="Oswald"/>
              </a:rPr>
              <a:t> é outra prova de que o MVP não precisa conter todas as funcionalidades que você sonha colocar em seu produto. Basta que ele exemplifique a solução e seja possível utilizá-lo a fim de testar e compreender melhor. Uma vez que a audiência aceite, você inicia o processo de implementar outras funções, que vão fazer o produto ser ainda mais desejado.</a:t>
            </a:r>
          </a:p>
          <a:p>
            <a:r>
              <a:rPr lang="pt-BR" dirty="0">
                <a:solidFill>
                  <a:srgbClr val="333333"/>
                </a:solidFill>
                <a:latin typeface="Oswald"/>
              </a:rPr>
              <a:t>O MVP do </a:t>
            </a:r>
            <a:r>
              <a:rPr lang="pt-BR" dirty="0" err="1">
                <a:solidFill>
                  <a:srgbClr val="333333"/>
                </a:solidFill>
                <a:latin typeface="Oswald"/>
              </a:rPr>
              <a:t>Spotify</a:t>
            </a:r>
            <a:r>
              <a:rPr lang="pt-BR" dirty="0">
                <a:solidFill>
                  <a:srgbClr val="333333"/>
                </a:solidFill>
                <a:latin typeface="Oswald"/>
              </a:rPr>
              <a:t> tinha a principal </a:t>
            </a:r>
            <a:r>
              <a:rPr lang="pt-BR" dirty="0" err="1">
                <a:solidFill>
                  <a:srgbClr val="333333"/>
                </a:solidFill>
                <a:latin typeface="Oswald"/>
              </a:rPr>
              <a:t>solução,que</a:t>
            </a:r>
            <a:r>
              <a:rPr lang="pt-BR" dirty="0">
                <a:solidFill>
                  <a:srgbClr val="333333"/>
                </a:solidFill>
                <a:latin typeface="Oswald"/>
              </a:rPr>
              <a:t> é protagonista até hoje: streaming de música. Em um </a:t>
            </a:r>
            <a:r>
              <a:rPr lang="pt-BR" dirty="0" err="1">
                <a:solidFill>
                  <a:srgbClr val="333333"/>
                </a:solidFill>
                <a:latin typeface="Oswald"/>
              </a:rPr>
              <a:t>app</a:t>
            </a:r>
            <a:r>
              <a:rPr lang="pt-BR" dirty="0">
                <a:solidFill>
                  <a:srgbClr val="333333"/>
                </a:solidFill>
                <a:latin typeface="Oswald"/>
              </a:rPr>
              <a:t> para desktop, a empresa colocou exatamente isso e rodou testes para saber se daria certo. Junto disso, veio o modelo de preço “</a:t>
            </a:r>
            <a:r>
              <a:rPr lang="pt-BR" dirty="0" err="1" smtClean="0">
                <a:solidFill>
                  <a:srgbClr val="333333"/>
                </a:solidFill>
                <a:latin typeface="Oswald"/>
              </a:rPr>
              <a:t>freemium</a:t>
            </a:r>
            <a:r>
              <a:rPr lang="pt-BR" dirty="0" smtClean="0">
                <a:solidFill>
                  <a:srgbClr val="333333"/>
                </a:solidFill>
                <a:latin typeface="Oswald"/>
              </a:rPr>
              <a:t>”. Essas </a:t>
            </a:r>
            <a:r>
              <a:rPr lang="pt-BR" dirty="0">
                <a:solidFill>
                  <a:srgbClr val="333333"/>
                </a:solidFill>
                <a:latin typeface="Oswald"/>
              </a:rPr>
              <a:t>duas coisas juntas se mostraram ser o que as pessoas queriam.</a:t>
            </a:r>
            <a:endParaRPr lang="pt-BR" b="0" i="0" dirty="0">
              <a:solidFill>
                <a:srgbClr val="333333"/>
              </a:solidFill>
              <a:effectLst/>
              <a:latin typeface="Oswald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6172" y="3512455"/>
            <a:ext cx="215265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14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Hackathon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352903" y="20588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https://hackathonbrasil.com.br/hackathon-da-nasa-gerou-solucoes-para-a-amazonia-e-a-terra/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987" y="4743450"/>
            <a:ext cx="6210300" cy="21145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448" y="1132409"/>
            <a:ext cx="5634839" cy="2938599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256903" y="219123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cap="all" dirty="0">
                <a:solidFill>
                  <a:srgbClr val="333333"/>
                </a:solidFill>
                <a:latin typeface="Mada"/>
              </a:rPr>
              <a:t>O QUE É UM HACKATHON?</a:t>
            </a:r>
          </a:p>
          <a:p>
            <a:r>
              <a:rPr lang="pt-BR" dirty="0">
                <a:solidFill>
                  <a:srgbClr val="777777"/>
                </a:solidFill>
                <a:latin typeface="Mada"/>
              </a:rPr>
              <a:t>Originalmente, </a:t>
            </a:r>
            <a:r>
              <a:rPr lang="pt-BR" dirty="0" err="1">
                <a:solidFill>
                  <a:srgbClr val="777777"/>
                </a:solidFill>
                <a:latin typeface="Mada"/>
              </a:rPr>
              <a:t>Hackathon</a:t>
            </a:r>
            <a:r>
              <a:rPr lang="pt-BR" dirty="0">
                <a:solidFill>
                  <a:srgbClr val="777777"/>
                </a:solidFill>
                <a:latin typeface="Mada"/>
              </a:rPr>
              <a:t> é uma competição entre programadores cuja finalidade é esboçar a ideia de algum </a:t>
            </a:r>
            <a:r>
              <a:rPr lang="pt-BR" i="1" dirty="0">
                <a:solidFill>
                  <a:srgbClr val="777777"/>
                </a:solidFill>
                <a:latin typeface="Mada"/>
              </a:rPr>
              <a:t>software</a:t>
            </a:r>
            <a:r>
              <a:rPr lang="pt-BR" dirty="0">
                <a:solidFill>
                  <a:srgbClr val="777777"/>
                </a:solidFill>
                <a:latin typeface="Mada"/>
              </a:rPr>
              <a:t> que vise a resolução de determinado problema.</a:t>
            </a:r>
            <a:endParaRPr lang="pt-BR" b="0" i="0" dirty="0">
              <a:solidFill>
                <a:srgbClr val="777777"/>
              </a:solidFill>
              <a:effectLst/>
              <a:latin typeface="Mada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56903" y="414328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rgbClr val="454545"/>
                </a:solidFill>
                <a:latin typeface="Open Sans"/>
              </a:rPr>
              <a:t>Dinâmica </a:t>
            </a:r>
            <a:r>
              <a:rPr lang="pt-BR" b="1" dirty="0">
                <a:solidFill>
                  <a:srgbClr val="454545"/>
                </a:solidFill>
                <a:latin typeface="Open Sans"/>
              </a:rPr>
              <a:t>competitiva</a:t>
            </a:r>
            <a:r>
              <a:rPr lang="pt-BR" dirty="0">
                <a:solidFill>
                  <a:srgbClr val="454545"/>
                </a:solidFill>
                <a:latin typeface="Open Sans"/>
              </a:rPr>
              <a:t>, com local e duração predeterminados, muito usada em empresas para aguçar a criatividade da equipe de colaboradores de uma maneira mais desafiadora e divertida.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517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>
            <a:extLst>
              <a:ext uri="{FF2B5EF4-FFF2-40B4-BE49-F238E27FC236}">
                <a16:creationId xmlns:a16="http://schemas.microsoft.com/office/drawing/2014/main" id="{B97C936D-57D2-4184-BF9A-6365582ECE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30" y="365125"/>
            <a:ext cx="12192000" cy="6858000"/>
          </a:xfrm>
          <a:prstGeom prst="rect">
            <a:avLst/>
          </a:prstGeom>
        </p:spPr>
      </p:pic>
      <p:sp>
        <p:nvSpPr>
          <p:cNvPr id="7" name="Espaço Reservado para Conteúdo 10">
            <a:extLst>
              <a:ext uri="{FF2B5EF4-FFF2-40B4-BE49-F238E27FC236}">
                <a16:creationId xmlns:a16="http://schemas.microsoft.com/office/drawing/2014/main" id="{D7113E32-5A3F-4F91-89F3-90BF8C7363F6}"/>
              </a:ext>
            </a:extLst>
          </p:cNvPr>
          <p:cNvSpPr txBox="1">
            <a:spLocks/>
          </p:cNvSpPr>
          <p:nvPr/>
        </p:nvSpPr>
        <p:spPr>
          <a:xfrm>
            <a:off x="558455" y="769513"/>
            <a:ext cx="12192000" cy="3497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</a:t>
            </a:r>
            <a:endParaRPr lang="pt-BR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pt-BR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pt-BR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891C698-8406-4855-B870-867A9A597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688" y="2346907"/>
            <a:ext cx="8300624" cy="384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3B3761DB-29BD-4F72-A981-CB76F81A3A35}"/>
              </a:ext>
            </a:extLst>
          </p:cNvPr>
          <p:cNvSpPr/>
          <p:nvPr/>
        </p:nvSpPr>
        <p:spPr>
          <a:xfrm>
            <a:off x="4549268" y="788056"/>
            <a:ext cx="2255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800" b="1" dirty="0"/>
              <a:t>Análise SWOT</a:t>
            </a:r>
            <a:endParaRPr lang="pt-BR" altLang="pt-BR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39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>
            <a:extLst>
              <a:ext uri="{FF2B5EF4-FFF2-40B4-BE49-F238E27FC236}">
                <a16:creationId xmlns:a16="http://schemas.microsoft.com/office/drawing/2014/main" id="{B97C936D-57D2-4184-BF9A-6365582ECE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3BBF4450-DEDD-4295-BBF9-198DE12D1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004" y="752123"/>
            <a:ext cx="9695484" cy="5554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435C79CC-B023-427B-81E3-DBDFFEE63ED7}"/>
              </a:ext>
            </a:extLst>
          </p:cNvPr>
          <p:cNvSpPr/>
          <p:nvPr/>
        </p:nvSpPr>
        <p:spPr>
          <a:xfrm>
            <a:off x="2491410" y="6443679"/>
            <a:ext cx="84018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hlinkClick r:id="rId5"/>
              </a:rPr>
              <a:t>Fonte: http://movimentoimpactoglobal.com.br/matriz-swot/matriz-analise-swot-como-fazer-uma-figura-01-2/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63116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:a16="http://schemas.microsoft.com/office/drawing/2014/main" id="{A778D413-BB09-4109-9CE3-D8884863D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9560" y="342492"/>
            <a:ext cx="10515600" cy="1325563"/>
          </a:xfrm>
        </p:spPr>
        <p:txBody>
          <a:bodyPr/>
          <a:lstStyle/>
          <a:p>
            <a:r>
              <a:rPr lang="pt-BR" dirty="0" smtClean="0"/>
              <a:t>Matriz BCG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116" y="3721603"/>
            <a:ext cx="6168487" cy="249627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1452" y="800893"/>
            <a:ext cx="6335979" cy="262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41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>
            <a:extLst>
              <a:ext uri="{FF2B5EF4-FFF2-40B4-BE49-F238E27FC236}">
                <a16:creationId xmlns:a16="http://schemas.microsoft.com/office/drawing/2014/main" id="{A778D413-BB09-4109-9CE3-D8884863D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Matriz BCG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932" y="1517929"/>
            <a:ext cx="7008779" cy="470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07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>
            <a:extLst>
              <a:ext uri="{FF2B5EF4-FFF2-40B4-BE49-F238E27FC236}">
                <a16:creationId xmlns:a16="http://schemas.microsoft.com/office/drawing/2014/main" id="{8E584663-318A-4238-A718-CCE700804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8" name="CaixaDeTexto 3"/>
          <p:cNvSpPr txBox="1"/>
          <p:nvPr/>
        </p:nvSpPr>
        <p:spPr>
          <a:xfrm>
            <a:off x="517975" y="520168"/>
            <a:ext cx="8360543" cy="684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4290" tIns="34290" rIns="34290" bIns="34290">
            <a:spAutoFit/>
          </a:bodyPr>
          <a:lstStyle>
            <a:lvl1pPr>
              <a:defRPr sz="2400" b="1">
                <a:solidFill>
                  <a:srgbClr val="FF0000"/>
                </a:solidFill>
              </a:defRPr>
            </a:lvl1pPr>
          </a:lstStyle>
          <a:p>
            <a:pPr algn="ctr" defTabSz="1219170">
              <a:buClr>
                <a:srgbClr val="000000"/>
              </a:buClr>
            </a:pPr>
            <a:r>
              <a:rPr lang="pt-BR" sz="4000" kern="0" dirty="0">
                <a:latin typeface="Calibri" panose="020F0502020204030204"/>
                <a:cs typeface="Times New Roman" panose="02020603050405020304" pitchFamily="18" charset="0"/>
                <a:sym typeface="Arial"/>
              </a:rPr>
              <a:t>Startups</a:t>
            </a:r>
          </a:p>
        </p:txBody>
      </p:sp>
      <p:sp>
        <p:nvSpPr>
          <p:cNvPr id="14" name="CaixaDeTexto 3">
            <a:extLst>
              <a:ext uri="{FF2B5EF4-FFF2-40B4-BE49-F238E27FC236}">
                <a16:creationId xmlns:a16="http://schemas.microsoft.com/office/drawing/2014/main" id="{006AA2DD-E0AD-4080-AFF5-55C67F1940B1}"/>
              </a:ext>
            </a:extLst>
          </p:cNvPr>
          <p:cNvSpPr txBox="1"/>
          <p:nvPr/>
        </p:nvSpPr>
        <p:spPr>
          <a:xfrm>
            <a:off x="1260097" y="1414940"/>
            <a:ext cx="9142860" cy="4378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4290" tIns="34290" rIns="34290" bIns="34290">
            <a:spAutoFit/>
          </a:bodyPr>
          <a:lstStyle>
            <a:lvl1pPr>
              <a:defRPr sz="2400" b="1">
                <a:solidFill>
                  <a:srgbClr val="FF0000"/>
                </a:solidFill>
              </a:defRPr>
            </a:lvl1pPr>
          </a:lstStyle>
          <a:p>
            <a:pPr algn="l"/>
            <a:r>
              <a:rPr lang="pt-BR" sz="2000" b="1" i="1" dirty="0">
                <a:solidFill>
                  <a:srgbClr val="333333"/>
                </a:solidFill>
                <a:effectLst/>
                <a:latin typeface="Nunito Sans"/>
              </a:rPr>
              <a:t>Startup</a:t>
            </a:r>
            <a:r>
              <a:rPr lang="pt-BR" sz="2000" b="1" i="0" dirty="0">
                <a:solidFill>
                  <a:srgbClr val="333333"/>
                </a:solidFill>
                <a:effectLst/>
                <a:latin typeface="Nunito Sans"/>
              </a:rPr>
              <a:t> é um termo em inglês usado para definir as empresas que ainda são jovens ou recém-criadas e apresentam grandes possibilidades de crescimento.</a:t>
            </a:r>
          </a:p>
          <a:p>
            <a:pPr algn="l"/>
            <a:endParaRPr lang="pt-BR" sz="2000" b="0" i="0" dirty="0">
              <a:solidFill>
                <a:srgbClr val="333333"/>
              </a:solidFill>
              <a:effectLst/>
              <a:latin typeface="Nunito Sans"/>
            </a:endParaRPr>
          </a:p>
          <a:p>
            <a:pPr algn="l"/>
            <a:r>
              <a:rPr lang="pt-BR" sz="2000" b="0" i="0" dirty="0">
                <a:solidFill>
                  <a:srgbClr val="333333"/>
                </a:solidFill>
                <a:effectLst/>
                <a:latin typeface="Nunito Sans"/>
              </a:rPr>
              <a:t>Uma startup é caracterizada por ser um negócio escalável e que cresce de uma forma muito mais rápida e eficiente em comparação a uma pequena ou média empresa tradicional (PME).</a:t>
            </a:r>
          </a:p>
          <a:p>
            <a:pPr algn="l"/>
            <a:endParaRPr lang="pt-BR" sz="2000" b="0" dirty="0">
              <a:solidFill>
                <a:srgbClr val="333333"/>
              </a:solidFill>
              <a:latin typeface="Nunito Sans"/>
            </a:endParaRPr>
          </a:p>
          <a:p>
            <a:pPr algn="l"/>
            <a:endParaRPr lang="pt-BR" sz="2000" b="0" i="0" dirty="0">
              <a:solidFill>
                <a:srgbClr val="333333"/>
              </a:solidFill>
              <a:effectLst/>
              <a:latin typeface="Nunito Sans"/>
            </a:endParaRPr>
          </a:p>
          <a:p>
            <a:pPr algn="l"/>
            <a:r>
              <a:rPr lang="pt-BR" sz="2000" b="0" i="0" dirty="0">
                <a:solidFill>
                  <a:srgbClr val="333333"/>
                </a:solidFill>
                <a:effectLst/>
                <a:latin typeface="Nunito Sans"/>
              </a:rPr>
              <a:t>As </a:t>
            </a:r>
            <a:r>
              <a:rPr lang="pt-BR" sz="2000" b="0" i="0" dirty="0" err="1">
                <a:solidFill>
                  <a:srgbClr val="333333"/>
                </a:solidFill>
                <a:effectLst/>
                <a:latin typeface="Nunito Sans"/>
              </a:rPr>
              <a:t>PMEs</a:t>
            </a:r>
            <a:r>
              <a:rPr lang="pt-BR" sz="2000" b="0" i="0" dirty="0">
                <a:solidFill>
                  <a:srgbClr val="333333"/>
                </a:solidFill>
                <a:effectLst/>
                <a:latin typeface="Nunito Sans"/>
              </a:rPr>
              <a:t> entram no mercado depois de investir uma certa quantia de dinheiro e, geralmente, precisam esperar um pouco para começar a aproveitar os benefícios. </a:t>
            </a:r>
          </a:p>
          <a:p>
            <a:pPr algn="l"/>
            <a:endParaRPr lang="pt-BR" sz="2000" b="0" dirty="0">
              <a:solidFill>
                <a:srgbClr val="333333"/>
              </a:solidFill>
              <a:latin typeface="Nunito Sans"/>
            </a:endParaRPr>
          </a:p>
          <a:p>
            <a:pPr algn="l"/>
            <a:endParaRPr lang="pt-BR" sz="2000" b="0" i="0" dirty="0">
              <a:solidFill>
                <a:srgbClr val="333333"/>
              </a:solidFill>
              <a:effectLst/>
              <a:latin typeface="Nunito Sans"/>
            </a:endParaRPr>
          </a:p>
          <a:p>
            <a:pPr algn="l"/>
            <a:r>
              <a:rPr lang="pt-BR" sz="2000" b="0" i="0" dirty="0">
                <a:solidFill>
                  <a:srgbClr val="333333"/>
                </a:solidFill>
                <a:effectLst/>
                <a:latin typeface="Nunito Sans"/>
              </a:rPr>
              <a:t>Já as startups fazem o contrário: entram no mercado para buscar capital e utilizam tecnologias digitais para crescer e encontrar financiamento.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9D11A55-23CC-4428-B03D-06470419CC65}"/>
              </a:ext>
            </a:extLst>
          </p:cNvPr>
          <p:cNvSpPr txBox="1"/>
          <p:nvPr/>
        </p:nvSpPr>
        <p:spPr>
          <a:xfrm>
            <a:off x="3763618" y="6593653"/>
            <a:ext cx="33970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Fonte: https://blog.hotmart.com/pt-br/o-que-e-uma-startup/</a:t>
            </a:r>
          </a:p>
        </p:txBody>
      </p:sp>
    </p:spTree>
    <p:extLst>
      <p:ext uri="{BB962C8B-B14F-4D97-AF65-F5344CB8AC3E}">
        <p14:creationId xmlns:p14="http://schemas.microsoft.com/office/powerpoint/2010/main" val="154369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778D413-BB09-4109-9CE3-D8884863D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2229"/>
            <a:ext cx="12192000" cy="6858000"/>
          </a:xfrm>
          <a:prstGeom prst="rect">
            <a:avLst/>
          </a:prstGeom>
        </p:spPr>
      </p:pic>
      <p:cxnSp>
        <p:nvCxnSpPr>
          <p:cNvPr id="3" name="Conector de Seta Reta 2"/>
          <p:cNvCxnSpPr/>
          <p:nvPr/>
        </p:nvCxnSpPr>
        <p:spPr>
          <a:xfrm flipV="1">
            <a:off x="2441303" y="862148"/>
            <a:ext cx="13063" cy="53427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>
            <a:off x="2441303" y="6204857"/>
            <a:ext cx="7053943" cy="435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6168571" y="1349829"/>
            <a:ext cx="29029" cy="4397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flipH="1">
            <a:off x="3370943" y="3429000"/>
            <a:ext cx="5729514" cy="28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m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958" y="3988004"/>
            <a:ext cx="2861408" cy="15882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7346" y="630840"/>
            <a:ext cx="1996858" cy="25094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0349" y="3628322"/>
            <a:ext cx="2318038" cy="21991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7999" y="1030515"/>
            <a:ext cx="2498200" cy="21097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9453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>
            <a:extLst>
              <a:ext uri="{FF2B5EF4-FFF2-40B4-BE49-F238E27FC236}">
                <a16:creationId xmlns:a16="http://schemas.microsoft.com/office/drawing/2014/main" id="{8E584663-318A-4238-A718-CCE700804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8" name="CaixaDeTexto 3"/>
          <p:cNvSpPr txBox="1"/>
          <p:nvPr/>
        </p:nvSpPr>
        <p:spPr>
          <a:xfrm>
            <a:off x="517975" y="520168"/>
            <a:ext cx="8360543" cy="684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4290" tIns="34290" rIns="34290" bIns="34290">
            <a:spAutoFit/>
          </a:bodyPr>
          <a:lstStyle>
            <a:lvl1pPr>
              <a:defRPr sz="2400" b="1">
                <a:solidFill>
                  <a:srgbClr val="FF0000"/>
                </a:solidFill>
              </a:defRPr>
            </a:lvl1pPr>
          </a:lstStyle>
          <a:p>
            <a:pPr algn="ctr" defTabSz="1219170">
              <a:buClr>
                <a:srgbClr val="000000"/>
              </a:buClr>
            </a:pPr>
            <a:r>
              <a:rPr lang="pt-BR" sz="4000" kern="0" dirty="0">
                <a:latin typeface="Calibri" panose="020F0502020204030204"/>
                <a:cs typeface="Times New Roman" panose="02020603050405020304" pitchFamily="18" charset="0"/>
                <a:sym typeface="Arial"/>
              </a:rPr>
              <a:t>Startups</a:t>
            </a:r>
          </a:p>
        </p:txBody>
      </p:sp>
      <p:sp>
        <p:nvSpPr>
          <p:cNvPr id="14" name="CaixaDeTexto 3">
            <a:extLst>
              <a:ext uri="{FF2B5EF4-FFF2-40B4-BE49-F238E27FC236}">
                <a16:creationId xmlns:a16="http://schemas.microsoft.com/office/drawing/2014/main" id="{006AA2DD-E0AD-4080-AFF5-55C67F1940B1}"/>
              </a:ext>
            </a:extLst>
          </p:cNvPr>
          <p:cNvSpPr txBox="1"/>
          <p:nvPr/>
        </p:nvSpPr>
        <p:spPr>
          <a:xfrm>
            <a:off x="1260097" y="1414940"/>
            <a:ext cx="9142860" cy="3731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4290" tIns="34290" rIns="34290" bIns="34290">
            <a:spAutoFit/>
          </a:bodyPr>
          <a:lstStyle>
            <a:lvl1pPr>
              <a:defRPr sz="2400" b="1">
                <a:solidFill>
                  <a:srgbClr val="FF0000"/>
                </a:solidFill>
              </a:defRPr>
            </a:lvl1pPr>
          </a:lstStyle>
          <a:p>
            <a:pPr algn="l"/>
            <a:r>
              <a:rPr lang="pt-BR" sz="3200" b="1" i="1" dirty="0">
                <a:solidFill>
                  <a:srgbClr val="333333"/>
                </a:solidFill>
                <a:effectLst/>
                <a:latin typeface="Nunito Sans"/>
              </a:rPr>
              <a:t>Características:</a:t>
            </a:r>
          </a:p>
          <a:p>
            <a:pPr marL="457200" indent="-457200" algn="l">
              <a:buAutoNum type="arabicPeriod"/>
            </a:pPr>
            <a:r>
              <a:rPr lang="pt-BR" sz="3200" b="0" i="1" dirty="0">
                <a:solidFill>
                  <a:srgbClr val="333333"/>
                </a:solidFill>
                <a:latin typeface="Nunito Sans"/>
              </a:rPr>
              <a:t>Empresas Jovens</a:t>
            </a:r>
          </a:p>
          <a:p>
            <a:pPr marL="457200" indent="-457200" algn="l">
              <a:buAutoNum type="arabicPeriod"/>
            </a:pPr>
            <a:r>
              <a:rPr lang="pt-BR" sz="3200" b="0" i="1" dirty="0">
                <a:solidFill>
                  <a:srgbClr val="333333"/>
                </a:solidFill>
                <a:effectLst/>
                <a:latin typeface="Nunito Sans"/>
              </a:rPr>
              <a:t>Escaláveis</a:t>
            </a:r>
          </a:p>
          <a:p>
            <a:pPr marL="457200" indent="-457200" algn="l">
              <a:buAutoNum type="arabicPeriod"/>
            </a:pPr>
            <a:r>
              <a:rPr lang="pt-BR" sz="3200" b="0" i="1" dirty="0">
                <a:solidFill>
                  <a:srgbClr val="333333"/>
                </a:solidFill>
                <a:latin typeface="Nunito Sans"/>
              </a:rPr>
              <a:t>Tecnológicas</a:t>
            </a:r>
          </a:p>
          <a:p>
            <a:pPr marL="457200" indent="-457200" algn="l">
              <a:buAutoNum type="arabicPeriod"/>
            </a:pPr>
            <a:r>
              <a:rPr lang="pt-BR" sz="3200" b="0" i="1" dirty="0">
                <a:solidFill>
                  <a:srgbClr val="333333"/>
                </a:solidFill>
                <a:effectLst/>
                <a:latin typeface="Nunito Sans"/>
              </a:rPr>
              <a:t>Econômicas</a:t>
            </a:r>
          </a:p>
          <a:p>
            <a:pPr marL="457200" indent="-457200" algn="l">
              <a:buAutoNum type="arabicPeriod"/>
            </a:pPr>
            <a:r>
              <a:rPr lang="pt-BR" sz="3200" b="0" i="1" dirty="0">
                <a:solidFill>
                  <a:srgbClr val="333333"/>
                </a:solidFill>
                <a:latin typeface="Nunito Sans"/>
              </a:rPr>
              <a:t>Disruptivas</a:t>
            </a:r>
          </a:p>
          <a:p>
            <a:pPr marL="457200" indent="-457200" algn="l">
              <a:buAutoNum type="arabicPeriod"/>
            </a:pPr>
            <a:r>
              <a:rPr lang="pt-BR" sz="3200" b="0" i="1" dirty="0">
                <a:solidFill>
                  <a:srgbClr val="333333"/>
                </a:solidFill>
                <a:effectLst/>
                <a:latin typeface="Nunito Sans"/>
              </a:rPr>
              <a:t>Inovadoras</a:t>
            </a:r>
          </a:p>
          <a:p>
            <a:pPr marL="914400" lvl="1" indent="-457200">
              <a:buAutoNum type="arabicPeriod"/>
            </a:pPr>
            <a:endParaRPr lang="pt-BR" sz="1400" b="0" i="0" dirty="0">
              <a:solidFill>
                <a:srgbClr val="333333"/>
              </a:solidFill>
              <a:effectLst/>
              <a:latin typeface="Nunito Sans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9D11A55-23CC-4428-B03D-06470419CC65}"/>
              </a:ext>
            </a:extLst>
          </p:cNvPr>
          <p:cNvSpPr txBox="1"/>
          <p:nvPr/>
        </p:nvSpPr>
        <p:spPr>
          <a:xfrm>
            <a:off x="3763618" y="6593653"/>
            <a:ext cx="33970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Fonte: https://blog.hotmart.com/pt-br/o-que-e-uma-startup/</a:t>
            </a:r>
          </a:p>
        </p:txBody>
      </p:sp>
    </p:spTree>
    <p:extLst>
      <p:ext uri="{BB962C8B-B14F-4D97-AF65-F5344CB8AC3E}">
        <p14:creationId xmlns:p14="http://schemas.microsoft.com/office/powerpoint/2010/main" val="170759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>
            <a:extLst>
              <a:ext uri="{FF2B5EF4-FFF2-40B4-BE49-F238E27FC236}">
                <a16:creationId xmlns:a16="http://schemas.microsoft.com/office/drawing/2014/main" id="{8E584663-318A-4238-A718-CCE700804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8" name="CaixaDeTexto 3"/>
          <p:cNvSpPr txBox="1"/>
          <p:nvPr/>
        </p:nvSpPr>
        <p:spPr>
          <a:xfrm>
            <a:off x="517975" y="520168"/>
            <a:ext cx="8360543" cy="684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4290" tIns="34290" rIns="34290" bIns="34290">
            <a:spAutoFit/>
          </a:bodyPr>
          <a:lstStyle>
            <a:lvl1pPr>
              <a:defRPr sz="2400" b="1">
                <a:solidFill>
                  <a:srgbClr val="FF0000"/>
                </a:solidFill>
              </a:defRPr>
            </a:lvl1pPr>
          </a:lstStyle>
          <a:p>
            <a:pPr algn="ctr" defTabSz="1219170">
              <a:buClr>
                <a:srgbClr val="000000"/>
              </a:buClr>
            </a:pPr>
            <a:r>
              <a:rPr lang="pt-BR" sz="4000" kern="0" dirty="0">
                <a:latin typeface="Calibri" panose="020F0502020204030204"/>
                <a:cs typeface="Times New Roman" panose="02020603050405020304" pitchFamily="18" charset="0"/>
                <a:sym typeface="Arial"/>
              </a:rPr>
              <a:t>Startups</a:t>
            </a:r>
          </a:p>
        </p:txBody>
      </p:sp>
      <p:sp>
        <p:nvSpPr>
          <p:cNvPr id="14" name="CaixaDeTexto 3">
            <a:extLst>
              <a:ext uri="{FF2B5EF4-FFF2-40B4-BE49-F238E27FC236}">
                <a16:creationId xmlns:a16="http://schemas.microsoft.com/office/drawing/2014/main" id="{006AA2DD-E0AD-4080-AFF5-55C67F1940B1}"/>
              </a:ext>
            </a:extLst>
          </p:cNvPr>
          <p:cNvSpPr txBox="1"/>
          <p:nvPr/>
        </p:nvSpPr>
        <p:spPr>
          <a:xfrm>
            <a:off x="1366114" y="1215257"/>
            <a:ext cx="10272891" cy="4732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4290" tIns="34290" rIns="34290" bIns="34290">
            <a:spAutoFit/>
          </a:bodyPr>
          <a:lstStyle>
            <a:lvl1pPr>
              <a:defRPr sz="2400" b="1">
                <a:solidFill>
                  <a:srgbClr val="FF0000"/>
                </a:solidFill>
              </a:defRPr>
            </a:lvl1pPr>
          </a:lstStyle>
          <a:p>
            <a:pPr algn="l"/>
            <a:r>
              <a:rPr lang="pt-BR" sz="2500" b="1" i="1" dirty="0">
                <a:solidFill>
                  <a:srgbClr val="333333"/>
                </a:solidFill>
                <a:effectLst/>
                <a:latin typeface="Nunito Sans"/>
              </a:rPr>
              <a:t>O que é necessário para começar uma Startup?</a:t>
            </a:r>
          </a:p>
          <a:p>
            <a:pPr algn="l"/>
            <a:endParaRPr lang="pt-BR" sz="2500" i="1" dirty="0">
              <a:solidFill>
                <a:schemeClr val="tx1"/>
              </a:solidFill>
              <a:latin typeface="Nunito Sans"/>
            </a:endParaRPr>
          </a:p>
          <a:p>
            <a:pPr algn="l"/>
            <a:endParaRPr lang="pt-BR" sz="2500" b="1" i="1" dirty="0">
              <a:solidFill>
                <a:schemeClr val="tx1"/>
              </a:solidFill>
              <a:effectLst/>
              <a:latin typeface="Nunito Sans"/>
            </a:endParaRPr>
          </a:p>
          <a:p>
            <a:pPr marL="342900" indent="-342900" algn="l">
              <a:buAutoNum type="arabicPeriod"/>
            </a:pPr>
            <a:r>
              <a:rPr lang="pt-BR" sz="2500" b="1" i="0" dirty="0">
                <a:solidFill>
                  <a:schemeClr val="tx1"/>
                </a:solidFill>
                <a:effectLst/>
                <a:latin typeface="Nunito Sans"/>
              </a:rPr>
              <a:t>Pensar em problemas que as pessoas precisam solucionar</a:t>
            </a:r>
            <a:endParaRPr lang="pt-BR" sz="2500" dirty="0">
              <a:solidFill>
                <a:schemeClr val="tx1"/>
              </a:solidFill>
              <a:latin typeface="Nunito Sans"/>
            </a:endParaRPr>
          </a:p>
          <a:p>
            <a:pPr marL="342900" indent="-342900">
              <a:buFontTx/>
              <a:buAutoNum type="arabicPeriod"/>
            </a:pPr>
            <a:r>
              <a:rPr lang="pt-BR" sz="2500" b="1" i="0" dirty="0">
                <a:solidFill>
                  <a:schemeClr val="tx1"/>
                </a:solidFill>
                <a:effectLst/>
                <a:latin typeface="Nunito Sans"/>
              </a:rPr>
              <a:t>Buscar soluções criativas e práticas para esses problemas</a:t>
            </a:r>
          </a:p>
          <a:p>
            <a:pPr marL="342900" indent="-342900">
              <a:buFontTx/>
              <a:buAutoNum type="arabicPeriod"/>
            </a:pPr>
            <a:r>
              <a:rPr lang="pt-BR" sz="2500" b="1" i="0" dirty="0" smtClean="0">
                <a:solidFill>
                  <a:schemeClr val="tx1"/>
                </a:solidFill>
                <a:effectLst/>
                <a:latin typeface="Nunito Sans"/>
              </a:rPr>
              <a:t>Pensar </a:t>
            </a:r>
            <a:r>
              <a:rPr lang="pt-BR" sz="2500" b="1" i="0" dirty="0">
                <a:solidFill>
                  <a:schemeClr val="tx1"/>
                </a:solidFill>
                <a:effectLst/>
                <a:latin typeface="Nunito Sans"/>
              </a:rPr>
              <a:t>em soluções que sejam escaláveis</a:t>
            </a:r>
          </a:p>
          <a:p>
            <a:pPr marL="342900" indent="-342900">
              <a:buFontTx/>
              <a:buAutoNum type="arabicPeriod"/>
            </a:pPr>
            <a:r>
              <a:rPr lang="pt-BR" sz="2500" b="1" i="0" dirty="0">
                <a:solidFill>
                  <a:schemeClr val="tx1"/>
                </a:solidFill>
                <a:effectLst/>
                <a:latin typeface="Nunito Sans"/>
              </a:rPr>
              <a:t>Usar a tecnologia para oferecer o melhor serviço ou produto</a:t>
            </a:r>
          </a:p>
          <a:p>
            <a:pPr marL="342900" indent="-342900">
              <a:buFontTx/>
              <a:buAutoNum type="arabicPeriod"/>
            </a:pPr>
            <a:r>
              <a:rPr lang="pt-BR" sz="2500" b="1" i="0" dirty="0">
                <a:solidFill>
                  <a:schemeClr val="tx1"/>
                </a:solidFill>
                <a:effectLst/>
                <a:latin typeface="Nunito Sans"/>
              </a:rPr>
              <a:t>Estabelecer quais são seus objetivos e prazos</a:t>
            </a:r>
          </a:p>
          <a:p>
            <a:pPr marL="342900" indent="-342900">
              <a:buFontTx/>
              <a:buAutoNum type="arabicPeriod"/>
            </a:pPr>
            <a:r>
              <a:rPr lang="pt-BR" sz="2500" b="1" i="0" dirty="0">
                <a:solidFill>
                  <a:schemeClr val="tx1"/>
                </a:solidFill>
                <a:effectLst/>
                <a:latin typeface="Nunito Sans"/>
              </a:rPr>
              <a:t>Planejar-se economicamente</a:t>
            </a:r>
          </a:p>
          <a:p>
            <a:pPr marL="342900" indent="-342900">
              <a:buFontTx/>
              <a:buAutoNum type="arabicPeriod"/>
            </a:pPr>
            <a:r>
              <a:rPr lang="pt-BR" sz="2500" b="1" i="0" dirty="0" smtClean="0">
                <a:solidFill>
                  <a:schemeClr val="tx1"/>
                </a:solidFill>
                <a:effectLst/>
                <a:latin typeface="Nunito Sans"/>
              </a:rPr>
              <a:t>Buscar </a:t>
            </a:r>
            <a:r>
              <a:rPr lang="pt-BR" sz="2500" b="1" i="0" dirty="0" err="1" smtClean="0">
                <a:solidFill>
                  <a:schemeClr val="tx1"/>
                </a:solidFill>
                <a:effectLst/>
                <a:latin typeface="Nunito Sans"/>
              </a:rPr>
              <a:t>crowdfunding</a:t>
            </a:r>
            <a:r>
              <a:rPr lang="pt-BR" sz="2500" b="1" i="0" dirty="0" smtClean="0">
                <a:solidFill>
                  <a:schemeClr val="tx1"/>
                </a:solidFill>
                <a:effectLst/>
                <a:latin typeface="Nunito Sans"/>
              </a:rPr>
              <a:t> ou outros tipos de financiamento </a:t>
            </a:r>
            <a:endParaRPr lang="pt-BR" sz="2500" b="1" i="0" dirty="0">
              <a:solidFill>
                <a:schemeClr val="tx1"/>
              </a:solidFill>
              <a:effectLst/>
              <a:latin typeface="Nunito Sans"/>
            </a:endParaRPr>
          </a:p>
          <a:p>
            <a:pPr marL="342900" indent="-342900">
              <a:buFontTx/>
              <a:buAutoNum type="arabicPeriod"/>
            </a:pPr>
            <a:r>
              <a:rPr lang="pt-BR" sz="2500" b="1" i="0" dirty="0">
                <a:solidFill>
                  <a:schemeClr val="tx1"/>
                </a:solidFill>
                <a:effectLst/>
                <a:latin typeface="Nunito Sans"/>
              </a:rPr>
              <a:t>Reunir uma </a:t>
            </a:r>
            <a:r>
              <a:rPr lang="pt-BR" sz="2500" b="1" i="0" dirty="0" smtClean="0">
                <a:solidFill>
                  <a:schemeClr val="tx1"/>
                </a:solidFill>
                <a:effectLst/>
                <a:latin typeface="Nunito Sans"/>
              </a:rPr>
              <a:t>equipe interdisciplinar</a:t>
            </a:r>
            <a:endParaRPr lang="pt-BR" sz="2500" b="1" i="0" dirty="0">
              <a:solidFill>
                <a:schemeClr val="tx1"/>
              </a:solidFill>
              <a:effectLst/>
              <a:latin typeface="Nunito Sans"/>
            </a:endParaRPr>
          </a:p>
          <a:p>
            <a:pPr marL="342900" indent="-342900">
              <a:buFontTx/>
              <a:buAutoNum type="arabicPeriod"/>
            </a:pPr>
            <a:endParaRPr lang="pt-BR" sz="1200" b="1" i="0" dirty="0">
              <a:solidFill>
                <a:srgbClr val="848A91"/>
              </a:solidFill>
              <a:effectLst/>
              <a:latin typeface="Nunito Sans"/>
            </a:endParaRPr>
          </a:p>
          <a:p>
            <a:pPr marL="342900" indent="-342900" algn="l">
              <a:buAutoNum type="arabicPeriod"/>
            </a:pPr>
            <a:endParaRPr lang="pt-BR" sz="1600" b="1" i="0" dirty="0">
              <a:solidFill>
                <a:srgbClr val="848A91"/>
              </a:solidFill>
              <a:effectLst/>
              <a:latin typeface="Nunito Sans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9D11A55-23CC-4428-B03D-06470419CC65}"/>
              </a:ext>
            </a:extLst>
          </p:cNvPr>
          <p:cNvSpPr txBox="1"/>
          <p:nvPr/>
        </p:nvSpPr>
        <p:spPr>
          <a:xfrm>
            <a:off x="3763618" y="6593653"/>
            <a:ext cx="33970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Fonte: https://blog.hotmart.com/pt-br/o-que-e-uma-startup/</a:t>
            </a:r>
          </a:p>
        </p:txBody>
      </p:sp>
    </p:spTree>
    <p:extLst>
      <p:ext uri="{BB962C8B-B14F-4D97-AF65-F5344CB8AC3E}">
        <p14:creationId xmlns:p14="http://schemas.microsoft.com/office/powerpoint/2010/main" val="287136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>
            <a:extLst>
              <a:ext uri="{FF2B5EF4-FFF2-40B4-BE49-F238E27FC236}">
                <a16:creationId xmlns:a16="http://schemas.microsoft.com/office/drawing/2014/main" id="{8E584663-318A-4238-A718-CCE700804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9D11A55-23CC-4428-B03D-06470419CC65}"/>
              </a:ext>
            </a:extLst>
          </p:cNvPr>
          <p:cNvSpPr txBox="1"/>
          <p:nvPr/>
        </p:nvSpPr>
        <p:spPr>
          <a:xfrm>
            <a:off x="3763618" y="6593653"/>
            <a:ext cx="33970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Fonte: https://blog.hotmart.com/pt-br/o-que-e-uma-startup/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05FEE89-B4CF-4486-A87D-B3547B54E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391" y="-167670"/>
            <a:ext cx="4091105" cy="715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26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>
            <a:extLst>
              <a:ext uri="{FF2B5EF4-FFF2-40B4-BE49-F238E27FC236}">
                <a16:creationId xmlns:a16="http://schemas.microsoft.com/office/drawing/2014/main" id="{8E584663-318A-4238-A718-CCE700804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CaixaDeTexto 3">
            <a:extLst>
              <a:ext uri="{FF2B5EF4-FFF2-40B4-BE49-F238E27FC236}">
                <a16:creationId xmlns:a16="http://schemas.microsoft.com/office/drawing/2014/main" id="{006AA2DD-E0AD-4080-AFF5-55C67F1940B1}"/>
              </a:ext>
            </a:extLst>
          </p:cNvPr>
          <p:cNvSpPr txBox="1"/>
          <p:nvPr/>
        </p:nvSpPr>
        <p:spPr>
          <a:xfrm>
            <a:off x="1140828" y="2513970"/>
            <a:ext cx="9142860" cy="1115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4290" tIns="34290" rIns="34290" bIns="34290">
            <a:spAutoFit/>
          </a:bodyPr>
          <a:lstStyle>
            <a:lvl1pPr>
              <a:defRPr sz="2400" b="1">
                <a:solidFill>
                  <a:srgbClr val="FF0000"/>
                </a:solidFill>
              </a:defRPr>
            </a:lvl1pPr>
          </a:lstStyle>
          <a:p>
            <a:pPr algn="ctr"/>
            <a:r>
              <a:rPr lang="pt-BR" sz="4000" b="0" i="0" dirty="0">
                <a:solidFill>
                  <a:schemeClr val="tx1"/>
                </a:solidFill>
                <a:effectLst/>
                <a:latin typeface="Nunito Sans"/>
              </a:rPr>
              <a:t>As 10 maiores Startups Brasileiras</a:t>
            </a:r>
          </a:p>
          <a:p>
            <a:pPr marL="342900" indent="-342900">
              <a:buFontTx/>
              <a:buAutoNum type="arabicPeriod"/>
            </a:pPr>
            <a:endParaRPr lang="pt-BR" sz="1200" b="1" i="0" dirty="0">
              <a:solidFill>
                <a:srgbClr val="848A91"/>
              </a:solidFill>
              <a:effectLst/>
              <a:latin typeface="Nunito Sans"/>
            </a:endParaRPr>
          </a:p>
          <a:p>
            <a:pPr marL="342900" indent="-342900" algn="l">
              <a:buAutoNum type="arabicPeriod"/>
            </a:pPr>
            <a:endParaRPr lang="pt-BR" sz="1600" b="1" i="0" dirty="0">
              <a:solidFill>
                <a:srgbClr val="848A91"/>
              </a:solidFill>
              <a:effectLst/>
              <a:latin typeface="Nunito Sans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9D11A55-23CC-4428-B03D-06470419CC65}"/>
              </a:ext>
            </a:extLst>
          </p:cNvPr>
          <p:cNvSpPr txBox="1"/>
          <p:nvPr/>
        </p:nvSpPr>
        <p:spPr>
          <a:xfrm>
            <a:off x="3763618" y="6593653"/>
            <a:ext cx="33970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Fonte: https://blog.hotmart.com/pt-br/o-que-e-uma-startup/</a:t>
            </a:r>
          </a:p>
        </p:txBody>
      </p:sp>
    </p:spTree>
    <p:extLst>
      <p:ext uri="{BB962C8B-B14F-4D97-AF65-F5344CB8AC3E}">
        <p14:creationId xmlns:p14="http://schemas.microsoft.com/office/powerpoint/2010/main" val="112458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>
            <a:extLst>
              <a:ext uri="{FF2B5EF4-FFF2-40B4-BE49-F238E27FC236}">
                <a16:creationId xmlns:a16="http://schemas.microsoft.com/office/drawing/2014/main" id="{8E584663-318A-4238-A718-CCE700804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8" name="CaixaDeTexto 3"/>
          <p:cNvSpPr txBox="1"/>
          <p:nvPr/>
        </p:nvSpPr>
        <p:spPr>
          <a:xfrm>
            <a:off x="517975" y="520168"/>
            <a:ext cx="8360543" cy="684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4290" tIns="34290" rIns="34290" bIns="34290">
            <a:spAutoFit/>
          </a:bodyPr>
          <a:lstStyle>
            <a:lvl1pPr>
              <a:defRPr sz="2400" b="1">
                <a:solidFill>
                  <a:srgbClr val="FF0000"/>
                </a:solidFill>
              </a:defRPr>
            </a:lvl1pPr>
          </a:lstStyle>
          <a:p>
            <a:pPr algn="ctr" defTabSz="1219170">
              <a:buClr>
                <a:srgbClr val="000000"/>
              </a:buClr>
            </a:pPr>
            <a:r>
              <a:rPr lang="pt-BR" sz="4000" kern="0" dirty="0">
                <a:latin typeface="Calibri" panose="020F0502020204030204"/>
                <a:cs typeface="Times New Roman" panose="02020603050405020304" pitchFamily="18" charset="0"/>
                <a:sym typeface="Arial"/>
              </a:rPr>
              <a:t>Startups</a:t>
            </a:r>
          </a:p>
        </p:txBody>
      </p:sp>
      <p:sp>
        <p:nvSpPr>
          <p:cNvPr id="14" name="CaixaDeTexto 3">
            <a:extLst>
              <a:ext uri="{FF2B5EF4-FFF2-40B4-BE49-F238E27FC236}">
                <a16:creationId xmlns:a16="http://schemas.microsoft.com/office/drawing/2014/main" id="{006AA2DD-E0AD-4080-AFF5-55C67F1940B1}"/>
              </a:ext>
            </a:extLst>
          </p:cNvPr>
          <p:cNvSpPr txBox="1"/>
          <p:nvPr/>
        </p:nvSpPr>
        <p:spPr>
          <a:xfrm>
            <a:off x="1366115" y="1215257"/>
            <a:ext cx="9142860" cy="4193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4290" tIns="34290" rIns="34290" bIns="34290">
            <a:spAutoFit/>
          </a:bodyPr>
          <a:lstStyle>
            <a:lvl1pPr>
              <a:defRPr sz="2400" b="1">
                <a:solidFill>
                  <a:srgbClr val="FF0000"/>
                </a:solidFill>
              </a:defRPr>
            </a:lvl1pPr>
          </a:lstStyle>
          <a:p>
            <a:pPr algn="l"/>
            <a:r>
              <a:rPr lang="pt-BR" b="0" i="0" dirty="0">
                <a:solidFill>
                  <a:srgbClr val="848A91"/>
                </a:solidFill>
                <a:effectLst/>
                <a:latin typeface="Nunito Sans"/>
              </a:rPr>
              <a:t>1. </a:t>
            </a:r>
            <a:r>
              <a:rPr lang="pt-BR" b="0" i="0" dirty="0" err="1">
                <a:solidFill>
                  <a:srgbClr val="848A91"/>
                </a:solidFill>
                <a:effectLst/>
                <a:latin typeface="Nunito Sans"/>
              </a:rPr>
              <a:t>Hotmart</a:t>
            </a:r>
            <a:endParaRPr lang="pt-BR" b="1" i="0" dirty="0">
              <a:solidFill>
                <a:srgbClr val="848A91"/>
              </a:solidFill>
              <a:effectLst/>
              <a:latin typeface="Nunito Sans"/>
            </a:endParaRPr>
          </a:p>
          <a:p>
            <a:pPr algn="l"/>
            <a:r>
              <a:rPr lang="pt-BR" b="0" i="0" dirty="0">
                <a:solidFill>
                  <a:srgbClr val="333333"/>
                </a:solidFill>
                <a:effectLst/>
                <a:latin typeface="Nunito Sans"/>
              </a:rPr>
              <a:t>Não poderíamos começar esta lista sem falar de nós mesmos, afinal, a </a:t>
            </a:r>
            <a:r>
              <a:rPr lang="pt-BR" b="0" i="0" u="none" strike="noStrike" dirty="0" err="1">
                <a:solidFill>
                  <a:srgbClr val="F44E20"/>
                </a:solidFill>
                <a:effectLst/>
                <a:latin typeface="Nunito Sans"/>
                <a:hlinkClick r:id="rId3"/>
              </a:rPr>
              <a:t>Hotmart</a:t>
            </a:r>
            <a:r>
              <a:rPr lang="pt-BR" b="0" i="0" dirty="0">
                <a:solidFill>
                  <a:srgbClr val="333333"/>
                </a:solidFill>
                <a:effectLst/>
                <a:latin typeface="Nunito Sans"/>
              </a:rPr>
              <a:t> começou bem pequena, lá em 2010, e hoje já é líder em seu segmento na América Latina.</a:t>
            </a:r>
          </a:p>
          <a:p>
            <a:pPr algn="l"/>
            <a:r>
              <a:rPr lang="pt-BR" b="0" i="0" dirty="0">
                <a:solidFill>
                  <a:srgbClr val="333333"/>
                </a:solidFill>
                <a:effectLst/>
                <a:latin typeface="Nunito Sans"/>
              </a:rPr>
              <a:t>A ideia de João Pedro Resende era vender um ebook pela internet. Porém, ele percebeu as dificuldades em fazer isso e pensou que outras pessoas, assim como ele, também tinham esses mesmos desafios.</a:t>
            </a:r>
          </a:p>
          <a:p>
            <a:pPr algn="l"/>
            <a:r>
              <a:rPr lang="pt-BR" b="0" i="0" dirty="0">
                <a:solidFill>
                  <a:srgbClr val="333333"/>
                </a:solidFill>
                <a:effectLst/>
                <a:latin typeface="Nunito Sans"/>
              </a:rPr>
              <a:t>Percebendo essa oportunidade de facilitar a vida de quem queria vender </a:t>
            </a:r>
            <a:r>
              <a:rPr lang="pt-BR" b="0" i="0" u="none" strike="noStrike" dirty="0">
                <a:solidFill>
                  <a:srgbClr val="F44E20"/>
                </a:solidFill>
                <a:effectLst/>
                <a:latin typeface="Nunito Sans"/>
                <a:hlinkClick r:id="rId4"/>
              </a:rPr>
              <a:t>produtos digitais</a:t>
            </a:r>
            <a:r>
              <a:rPr lang="pt-BR" b="0" i="0" dirty="0">
                <a:solidFill>
                  <a:srgbClr val="333333"/>
                </a:solidFill>
                <a:effectLst/>
                <a:latin typeface="Nunito Sans"/>
              </a:rPr>
              <a:t>, JP conversou com Mateus Bicalho e juntos eles iniciaram a criação da </a:t>
            </a:r>
            <a:r>
              <a:rPr lang="pt-BR" b="0" i="0" dirty="0" err="1">
                <a:solidFill>
                  <a:srgbClr val="333333"/>
                </a:solidFill>
                <a:effectLst/>
                <a:latin typeface="Nunito Sans"/>
              </a:rPr>
              <a:t>Hotmart</a:t>
            </a:r>
            <a:r>
              <a:rPr lang="pt-BR" b="0" i="0" dirty="0">
                <a:solidFill>
                  <a:srgbClr val="333333"/>
                </a:solidFill>
                <a:effectLst/>
                <a:latin typeface="Nunito Sans"/>
              </a:rPr>
              <a:t>.</a:t>
            </a:r>
          </a:p>
          <a:p>
            <a:pPr marL="342900" indent="-342900">
              <a:buFontTx/>
              <a:buAutoNum type="arabicPeriod"/>
            </a:pPr>
            <a:endParaRPr lang="pt-BR" sz="1200" b="1" i="0" dirty="0">
              <a:solidFill>
                <a:srgbClr val="848A91"/>
              </a:solidFill>
              <a:effectLst/>
              <a:latin typeface="Nunito Sans"/>
            </a:endParaRPr>
          </a:p>
          <a:p>
            <a:pPr marL="342900" indent="-342900" algn="l">
              <a:buAutoNum type="arabicPeriod"/>
            </a:pPr>
            <a:endParaRPr lang="pt-BR" sz="1600" b="1" i="0" dirty="0">
              <a:solidFill>
                <a:srgbClr val="848A91"/>
              </a:solidFill>
              <a:effectLst/>
              <a:latin typeface="Nunito Sans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9D11A55-23CC-4428-B03D-06470419CC65}"/>
              </a:ext>
            </a:extLst>
          </p:cNvPr>
          <p:cNvSpPr txBox="1"/>
          <p:nvPr/>
        </p:nvSpPr>
        <p:spPr>
          <a:xfrm>
            <a:off x="3763618" y="6593653"/>
            <a:ext cx="33970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Fonte: https://blog.hotmart.com/pt-br/o-que-e-uma-startup/</a:t>
            </a:r>
          </a:p>
        </p:txBody>
      </p:sp>
    </p:spTree>
    <p:extLst>
      <p:ext uri="{BB962C8B-B14F-4D97-AF65-F5344CB8AC3E}">
        <p14:creationId xmlns:p14="http://schemas.microsoft.com/office/powerpoint/2010/main" val="133586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>
            <a:extLst>
              <a:ext uri="{FF2B5EF4-FFF2-40B4-BE49-F238E27FC236}">
                <a16:creationId xmlns:a16="http://schemas.microsoft.com/office/drawing/2014/main" id="{8E584663-318A-4238-A718-CCE700804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8" name="CaixaDeTexto 3"/>
          <p:cNvSpPr txBox="1"/>
          <p:nvPr/>
        </p:nvSpPr>
        <p:spPr>
          <a:xfrm>
            <a:off x="517975" y="520168"/>
            <a:ext cx="8360543" cy="684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4290" tIns="34290" rIns="34290" bIns="34290">
            <a:spAutoFit/>
          </a:bodyPr>
          <a:lstStyle>
            <a:lvl1pPr>
              <a:defRPr sz="2400" b="1">
                <a:solidFill>
                  <a:srgbClr val="FF0000"/>
                </a:solidFill>
              </a:defRPr>
            </a:lvl1pPr>
          </a:lstStyle>
          <a:p>
            <a:pPr algn="ctr" defTabSz="1219170">
              <a:buClr>
                <a:srgbClr val="000000"/>
              </a:buClr>
            </a:pPr>
            <a:r>
              <a:rPr lang="pt-BR" sz="4000" kern="0" dirty="0">
                <a:latin typeface="Calibri" panose="020F0502020204030204"/>
                <a:cs typeface="Times New Roman" panose="02020603050405020304" pitchFamily="18" charset="0"/>
                <a:sym typeface="Arial"/>
              </a:rPr>
              <a:t>Startups</a:t>
            </a:r>
          </a:p>
        </p:txBody>
      </p:sp>
      <p:sp>
        <p:nvSpPr>
          <p:cNvPr id="14" name="CaixaDeTexto 3">
            <a:extLst>
              <a:ext uri="{FF2B5EF4-FFF2-40B4-BE49-F238E27FC236}">
                <a16:creationId xmlns:a16="http://schemas.microsoft.com/office/drawing/2014/main" id="{006AA2DD-E0AD-4080-AFF5-55C67F1940B1}"/>
              </a:ext>
            </a:extLst>
          </p:cNvPr>
          <p:cNvSpPr txBox="1"/>
          <p:nvPr/>
        </p:nvSpPr>
        <p:spPr>
          <a:xfrm>
            <a:off x="1366115" y="1215257"/>
            <a:ext cx="9142860" cy="4809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4290" tIns="34290" rIns="34290" bIns="34290">
            <a:spAutoFit/>
          </a:bodyPr>
          <a:lstStyle>
            <a:lvl1pPr>
              <a:defRPr sz="2400" b="1">
                <a:solidFill>
                  <a:srgbClr val="FF0000"/>
                </a:solidFill>
              </a:defRPr>
            </a:lvl1pPr>
          </a:lstStyle>
          <a:p>
            <a:pPr algn="l"/>
            <a:r>
              <a:rPr lang="pt-BR" sz="2800" b="0" i="0" dirty="0">
                <a:solidFill>
                  <a:srgbClr val="848A91"/>
                </a:solidFill>
                <a:effectLst/>
                <a:latin typeface="Nunito Sans"/>
              </a:rPr>
              <a:t>2. 99</a:t>
            </a:r>
            <a:endParaRPr lang="pt-BR" sz="2800" b="1" i="0" dirty="0">
              <a:solidFill>
                <a:srgbClr val="848A91"/>
              </a:solidFill>
              <a:effectLst/>
              <a:latin typeface="Nunito Sans"/>
            </a:endParaRPr>
          </a:p>
          <a:p>
            <a:pPr algn="l"/>
            <a:r>
              <a:rPr lang="pt-BR" sz="2800" b="0" i="0" dirty="0">
                <a:solidFill>
                  <a:srgbClr val="333333"/>
                </a:solidFill>
                <a:effectLst/>
                <a:latin typeface="Nunito Sans"/>
              </a:rPr>
              <a:t>O aplicativo de mobilidade urbana 99 é um dos principais concorrentes do Uber no Brasil. A startup conecta taxistas e motoristas com passageiros.</a:t>
            </a:r>
          </a:p>
          <a:p>
            <a:pPr algn="l"/>
            <a:r>
              <a:rPr lang="pt-BR" sz="2800" b="0" i="0" dirty="0">
                <a:solidFill>
                  <a:srgbClr val="333333"/>
                </a:solidFill>
                <a:effectLst/>
                <a:latin typeface="Nunito Sans"/>
              </a:rPr>
              <a:t>Após seis anos de fundação, a empresa foi adquirida pelo grupo chinês Didi </a:t>
            </a:r>
            <a:r>
              <a:rPr lang="pt-BR" sz="2800" b="0" i="0" dirty="0" err="1">
                <a:solidFill>
                  <a:srgbClr val="333333"/>
                </a:solidFill>
                <a:effectLst/>
                <a:latin typeface="Nunito Sans"/>
              </a:rPr>
              <a:t>Chuxing</a:t>
            </a:r>
            <a:r>
              <a:rPr lang="pt-BR" sz="2800" b="0" i="0" dirty="0">
                <a:solidFill>
                  <a:srgbClr val="333333"/>
                </a:solidFill>
                <a:effectLst/>
                <a:latin typeface="Nunito Sans"/>
              </a:rPr>
              <a:t>, um aporte que alcançou US$ 1 bilhão e fez da 99 a primeira startup unicórnio do país.</a:t>
            </a:r>
          </a:p>
          <a:p>
            <a:pPr algn="l"/>
            <a:r>
              <a:rPr lang="pt-BR" sz="2800" b="0" i="0" dirty="0">
                <a:solidFill>
                  <a:srgbClr val="333333"/>
                </a:solidFill>
                <a:effectLst/>
                <a:latin typeface="Nunito Sans"/>
              </a:rPr>
              <a:t>Nos últimos anos, a 99 passou a investir em outras frentes, como entrega de comidas e bebidas, com o 99 Food, e a entrega de mercadorias, com o 99 Entrega.</a:t>
            </a:r>
          </a:p>
          <a:p>
            <a:pPr marL="342900" indent="-342900">
              <a:buFontTx/>
              <a:buAutoNum type="arabicPeriod"/>
            </a:pPr>
            <a:endParaRPr lang="pt-BR" sz="1200" b="1" i="0" dirty="0">
              <a:solidFill>
                <a:srgbClr val="848A91"/>
              </a:solidFill>
              <a:effectLst/>
              <a:latin typeface="Nunito Sans"/>
            </a:endParaRPr>
          </a:p>
          <a:p>
            <a:pPr marL="342900" indent="-342900" algn="l">
              <a:buAutoNum type="arabicPeriod"/>
            </a:pPr>
            <a:endParaRPr lang="pt-BR" sz="1600" b="1" i="0" dirty="0">
              <a:solidFill>
                <a:srgbClr val="848A91"/>
              </a:solidFill>
              <a:effectLst/>
              <a:latin typeface="Nunito Sans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9D11A55-23CC-4428-B03D-06470419CC65}"/>
              </a:ext>
            </a:extLst>
          </p:cNvPr>
          <p:cNvSpPr txBox="1"/>
          <p:nvPr/>
        </p:nvSpPr>
        <p:spPr>
          <a:xfrm>
            <a:off x="3763618" y="6593653"/>
            <a:ext cx="33970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Fonte: https://blog.hotmart.com/pt-br/o-que-e-uma-startup/</a:t>
            </a:r>
          </a:p>
        </p:txBody>
      </p:sp>
    </p:spTree>
    <p:extLst>
      <p:ext uri="{BB962C8B-B14F-4D97-AF65-F5344CB8AC3E}">
        <p14:creationId xmlns:p14="http://schemas.microsoft.com/office/powerpoint/2010/main" val="279683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5174</TotalTime>
  <Words>1253</Words>
  <Application>Microsoft Office PowerPoint</Application>
  <PresentationFormat>Widescreen</PresentationFormat>
  <Paragraphs>128</Paragraphs>
  <Slides>30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42" baseType="lpstr">
      <vt:lpstr>Arial</vt:lpstr>
      <vt:lpstr>Calibri</vt:lpstr>
      <vt:lpstr>Calibri Light</vt:lpstr>
      <vt:lpstr>charter</vt:lpstr>
      <vt:lpstr>Mada</vt:lpstr>
      <vt:lpstr>Nunito Sans</vt:lpstr>
      <vt:lpstr>nyty</vt:lpstr>
      <vt:lpstr>Open Sans</vt:lpstr>
      <vt:lpstr>Oswald</vt:lpstr>
      <vt:lpstr>sohne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Hackathon</vt:lpstr>
      <vt:lpstr>Apresentação do PowerPoint</vt:lpstr>
      <vt:lpstr>Apresentação do PowerPoint</vt:lpstr>
      <vt:lpstr>Matriz BCG</vt:lpstr>
      <vt:lpstr>Exemplo Matriz BCG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Alice Cantão</dc:creator>
  <cp:lastModifiedBy>Leandro Costa de Azevedo</cp:lastModifiedBy>
  <cp:revision>84</cp:revision>
  <dcterms:created xsi:type="dcterms:W3CDTF">2020-08-21T13:58:55Z</dcterms:created>
  <dcterms:modified xsi:type="dcterms:W3CDTF">2021-10-05T12:47:32Z</dcterms:modified>
</cp:coreProperties>
</file>