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1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4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6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03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9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9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9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4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0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3D5E42-919B-4ADD-B1E3-3B5F64B20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endParaRPr lang="pt-BR" sz="700" dirty="0"/>
          </a:p>
          <a:p>
            <a:pPr>
              <a:lnSpc>
                <a:spcPct val="90000"/>
              </a:lnSpc>
            </a:pPr>
            <a:endParaRPr lang="pt-BR" sz="700" dirty="0"/>
          </a:p>
          <a:p>
            <a:pPr>
              <a:lnSpc>
                <a:spcPct val="90000"/>
              </a:lnSpc>
            </a:pPr>
            <a:endParaRPr lang="pt-BR" sz="700" dirty="0"/>
          </a:p>
          <a:p>
            <a:pPr>
              <a:lnSpc>
                <a:spcPct val="90000"/>
              </a:lnSpc>
            </a:pPr>
            <a:endParaRPr lang="pt-BR" sz="700" dirty="0"/>
          </a:p>
          <a:p>
            <a:pPr>
              <a:lnSpc>
                <a:spcPct val="90000"/>
              </a:lnSpc>
            </a:pPr>
            <a:r>
              <a:rPr lang="pt-BR" sz="9600" dirty="0"/>
              <a:t>Victor Vilefort </a:t>
            </a:r>
          </a:p>
          <a:p>
            <a:pPr>
              <a:lnSpc>
                <a:spcPct val="90000"/>
              </a:lnSpc>
            </a:pPr>
            <a:r>
              <a:rPr lang="pt-BR" sz="9600" dirty="0"/>
              <a:t> </a:t>
            </a:r>
          </a:p>
          <a:p>
            <a:pPr>
              <a:lnSpc>
                <a:spcPct val="120000"/>
              </a:lnSpc>
            </a:pPr>
            <a:r>
              <a:rPr lang="pt-BR" sz="9600" dirty="0"/>
              <a:t>Gerente Administrativo/Financeiro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55F17CE5-1AFE-4684-9CEF-42E417D6D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4" b="12528"/>
          <a:stretch/>
        </p:blipFill>
        <p:spPr>
          <a:xfrm>
            <a:off x="5264837" y="1179578"/>
            <a:ext cx="6272272" cy="44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6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325B9-BEE9-4F4D-B8A3-D047CA98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Margens apertadas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379B87-8399-4EEF-83F7-0625960D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Diante de tudo isso, temos comprado mais caro, vendido com o mesmo preço de antes e tido um resultado pior a cada aumento de preços.</a:t>
            </a:r>
          </a:p>
        </p:txBody>
      </p:sp>
    </p:spTree>
    <p:extLst>
      <p:ext uri="{BB962C8B-B14F-4D97-AF65-F5344CB8AC3E}">
        <p14:creationId xmlns:p14="http://schemas.microsoft.com/office/powerpoint/2010/main" val="281923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9D609-8A08-4E47-B5CA-11DF1BEF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a ser trabalhado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F5BE2-F40D-4346-A590-2594CE931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Serviços.</a:t>
            </a:r>
          </a:p>
          <a:p>
            <a:r>
              <a:rPr lang="pt-BR" dirty="0"/>
              <a:t>Outros ramos do mercado como ferramentas com maior margem.</a:t>
            </a:r>
          </a:p>
          <a:p>
            <a:r>
              <a:rPr lang="pt-BR" dirty="0"/>
              <a:t>Escala.</a:t>
            </a:r>
          </a:p>
          <a:p>
            <a:r>
              <a:rPr lang="pt-BR" dirty="0"/>
              <a:t>Outro.</a:t>
            </a:r>
          </a:p>
        </p:txBody>
      </p:sp>
    </p:spTree>
    <p:extLst>
      <p:ext uri="{BB962C8B-B14F-4D97-AF65-F5344CB8AC3E}">
        <p14:creationId xmlns:p14="http://schemas.microsoft.com/office/powerpoint/2010/main" val="175431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46749-3A75-4410-84A9-E8C0B141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FCF5AA-DE9B-48F2-A839-C905BD6E9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Pintores.</a:t>
            </a:r>
          </a:p>
          <a:p>
            <a:r>
              <a:rPr lang="pt-BR" dirty="0"/>
              <a:t>Arquitetos.</a:t>
            </a:r>
          </a:p>
          <a:p>
            <a:r>
              <a:rPr lang="pt-BR" dirty="0"/>
              <a:t>Técnicos.</a:t>
            </a:r>
          </a:p>
          <a:p>
            <a:r>
              <a:rPr lang="pt-BR" dirty="0"/>
              <a:t>Cursos e treinamentos.</a:t>
            </a:r>
          </a:p>
          <a:p>
            <a:r>
              <a:rPr lang="pt-BR" dirty="0"/>
              <a:t>Material aplicado.</a:t>
            </a:r>
          </a:p>
        </p:txBody>
      </p:sp>
    </p:spTree>
    <p:extLst>
      <p:ext uri="{BB962C8B-B14F-4D97-AF65-F5344CB8AC3E}">
        <p14:creationId xmlns:p14="http://schemas.microsoft.com/office/powerpoint/2010/main" val="220031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C7CA9-B3C9-4EAB-A341-97AD54F9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CBF8E-DC3B-4599-8CC5-FF36DA14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Ferramentas de pintura.</a:t>
            </a:r>
          </a:p>
          <a:p>
            <a:r>
              <a:rPr lang="pt-BR" dirty="0"/>
              <a:t>Maquinas.</a:t>
            </a:r>
          </a:p>
          <a:p>
            <a:r>
              <a:rPr lang="pt-BR" dirty="0"/>
              <a:t>Acessórios.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2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2C883-69CC-4922-A41E-8DFE1504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FAEDD5-63AA-4D74-AF4E-AC986084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Trabalhar com escala e fidelização.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422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62F45-2157-4416-A2DA-7F65BC86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Resumo do desafio a ser trabalhado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214164-0D2C-45C9-8736-D8203B315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Mercado super competitivo em preços.</a:t>
            </a:r>
          </a:p>
          <a:p>
            <a:r>
              <a:rPr lang="pt-BR" dirty="0"/>
              <a:t>Necessidade de melhoria de margens através de serviços e escala.</a:t>
            </a:r>
          </a:p>
          <a:p>
            <a:r>
              <a:rPr lang="pt-BR" dirty="0"/>
              <a:t>Trabalho a ser realizado depende do empenho de todos os envolvidos para que toda uma estrutura de ideia de negócio, consolidação do projeto, análise de viabilidade, análise de necessidade mercadológica, escala e desenvolvimento possa ser realizado.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33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53D5E42-919B-4ADD-B1E3-3B5F64B20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endParaRPr lang="pt-BR" sz="700" dirty="0"/>
          </a:p>
          <a:p>
            <a:pPr>
              <a:lnSpc>
                <a:spcPct val="90000"/>
              </a:lnSpc>
            </a:pPr>
            <a:endParaRPr lang="pt-BR" sz="700" dirty="0"/>
          </a:p>
          <a:p>
            <a:pPr>
              <a:lnSpc>
                <a:spcPct val="90000"/>
              </a:lnSpc>
            </a:pPr>
            <a:endParaRPr lang="pt-BR" sz="700" dirty="0"/>
          </a:p>
          <a:p>
            <a:pPr>
              <a:lnSpc>
                <a:spcPct val="90000"/>
              </a:lnSpc>
            </a:pPr>
            <a:endParaRPr lang="pt-BR" sz="700" dirty="0"/>
          </a:p>
          <a:p>
            <a:pPr>
              <a:lnSpc>
                <a:spcPct val="90000"/>
              </a:lnSpc>
            </a:pPr>
            <a:r>
              <a:rPr lang="pt-BR" sz="9600" dirty="0"/>
              <a:t>Victor Vilefort </a:t>
            </a:r>
          </a:p>
          <a:p>
            <a:pPr>
              <a:lnSpc>
                <a:spcPct val="90000"/>
              </a:lnSpc>
            </a:pPr>
            <a:r>
              <a:rPr lang="pt-BR" sz="9600" dirty="0"/>
              <a:t> </a:t>
            </a:r>
          </a:p>
          <a:p>
            <a:pPr>
              <a:lnSpc>
                <a:spcPct val="120000"/>
              </a:lnSpc>
            </a:pPr>
            <a:r>
              <a:rPr lang="pt-BR" sz="9600" dirty="0"/>
              <a:t>Gerente Administrativo/Financeiro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55F17CE5-1AFE-4684-9CEF-42E417D6D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4" b="12528"/>
          <a:stretch/>
        </p:blipFill>
        <p:spPr>
          <a:xfrm>
            <a:off x="5264837" y="1179578"/>
            <a:ext cx="6272272" cy="44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5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D7F08-AAE1-4648-A88A-20B6004E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C526E-605E-45F4-8579-7F1E3914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Atacadão das Tintas completou, no ano de 2020, 25 anos de existência. </a:t>
            </a:r>
          </a:p>
          <a:p>
            <a:r>
              <a:rPr lang="pt-BR" dirty="0"/>
              <a:t>Temos um ponto de venda situado na Rua Jacuí, bairro Ipiranga em Belo Horizonte.</a:t>
            </a:r>
          </a:p>
          <a:p>
            <a:r>
              <a:rPr lang="pt-BR" dirty="0"/>
              <a:t>Hoje possuímos um quadro de cerca de 70 funcionários.</a:t>
            </a:r>
          </a:p>
          <a:p>
            <a:r>
              <a:rPr lang="pt-BR" dirty="0"/>
              <a:t>Empresa consolidada no mercado varejista e atacadista de Minas Gerais.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91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47680-DF6C-4FE8-A79F-02A8B71F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99430A-E0EC-4803-8FFE-04843740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Loja multimarcas(completo de fornecedores).</a:t>
            </a:r>
          </a:p>
          <a:p>
            <a:r>
              <a:rPr lang="pt-BR" dirty="0"/>
              <a:t>Possuímos todas as variedades de tintas(imobiliária, automotiva, industrial, toda linha de acessórios).</a:t>
            </a:r>
          </a:p>
          <a:p>
            <a:r>
              <a:rPr lang="pt-BR" dirty="0"/>
              <a:t>Em ponto, somos considerados um dos maiores do Brasil.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62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F4C77-5EDB-414A-A2E7-5ADAD966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Lugar de atuação</a:t>
            </a:r>
          </a:p>
        </p:txBody>
      </p:sp>
      <p:pic>
        <p:nvPicPr>
          <p:cNvPr id="5" name="Espaço Reservado para Conteúdo 4" descr="Placa na frente de um prédio&#10;&#10;Descrição gerada automaticamente com confiança média">
            <a:extLst>
              <a:ext uri="{FF2B5EF4-FFF2-40B4-BE49-F238E27FC236}">
                <a16:creationId xmlns:a16="http://schemas.microsoft.com/office/drawing/2014/main" id="{F181840D-7CB4-4859-A44A-00BC57B1C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15" y="1405382"/>
            <a:ext cx="5966415" cy="4474811"/>
          </a:xfrm>
        </p:spPr>
      </p:pic>
    </p:spTree>
    <p:extLst>
      <p:ext uri="{BB962C8B-B14F-4D97-AF65-F5344CB8AC3E}">
        <p14:creationId xmlns:p14="http://schemas.microsoft.com/office/powerpoint/2010/main" val="245730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69526-1CB6-4F4B-A1B2-954D8439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Propósito e diferencial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7204A8-EBE7-45B5-B101-FCCC062B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Surpreender, inspirar e emocionar pessoas, proporcionando bem estar.</a:t>
            </a:r>
          </a:p>
          <a:p>
            <a:r>
              <a:rPr lang="pt-BR" dirty="0"/>
              <a:t>Diversos diferenciais que nos levam a alcançar isso(técnicos e arquiteta).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13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22929-AD78-4F6E-9D89-3B000668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mercadológicos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922A8-4FF9-40E8-86FE-122F7F38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Inflação geral. Crise que gera demais crises.</a:t>
            </a:r>
          </a:p>
          <a:p>
            <a:r>
              <a:rPr lang="pt-BR" dirty="0"/>
              <a:t>Inflação no mercado de materiais de construção.</a:t>
            </a:r>
          </a:p>
          <a:p>
            <a:r>
              <a:rPr lang="pt-BR" dirty="0"/>
              <a:t>Dificuldade do mercado de concorrência.</a:t>
            </a:r>
          </a:p>
          <a:p>
            <a:r>
              <a:rPr lang="pt-BR" dirty="0"/>
              <a:t>Margens apertadas.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93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CBF96-F16E-4E9A-9EC3-50B5C1ED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Inflação Geral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391F94-CA56-47B6-ABE0-89F340C6A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16" t="27122" r="17908" b="29899"/>
          <a:stretch/>
        </p:blipFill>
        <p:spPr>
          <a:xfrm>
            <a:off x="351691" y="2264897"/>
            <a:ext cx="8420943" cy="2950015"/>
          </a:xfrm>
        </p:spPr>
      </p:pic>
    </p:spTree>
    <p:extLst>
      <p:ext uri="{BB962C8B-B14F-4D97-AF65-F5344CB8AC3E}">
        <p14:creationId xmlns:p14="http://schemas.microsoft.com/office/powerpoint/2010/main" val="262577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BFADD-4D49-4342-8042-05D91040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Inflação na construção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B8C595-BB2F-46EF-9560-E7216F6AB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7" t="44100" r="16231" b="27784"/>
          <a:stretch/>
        </p:blipFill>
        <p:spPr>
          <a:xfrm>
            <a:off x="182880" y="2345730"/>
            <a:ext cx="10629502" cy="24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8C58D-7D66-4C04-AF71-6CB035EC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7B2E0-81E3-4F91-A491-3865E60A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repasse de preços.</a:t>
            </a:r>
          </a:p>
          <a:p>
            <a:r>
              <a:rPr lang="pt-BR" dirty="0"/>
              <a:t>Preço construído de um modelo, porém não é possível para o atual momento.</a:t>
            </a:r>
          </a:p>
        </p:txBody>
      </p:sp>
    </p:spTree>
    <p:extLst>
      <p:ext uri="{BB962C8B-B14F-4D97-AF65-F5344CB8AC3E}">
        <p14:creationId xmlns:p14="http://schemas.microsoft.com/office/powerpoint/2010/main" val="197109628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339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Neue Haas Grotesk Text Pro</vt:lpstr>
      <vt:lpstr>PunchcardVTI</vt:lpstr>
      <vt:lpstr>Apresentação do PowerPoint</vt:lpstr>
      <vt:lpstr>Sobre a empresa</vt:lpstr>
      <vt:lpstr>Sobre a empresa</vt:lpstr>
      <vt:lpstr>Lugar de atuação</vt:lpstr>
      <vt:lpstr>Propósito e diferencial</vt:lpstr>
      <vt:lpstr>Desafios mercadológicos</vt:lpstr>
      <vt:lpstr>Inflação Geral</vt:lpstr>
      <vt:lpstr>Inflação na construção</vt:lpstr>
      <vt:lpstr>Concorrentes</vt:lpstr>
      <vt:lpstr>Margens apertadas</vt:lpstr>
      <vt:lpstr>Desafio a ser trabalhado</vt:lpstr>
      <vt:lpstr>Serviços</vt:lpstr>
      <vt:lpstr>Outras ferramentas</vt:lpstr>
      <vt:lpstr>Escala</vt:lpstr>
      <vt:lpstr>Resumo do desafio a ser trabalhado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Vilefort Gotardelo</dc:creator>
  <cp:lastModifiedBy>Victor Vilefort Gotardelo</cp:lastModifiedBy>
  <cp:revision>1</cp:revision>
  <dcterms:created xsi:type="dcterms:W3CDTF">2021-10-19T19:56:40Z</dcterms:created>
  <dcterms:modified xsi:type="dcterms:W3CDTF">2021-10-19T20:35:53Z</dcterms:modified>
</cp:coreProperties>
</file>