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524" r:id="rId2"/>
    <p:sldId id="532" r:id="rId3"/>
    <p:sldId id="540" r:id="rId4"/>
    <p:sldId id="525" r:id="rId5"/>
    <p:sldId id="526" r:id="rId6"/>
    <p:sldId id="527" r:id="rId7"/>
    <p:sldId id="541" r:id="rId8"/>
    <p:sldId id="534" r:id="rId9"/>
    <p:sldId id="535" r:id="rId10"/>
    <p:sldId id="536" r:id="rId11"/>
    <p:sldId id="537" r:id="rId12"/>
    <p:sldId id="491" r:id="rId13"/>
    <p:sldId id="528" r:id="rId14"/>
    <p:sldId id="496" r:id="rId15"/>
    <p:sldId id="514" r:id="rId16"/>
    <p:sldId id="515" r:id="rId17"/>
    <p:sldId id="539" r:id="rId18"/>
    <p:sldId id="542" r:id="rId19"/>
    <p:sldId id="513" r:id="rId20"/>
    <p:sldId id="494" r:id="rId21"/>
    <p:sldId id="497" r:id="rId22"/>
    <p:sldId id="280" r:id="rId23"/>
    <p:sldId id="538" r:id="rId24"/>
    <p:sldId id="523" r:id="rId25"/>
    <p:sldId id="506" r:id="rId26"/>
    <p:sldId id="28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A790A5-2E10-47D6-B2C6-4C85CA69C08B}" v="29" dt="2021-05-04T22:00:00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e Cantão" userId="142a4372f41d9b80" providerId="LiveId" clId="{EAC113BC-E0CD-4B64-AC73-D17FB9A62A34}"/>
    <pc:docChg chg="undo custSel mod addSld delSld modSld">
      <pc:chgData name="Alice Cantão" userId="142a4372f41d9b80" providerId="LiveId" clId="{EAC113BC-E0CD-4B64-AC73-D17FB9A62A34}" dt="2020-08-21T22:07:07.592" v="467" actId="47"/>
      <pc:docMkLst>
        <pc:docMk/>
      </pc:docMkLst>
      <pc:sldChg chg="addSp delSp modSp del mod setBg setClrOvrMap">
        <pc:chgData name="Alice Cantão" userId="142a4372f41d9b80" providerId="LiveId" clId="{EAC113BC-E0CD-4B64-AC73-D17FB9A62A34}" dt="2020-08-21T13:59:40.640" v="280" actId="47"/>
        <pc:sldMkLst>
          <pc:docMk/>
          <pc:sldMk cId="2641532839" sldId="257"/>
        </pc:sldMkLst>
        <pc:spChg chg="mod">
          <ac:chgData name="Alice Cantão" userId="142a4372f41d9b80" providerId="LiveId" clId="{EAC113BC-E0CD-4B64-AC73-D17FB9A62A34}" dt="2020-08-21T13:58:55.970" v="267" actId="26606"/>
          <ac:spMkLst>
            <pc:docMk/>
            <pc:sldMk cId="2641532839" sldId="257"/>
            <ac:spMk id="2" creationId="{3D57F442-9C05-4067-BA91-9585807448B6}"/>
          </ac:spMkLst>
        </pc:spChg>
        <pc:spChg chg="del">
          <ac:chgData name="Alice Cantão" userId="142a4372f41d9b80" providerId="LiveId" clId="{EAC113BC-E0CD-4B64-AC73-D17FB9A62A34}" dt="2020-08-21T13:34:29.430" v="16" actId="478"/>
          <ac:spMkLst>
            <pc:docMk/>
            <pc:sldMk cId="2641532839" sldId="257"/>
            <ac:spMk id="7" creationId="{00000000-0000-0000-0000-000000000000}"/>
          </ac:spMkLst>
        </pc:spChg>
        <pc:spChg chg="add del">
          <ac:chgData name="Alice Cantão" userId="142a4372f41d9b80" providerId="LiveId" clId="{EAC113BC-E0CD-4B64-AC73-D17FB9A62A34}" dt="2020-08-21T13:58:35.332" v="263" actId="26606"/>
          <ac:spMkLst>
            <pc:docMk/>
            <pc:sldMk cId="2641532839" sldId="257"/>
            <ac:spMk id="11" creationId="{63F5877B-98C7-49DD-83AB-0F6F57CB6543}"/>
          </ac:spMkLst>
        </pc:spChg>
        <pc:spChg chg="add del">
          <ac:chgData name="Alice Cantão" userId="142a4372f41d9b80" providerId="LiveId" clId="{EAC113BC-E0CD-4B64-AC73-D17FB9A62A34}" dt="2020-08-21T13:58:35.332" v="263" actId="26606"/>
          <ac:spMkLst>
            <pc:docMk/>
            <pc:sldMk cId="2641532839" sldId="257"/>
            <ac:spMk id="13" creationId="{4EA91930-66BC-4C41-B4F5-C31EB216F64B}"/>
          </ac:spMkLst>
        </pc:spChg>
        <pc:spChg chg="add del">
          <ac:chgData name="Alice Cantão" userId="142a4372f41d9b80" providerId="LiveId" clId="{EAC113BC-E0CD-4B64-AC73-D17FB9A62A34}" dt="2020-08-21T13:58:35.332" v="263" actId="26606"/>
          <ac:spMkLst>
            <pc:docMk/>
            <pc:sldMk cId="2641532839" sldId="257"/>
            <ac:spMk id="15" creationId="{6313CF8F-B436-401E-9575-DE0F8E8B5B17}"/>
          </ac:spMkLst>
        </pc:spChg>
        <pc:spChg chg="add del">
          <ac:chgData name="Alice Cantão" userId="142a4372f41d9b80" providerId="LiveId" clId="{EAC113BC-E0CD-4B64-AC73-D17FB9A62A34}" dt="2020-08-21T13:58:35.332" v="263" actId="26606"/>
          <ac:spMkLst>
            <pc:docMk/>
            <pc:sldMk cId="2641532839" sldId="257"/>
            <ac:spMk id="17" creationId="{2A38CFE9-C30A-4551-ACCB-D5808FBC39CD}"/>
          </ac:spMkLst>
        </pc:spChg>
        <pc:spChg chg="add del">
          <ac:chgData name="Alice Cantão" userId="142a4372f41d9b80" providerId="LiveId" clId="{EAC113BC-E0CD-4B64-AC73-D17FB9A62A34}" dt="2020-08-21T13:58:35.332" v="263" actId="26606"/>
          <ac:spMkLst>
            <pc:docMk/>
            <pc:sldMk cId="2641532839" sldId="257"/>
            <ac:spMk id="19" creationId="{67EF550F-47CE-4FB2-9DAC-12AD835C833D}"/>
          </ac:spMkLst>
        </pc:spChg>
        <pc:spChg chg="add del">
          <ac:chgData name="Alice Cantão" userId="142a4372f41d9b80" providerId="LiveId" clId="{EAC113BC-E0CD-4B64-AC73-D17FB9A62A34}" dt="2020-08-21T13:58:55.970" v="267" actId="26606"/>
          <ac:spMkLst>
            <pc:docMk/>
            <pc:sldMk cId="2641532839" sldId="257"/>
            <ac:spMk id="21" creationId="{EF9B8DF2-C3F5-49A2-94D2-F7B65A0F1F15}"/>
          </ac:spMkLst>
        </pc:spChg>
        <pc:spChg chg="add del">
          <ac:chgData name="Alice Cantão" userId="142a4372f41d9b80" providerId="LiveId" clId="{EAC113BC-E0CD-4B64-AC73-D17FB9A62A34}" dt="2020-08-21T13:58:55.956" v="266" actId="26606"/>
          <ac:spMkLst>
            <pc:docMk/>
            <pc:sldMk cId="2641532839" sldId="257"/>
            <ac:spMk id="26" creationId="{A86541C6-61B1-4DAA-B57A-EAF3F24F0491}"/>
          </ac:spMkLst>
        </pc:spChg>
        <pc:spChg chg="add del">
          <ac:chgData name="Alice Cantão" userId="142a4372f41d9b80" providerId="LiveId" clId="{EAC113BC-E0CD-4B64-AC73-D17FB9A62A34}" dt="2020-08-21T13:58:55.956" v="266" actId="26606"/>
          <ac:spMkLst>
            <pc:docMk/>
            <pc:sldMk cId="2641532839" sldId="257"/>
            <ac:spMk id="28" creationId="{71750011-2006-46BB-AFDE-C6E461752333}"/>
          </ac:spMkLst>
        </pc:spChg>
        <pc:spChg chg="add">
          <ac:chgData name="Alice Cantão" userId="142a4372f41d9b80" providerId="LiveId" clId="{EAC113BC-E0CD-4B64-AC73-D17FB9A62A34}" dt="2020-08-21T13:58:55.970" v="267" actId="26606"/>
          <ac:spMkLst>
            <pc:docMk/>
            <pc:sldMk cId="2641532839" sldId="257"/>
            <ac:spMk id="30" creationId="{EF9B8DF2-C3F5-49A2-94D2-F7B65A0F1F15}"/>
          </ac:spMkLst>
        </pc:spChg>
        <pc:picChg chg="add mod ord">
          <ac:chgData name="Alice Cantão" userId="142a4372f41d9b80" providerId="LiveId" clId="{EAC113BC-E0CD-4B64-AC73-D17FB9A62A34}" dt="2020-08-21T13:58:55.956" v="266" actId="26606"/>
          <ac:picMkLst>
            <pc:docMk/>
            <pc:sldMk cId="2641532839" sldId="257"/>
            <ac:picMk id="4" creationId="{14D7E729-339F-4C6E-B43D-65D5A4B7A20F}"/>
          </ac:picMkLst>
        </pc:picChg>
        <pc:picChg chg="mod ord">
          <ac:chgData name="Alice Cantão" userId="142a4372f41d9b80" providerId="LiveId" clId="{EAC113BC-E0CD-4B64-AC73-D17FB9A62A34}" dt="2020-08-21T13:58:55.956" v="266" actId="26606"/>
          <ac:picMkLst>
            <pc:docMk/>
            <pc:sldMk cId="2641532839" sldId="257"/>
            <ac:picMk id="6" creationId="{00000000-0000-0000-0000-000000000000}"/>
          </ac:picMkLst>
        </pc:picChg>
      </pc:sldChg>
      <pc:sldChg chg="delSp add mod">
        <pc:chgData name="Alice Cantão" userId="142a4372f41d9b80" providerId="LiveId" clId="{EAC113BC-E0CD-4B64-AC73-D17FB9A62A34}" dt="2020-08-21T14:20:32.907" v="298" actId="478"/>
        <pc:sldMkLst>
          <pc:docMk/>
          <pc:sldMk cId="2605818799" sldId="276"/>
        </pc:sldMkLst>
        <pc:picChg chg="del">
          <ac:chgData name="Alice Cantão" userId="142a4372f41d9b80" providerId="LiveId" clId="{EAC113BC-E0CD-4B64-AC73-D17FB9A62A34}" dt="2020-08-21T14:20:32.907" v="298" actId="478"/>
          <ac:picMkLst>
            <pc:docMk/>
            <pc:sldMk cId="2605818799" sldId="276"/>
            <ac:picMk id="4" creationId="{6EF90FB2-56F4-4F6C-BC53-DAEC7FC7E442}"/>
          </ac:picMkLst>
        </pc:picChg>
      </pc:sldChg>
      <pc:sldChg chg="add del">
        <pc:chgData name="Alice Cantão" userId="142a4372f41d9b80" providerId="LiveId" clId="{EAC113BC-E0CD-4B64-AC73-D17FB9A62A34}" dt="2020-08-21T14:20:41.120" v="299" actId="47"/>
        <pc:sldMkLst>
          <pc:docMk/>
          <pc:sldMk cId="631509973" sldId="284"/>
        </pc:sldMkLst>
      </pc:sldChg>
      <pc:sldChg chg="add">
        <pc:chgData name="Alice Cantão" userId="142a4372f41d9b80" providerId="LiveId" clId="{EAC113BC-E0CD-4B64-AC73-D17FB9A62A34}" dt="2020-08-21T14:05:38.808" v="294"/>
        <pc:sldMkLst>
          <pc:docMk/>
          <pc:sldMk cId="359160187" sldId="288"/>
        </pc:sldMkLst>
      </pc:sldChg>
      <pc:sldChg chg="add">
        <pc:chgData name="Alice Cantão" userId="142a4372f41d9b80" providerId="LiveId" clId="{EAC113BC-E0CD-4B64-AC73-D17FB9A62A34}" dt="2020-08-21T14:05:46.094" v="295"/>
        <pc:sldMkLst>
          <pc:docMk/>
          <pc:sldMk cId="2606844025" sldId="348"/>
        </pc:sldMkLst>
      </pc:sldChg>
      <pc:sldChg chg="modSp mod">
        <pc:chgData name="Alice Cantão" userId="142a4372f41d9b80" providerId="LiveId" clId="{EAC113BC-E0CD-4B64-AC73-D17FB9A62A34}" dt="2020-08-21T14:21:30.886" v="326" actId="20577"/>
        <pc:sldMkLst>
          <pc:docMk/>
          <pc:sldMk cId="1727312203" sldId="434"/>
        </pc:sldMkLst>
        <pc:spChg chg="mod">
          <ac:chgData name="Alice Cantão" userId="142a4372f41d9b80" providerId="LiveId" clId="{EAC113BC-E0CD-4B64-AC73-D17FB9A62A34}" dt="2020-08-21T14:21:30.886" v="326" actId="20577"/>
          <ac:spMkLst>
            <pc:docMk/>
            <pc:sldMk cId="1727312203" sldId="434"/>
            <ac:spMk id="7" creationId="{D7113E32-5A3F-4F91-89F3-90BF8C7363F6}"/>
          </ac:spMkLst>
        </pc:spChg>
      </pc:sldChg>
      <pc:sldChg chg="del">
        <pc:chgData name="Alice Cantão" userId="142a4372f41d9b80" providerId="LiveId" clId="{EAC113BC-E0CD-4B64-AC73-D17FB9A62A34}" dt="2020-08-21T14:38:04.709" v="398" actId="47"/>
        <pc:sldMkLst>
          <pc:docMk/>
          <pc:sldMk cId="2720460055" sldId="459"/>
        </pc:sldMkLst>
      </pc:sldChg>
      <pc:sldChg chg="delSp mod">
        <pc:chgData name="Alice Cantão" userId="142a4372f41d9b80" providerId="LiveId" clId="{EAC113BC-E0CD-4B64-AC73-D17FB9A62A34}" dt="2020-08-21T13:39:10.416" v="99" actId="478"/>
        <pc:sldMkLst>
          <pc:docMk/>
          <pc:sldMk cId="855664950" sldId="460"/>
        </pc:sldMkLst>
        <pc:spChg chg="del">
          <ac:chgData name="Alice Cantão" userId="142a4372f41d9b80" providerId="LiveId" clId="{EAC113BC-E0CD-4B64-AC73-D17FB9A62A34}" dt="2020-08-21T13:39:10.416" v="99" actId="478"/>
          <ac:spMkLst>
            <pc:docMk/>
            <pc:sldMk cId="855664950" sldId="460"/>
            <ac:spMk id="6" creationId="{520FE62A-D7D8-4C9E-9749-B4412AFA6C67}"/>
          </ac:spMkLst>
        </pc:spChg>
      </pc:sldChg>
      <pc:sldChg chg="modSp mod">
        <pc:chgData name="Alice Cantão" userId="142a4372f41d9b80" providerId="LiveId" clId="{EAC113BC-E0CD-4B64-AC73-D17FB9A62A34}" dt="2020-08-21T13:40:00.480" v="107" actId="5793"/>
        <pc:sldMkLst>
          <pc:docMk/>
          <pc:sldMk cId="2434305228" sldId="461"/>
        </pc:sldMkLst>
        <pc:spChg chg="mod">
          <ac:chgData name="Alice Cantão" userId="142a4372f41d9b80" providerId="LiveId" clId="{EAC113BC-E0CD-4B64-AC73-D17FB9A62A34}" dt="2020-08-21T13:39:55.447" v="104" actId="20577"/>
          <ac:spMkLst>
            <pc:docMk/>
            <pc:sldMk cId="2434305228" sldId="461"/>
            <ac:spMk id="6" creationId="{520FE62A-D7D8-4C9E-9749-B4412AFA6C67}"/>
          </ac:spMkLst>
        </pc:spChg>
        <pc:spChg chg="mod">
          <ac:chgData name="Alice Cantão" userId="142a4372f41d9b80" providerId="LiveId" clId="{EAC113BC-E0CD-4B64-AC73-D17FB9A62A34}" dt="2020-08-21T13:40:00.480" v="107" actId="5793"/>
          <ac:spMkLst>
            <pc:docMk/>
            <pc:sldMk cId="2434305228" sldId="461"/>
            <ac:spMk id="7" creationId="{D7113E32-5A3F-4F91-89F3-90BF8C7363F6}"/>
          </ac:spMkLst>
        </pc:spChg>
        <pc:picChg chg="mod">
          <ac:chgData name="Alice Cantão" userId="142a4372f41d9b80" providerId="LiveId" clId="{EAC113BC-E0CD-4B64-AC73-D17FB9A62A34}" dt="2020-08-21T13:39:51.457" v="101" actId="1076"/>
          <ac:picMkLst>
            <pc:docMk/>
            <pc:sldMk cId="2434305228" sldId="461"/>
            <ac:picMk id="4" creationId="{B97C936D-57D2-4184-BF9A-6365582ECEDA}"/>
          </ac:picMkLst>
        </pc:picChg>
      </pc:sldChg>
      <pc:sldChg chg="del">
        <pc:chgData name="Alice Cantão" userId="142a4372f41d9b80" providerId="LiveId" clId="{EAC113BC-E0CD-4B64-AC73-D17FB9A62A34}" dt="2020-08-21T22:07:07.592" v="467" actId="47"/>
        <pc:sldMkLst>
          <pc:docMk/>
          <pc:sldMk cId="379761964" sldId="465"/>
        </pc:sldMkLst>
      </pc:sldChg>
      <pc:sldChg chg="modSp mod">
        <pc:chgData name="Alice Cantão" userId="142a4372f41d9b80" providerId="LiveId" clId="{EAC113BC-E0CD-4B64-AC73-D17FB9A62A34}" dt="2020-08-21T22:06:54.362" v="466" actId="20577"/>
        <pc:sldMkLst>
          <pc:docMk/>
          <pc:sldMk cId="2103116483" sldId="466"/>
        </pc:sldMkLst>
        <pc:spChg chg="mod">
          <ac:chgData name="Alice Cantão" userId="142a4372f41d9b80" providerId="LiveId" clId="{EAC113BC-E0CD-4B64-AC73-D17FB9A62A34}" dt="2020-08-21T22:06:54.362" v="466" actId="20577"/>
          <ac:spMkLst>
            <pc:docMk/>
            <pc:sldMk cId="2103116483" sldId="466"/>
            <ac:spMk id="7" creationId="{D7113E32-5A3F-4F91-89F3-90BF8C7363F6}"/>
          </ac:spMkLst>
        </pc:spChg>
      </pc:sldChg>
      <pc:sldChg chg="del">
        <pc:chgData name="Alice Cantão" userId="142a4372f41d9b80" providerId="LiveId" clId="{EAC113BC-E0CD-4B64-AC73-D17FB9A62A34}" dt="2020-08-21T13:39:29.507" v="100" actId="47"/>
        <pc:sldMkLst>
          <pc:docMk/>
          <pc:sldMk cId="948490392" sldId="467"/>
        </pc:sldMkLst>
      </pc:sldChg>
      <pc:sldChg chg="addSp delSp modSp add mod">
        <pc:chgData name="Alice Cantão" userId="142a4372f41d9b80" providerId="LiveId" clId="{EAC113BC-E0CD-4B64-AC73-D17FB9A62A34}" dt="2020-08-21T14:00:13.832" v="292" actId="20577"/>
        <pc:sldMkLst>
          <pc:docMk/>
          <pc:sldMk cId="1155483982" sldId="467"/>
        </pc:sldMkLst>
        <pc:spChg chg="del">
          <ac:chgData name="Alice Cantão" userId="142a4372f41d9b80" providerId="LiveId" clId="{EAC113BC-E0CD-4B64-AC73-D17FB9A62A34}" dt="2020-08-21T14:00:05.958" v="286" actId="478"/>
          <ac:spMkLst>
            <pc:docMk/>
            <pc:sldMk cId="1155483982" sldId="467"/>
            <ac:spMk id="2" creationId="{3D57F442-9C05-4067-BA91-9585807448B6}"/>
          </ac:spMkLst>
        </pc:spChg>
        <pc:spChg chg="add mod">
          <ac:chgData name="Alice Cantão" userId="142a4372f41d9b80" providerId="LiveId" clId="{EAC113BC-E0CD-4B64-AC73-D17FB9A62A34}" dt="2020-08-21T14:00:13.832" v="292" actId="20577"/>
          <ac:spMkLst>
            <pc:docMk/>
            <pc:sldMk cId="1155483982" sldId="467"/>
            <ac:spMk id="7" creationId="{85F6DC8E-E06B-4A28-A7A7-8A2CCB9636B0}"/>
          </ac:spMkLst>
        </pc:spChg>
        <pc:picChg chg="add mod">
          <ac:chgData name="Alice Cantão" userId="142a4372f41d9b80" providerId="LiveId" clId="{EAC113BC-E0CD-4B64-AC73-D17FB9A62A34}" dt="2020-08-21T13:59:46.562" v="281" actId="1076"/>
          <ac:picMkLst>
            <pc:docMk/>
            <pc:sldMk cId="1155483982" sldId="467"/>
            <ac:picMk id="3" creationId="{6CA4FF1A-EBD2-4D64-A906-0A7744AF6EB5}"/>
          </ac:picMkLst>
        </pc:picChg>
      </pc:sldChg>
      <pc:sldChg chg="delSp modSp add del mod setBg delDesignElem">
        <pc:chgData name="Alice Cantão" userId="142a4372f41d9b80" providerId="LiveId" clId="{EAC113BC-E0CD-4B64-AC73-D17FB9A62A34}" dt="2020-08-21T13:59:39.086" v="279" actId="47"/>
        <pc:sldMkLst>
          <pc:docMk/>
          <pc:sldMk cId="1639849885" sldId="468"/>
        </pc:sldMkLst>
        <pc:spChg chg="mod">
          <ac:chgData name="Alice Cantão" userId="142a4372f41d9b80" providerId="LiveId" clId="{EAC113BC-E0CD-4B64-AC73-D17FB9A62A34}" dt="2020-08-21T13:59:26.251" v="273" actId="21"/>
          <ac:spMkLst>
            <pc:docMk/>
            <pc:sldMk cId="1639849885" sldId="468"/>
            <ac:spMk id="2" creationId="{3D57F442-9C05-4067-BA91-9585807448B6}"/>
          </ac:spMkLst>
        </pc:spChg>
        <pc:spChg chg="del">
          <ac:chgData name="Alice Cantão" userId="142a4372f41d9b80" providerId="LiveId" clId="{EAC113BC-E0CD-4B64-AC73-D17FB9A62A34}" dt="2020-08-21T13:59:09.405" v="269"/>
          <ac:spMkLst>
            <pc:docMk/>
            <pc:sldMk cId="1639849885" sldId="468"/>
            <ac:spMk id="30" creationId="{EF9B8DF2-C3F5-49A2-94D2-F7B65A0F1F15}"/>
          </ac:spMkLst>
        </pc:spChg>
        <pc:picChg chg="mod">
          <ac:chgData name="Alice Cantão" userId="142a4372f41d9b80" providerId="LiveId" clId="{EAC113BC-E0CD-4B64-AC73-D17FB9A62A34}" dt="2020-08-21T13:59:15.041" v="270" actId="1076"/>
          <ac:picMkLst>
            <pc:docMk/>
            <pc:sldMk cId="1639849885" sldId="468"/>
            <ac:picMk id="4" creationId="{14D7E729-339F-4C6E-B43D-65D5A4B7A20F}"/>
          </ac:picMkLst>
        </pc:picChg>
      </pc:sldChg>
      <pc:sldChg chg="delSp modSp add mod">
        <pc:chgData name="Alice Cantão" userId="142a4372f41d9b80" providerId="LiveId" clId="{EAC113BC-E0CD-4B64-AC73-D17FB9A62A34}" dt="2020-08-21T22:03:38.659" v="453" actId="1076"/>
        <pc:sldMkLst>
          <pc:docMk/>
          <pc:sldMk cId="3769259653" sldId="469"/>
        </pc:sldMkLst>
        <pc:spChg chg="mod">
          <ac:chgData name="Alice Cantão" userId="142a4372f41d9b80" providerId="LiveId" clId="{EAC113BC-E0CD-4B64-AC73-D17FB9A62A34}" dt="2020-08-21T22:03:37.634" v="452" actId="20577"/>
          <ac:spMkLst>
            <pc:docMk/>
            <pc:sldMk cId="3769259653" sldId="469"/>
            <ac:spMk id="2" creationId="{3D57F442-9C05-4067-BA91-9585807448B6}"/>
          </ac:spMkLst>
        </pc:spChg>
        <pc:spChg chg="del">
          <ac:chgData name="Alice Cantão" userId="142a4372f41d9b80" providerId="LiveId" clId="{EAC113BC-E0CD-4B64-AC73-D17FB9A62A34}" dt="2020-08-21T13:59:36.094" v="277" actId="478"/>
          <ac:spMkLst>
            <pc:docMk/>
            <pc:sldMk cId="3769259653" sldId="469"/>
            <ac:spMk id="7" creationId="{85F6DC8E-E06B-4A28-A7A7-8A2CCB9636B0}"/>
          </ac:spMkLst>
        </pc:spChg>
        <pc:picChg chg="del">
          <ac:chgData name="Alice Cantão" userId="142a4372f41d9b80" providerId="LiveId" clId="{EAC113BC-E0CD-4B64-AC73-D17FB9A62A34}" dt="2020-08-21T13:59:36.596" v="278" actId="478"/>
          <ac:picMkLst>
            <pc:docMk/>
            <pc:sldMk cId="3769259653" sldId="469"/>
            <ac:picMk id="3" creationId="{6CA4FF1A-EBD2-4D64-A906-0A7744AF6EB5}"/>
          </ac:picMkLst>
        </pc:picChg>
        <pc:picChg chg="mod">
          <ac:chgData name="Alice Cantão" userId="142a4372f41d9b80" providerId="LiveId" clId="{EAC113BC-E0CD-4B64-AC73-D17FB9A62A34}" dt="2020-08-21T22:03:38.659" v="453" actId="1076"/>
          <ac:picMkLst>
            <pc:docMk/>
            <pc:sldMk cId="3769259653" sldId="469"/>
            <ac:picMk id="6" creationId="{00000000-0000-0000-0000-000000000000}"/>
          </ac:picMkLst>
        </pc:picChg>
      </pc:sldChg>
      <pc:sldChg chg="add">
        <pc:chgData name="Alice Cantão" userId="142a4372f41d9b80" providerId="LiveId" clId="{EAC113BC-E0CD-4B64-AC73-D17FB9A62A34}" dt="2020-08-21T14:21:23.669" v="300"/>
        <pc:sldMkLst>
          <pc:docMk/>
          <pc:sldMk cId="3309051128" sldId="470"/>
        </pc:sldMkLst>
      </pc:sldChg>
      <pc:sldChg chg="add">
        <pc:chgData name="Alice Cantão" userId="142a4372f41d9b80" providerId="LiveId" clId="{EAC113BC-E0CD-4B64-AC73-D17FB9A62A34}" dt="2020-08-21T14:35:45.850" v="327"/>
        <pc:sldMkLst>
          <pc:docMk/>
          <pc:sldMk cId="636879955" sldId="471"/>
        </pc:sldMkLst>
      </pc:sldChg>
      <pc:sldChg chg="modSp add mod">
        <pc:chgData name="Alice Cantão" userId="142a4372f41d9b80" providerId="LiveId" clId="{EAC113BC-E0CD-4B64-AC73-D17FB9A62A34}" dt="2020-08-21T15:03:51.604" v="422" actId="20577"/>
        <pc:sldMkLst>
          <pc:docMk/>
          <pc:sldMk cId="3858117580" sldId="472"/>
        </pc:sldMkLst>
        <pc:spChg chg="mod">
          <ac:chgData name="Alice Cantão" userId="142a4372f41d9b80" providerId="LiveId" clId="{EAC113BC-E0CD-4B64-AC73-D17FB9A62A34}" dt="2020-08-21T15:03:51.604" v="422" actId="20577"/>
          <ac:spMkLst>
            <pc:docMk/>
            <pc:sldMk cId="3858117580" sldId="472"/>
            <ac:spMk id="7" creationId="{D7113E32-5A3F-4F91-89F3-90BF8C7363F6}"/>
          </ac:spMkLst>
        </pc:spChg>
      </pc:sldChg>
      <pc:sldChg chg="add">
        <pc:chgData name="Alice Cantão" userId="142a4372f41d9b80" providerId="LiveId" clId="{EAC113BC-E0CD-4B64-AC73-D17FB9A62A34}" dt="2020-08-21T22:00:03.513" v="423"/>
        <pc:sldMkLst>
          <pc:docMk/>
          <pc:sldMk cId="3616573262" sldId="473"/>
        </pc:sldMkLst>
      </pc:sldChg>
    </pc:docChg>
  </pc:docChgLst>
  <pc:docChgLst>
    <pc:chgData name="Alice Cantão" userId="142a4372f41d9b80" providerId="LiveId" clId="{2B4D1235-2250-484D-B636-23E355150530}"/>
    <pc:docChg chg="delSld">
      <pc:chgData name="Alice Cantão" userId="142a4372f41d9b80" providerId="LiveId" clId="{2B4D1235-2250-484D-B636-23E355150530}" dt="2021-03-25T11:44:48.783" v="15" actId="47"/>
      <pc:docMkLst>
        <pc:docMk/>
      </pc:docMkLst>
      <pc:sldChg chg="del">
        <pc:chgData name="Alice Cantão" userId="142a4372f41d9b80" providerId="LiveId" clId="{2B4D1235-2250-484D-B636-23E355150530}" dt="2021-03-25T11:44:39.634" v="5" actId="47"/>
        <pc:sldMkLst>
          <pc:docMk/>
          <pc:sldMk cId="1068357017" sldId="438"/>
        </pc:sldMkLst>
      </pc:sldChg>
      <pc:sldChg chg="del">
        <pc:chgData name="Alice Cantão" userId="142a4372f41d9b80" providerId="LiveId" clId="{2B4D1235-2250-484D-B636-23E355150530}" dt="2021-03-25T11:44:39.290" v="4" actId="47"/>
        <pc:sldMkLst>
          <pc:docMk/>
          <pc:sldMk cId="1805155828" sldId="490"/>
        </pc:sldMkLst>
      </pc:sldChg>
      <pc:sldChg chg="del">
        <pc:chgData name="Alice Cantão" userId="142a4372f41d9b80" providerId="LiveId" clId="{2B4D1235-2250-484D-B636-23E355150530}" dt="2021-03-25T11:43:58.509" v="2" actId="47"/>
        <pc:sldMkLst>
          <pc:docMk/>
          <pc:sldMk cId="1885061077" sldId="503"/>
        </pc:sldMkLst>
      </pc:sldChg>
      <pc:sldChg chg="del">
        <pc:chgData name="Alice Cantão" userId="142a4372f41d9b80" providerId="LiveId" clId="{2B4D1235-2250-484D-B636-23E355150530}" dt="2021-03-25T11:43:56.858" v="1" actId="47"/>
        <pc:sldMkLst>
          <pc:docMk/>
          <pc:sldMk cId="337927006" sldId="504"/>
        </pc:sldMkLst>
      </pc:sldChg>
      <pc:sldChg chg="del">
        <pc:chgData name="Alice Cantão" userId="142a4372f41d9b80" providerId="LiveId" clId="{2B4D1235-2250-484D-B636-23E355150530}" dt="2021-03-25T11:43:55.046" v="0" actId="47"/>
        <pc:sldMkLst>
          <pc:docMk/>
          <pc:sldMk cId="981745079" sldId="505"/>
        </pc:sldMkLst>
      </pc:sldChg>
      <pc:sldChg chg="del">
        <pc:chgData name="Alice Cantão" userId="142a4372f41d9b80" providerId="LiveId" clId="{2B4D1235-2250-484D-B636-23E355150530}" dt="2021-03-25T11:44:38.572" v="3" actId="47"/>
        <pc:sldMkLst>
          <pc:docMk/>
          <pc:sldMk cId="502749285" sldId="509"/>
        </pc:sldMkLst>
      </pc:sldChg>
      <pc:sldChg chg="del">
        <pc:chgData name="Alice Cantão" userId="142a4372f41d9b80" providerId="LiveId" clId="{2B4D1235-2250-484D-B636-23E355150530}" dt="2021-03-25T11:44:40.087" v="6" actId="47"/>
        <pc:sldMkLst>
          <pc:docMk/>
          <pc:sldMk cId="915682283" sldId="510"/>
        </pc:sldMkLst>
      </pc:sldChg>
      <pc:sldChg chg="del">
        <pc:chgData name="Alice Cantão" userId="142a4372f41d9b80" providerId="LiveId" clId="{2B4D1235-2250-484D-B636-23E355150530}" dt="2021-03-25T11:44:40.415" v="7" actId="47"/>
        <pc:sldMkLst>
          <pc:docMk/>
          <pc:sldMk cId="2898001954" sldId="511"/>
        </pc:sldMkLst>
      </pc:sldChg>
      <pc:sldChg chg="del">
        <pc:chgData name="Alice Cantão" userId="142a4372f41d9b80" providerId="LiveId" clId="{2B4D1235-2250-484D-B636-23E355150530}" dt="2021-03-25T11:44:40.879" v="8" actId="47"/>
        <pc:sldMkLst>
          <pc:docMk/>
          <pc:sldMk cId="94355575" sldId="512"/>
        </pc:sldMkLst>
      </pc:sldChg>
      <pc:sldChg chg="del">
        <pc:chgData name="Alice Cantão" userId="142a4372f41d9b80" providerId="LiveId" clId="{2B4D1235-2250-484D-B636-23E355150530}" dt="2021-03-25T11:44:41.191" v="9" actId="47"/>
        <pc:sldMkLst>
          <pc:docMk/>
          <pc:sldMk cId="1516710437" sldId="513"/>
        </pc:sldMkLst>
      </pc:sldChg>
      <pc:sldChg chg="del">
        <pc:chgData name="Alice Cantão" userId="142a4372f41d9b80" providerId="LiveId" clId="{2B4D1235-2250-484D-B636-23E355150530}" dt="2021-03-25T11:44:41.582" v="10" actId="47"/>
        <pc:sldMkLst>
          <pc:docMk/>
          <pc:sldMk cId="2176977814" sldId="514"/>
        </pc:sldMkLst>
      </pc:sldChg>
      <pc:sldChg chg="del">
        <pc:chgData name="Alice Cantão" userId="142a4372f41d9b80" providerId="LiveId" clId="{2B4D1235-2250-484D-B636-23E355150530}" dt="2021-03-25T11:44:41.988" v="11" actId="47"/>
        <pc:sldMkLst>
          <pc:docMk/>
          <pc:sldMk cId="2035464996" sldId="515"/>
        </pc:sldMkLst>
      </pc:sldChg>
      <pc:sldChg chg="del">
        <pc:chgData name="Alice Cantão" userId="142a4372f41d9b80" providerId="LiveId" clId="{2B4D1235-2250-484D-B636-23E355150530}" dt="2021-03-25T11:44:42.488" v="12" actId="47"/>
        <pc:sldMkLst>
          <pc:docMk/>
          <pc:sldMk cId="1308526009" sldId="516"/>
        </pc:sldMkLst>
      </pc:sldChg>
      <pc:sldChg chg="del">
        <pc:chgData name="Alice Cantão" userId="142a4372f41d9b80" providerId="LiveId" clId="{2B4D1235-2250-484D-B636-23E355150530}" dt="2021-03-25T11:44:42.894" v="13" actId="47"/>
        <pc:sldMkLst>
          <pc:docMk/>
          <pc:sldMk cId="3408814280" sldId="517"/>
        </pc:sldMkLst>
      </pc:sldChg>
      <pc:sldChg chg="del">
        <pc:chgData name="Alice Cantão" userId="142a4372f41d9b80" providerId="LiveId" clId="{2B4D1235-2250-484D-B636-23E355150530}" dt="2021-03-25T11:44:43.472" v="14" actId="47"/>
        <pc:sldMkLst>
          <pc:docMk/>
          <pc:sldMk cId="4259625449" sldId="518"/>
        </pc:sldMkLst>
      </pc:sldChg>
      <pc:sldChg chg="del">
        <pc:chgData name="Alice Cantão" userId="142a4372f41d9b80" providerId="LiveId" clId="{2B4D1235-2250-484D-B636-23E355150530}" dt="2021-03-25T11:44:48.783" v="15" actId="47"/>
        <pc:sldMkLst>
          <pc:docMk/>
          <pc:sldMk cId="2365591430" sldId="519"/>
        </pc:sldMkLst>
      </pc:sldChg>
    </pc:docChg>
  </pc:docChgLst>
  <pc:docChgLst>
    <pc:chgData name="Alice Cantão" userId="142a4372f41d9b80" providerId="LiveId" clId="{13A790A5-2E10-47D6-B2C6-4C85CA69C08B}"/>
    <pc:docChg chg="undo custSel addSld delSld modSld">
      <pc:chgData name="Alice Cantão" userId="142a4372f41d9b80" providerId="LiveId" clId="{13A790A5-2E10-47D6-B2C6-4C85CA69C08B}" dt="2021-05-04T22:00:19.003" v="766" actId="47"/>
      <pc:docMkLst>
        <pc:docMk/>
      </pc:docMkLst>
      <pc:sldChg chg="addSp modSp del mod">
        <pc:chgData name="Alice Cantão" userId="142a4372f41d9b80" providerId="LiveId" clId="{13A790A5-2E10-47D6-B2C6-4C85CA69C08B}" dt="2021-05-04T22:00:19.003" v="766" actId="47"/>
        <pc:sldMkLst>
          <pc:docMk/>
          <pc:sldMk cId="1247973292" sldId="488"/>
        </pc:sldMkLst>
        <pc:spChg chg="add mod">
          <ac:chgData name="Alice Cantão" userId="142a4372f41d9b80" providerId="LiveId" clId="{13A790A5-2E10-47D6-B2C6-4C85CA69C08B}" dt="2021-05-03T11:29:51.402" v="55" actId="20577"/>
          <ac:spMkLst>
            <pc:docMk/>
            <pc:sldMk cId="1247973292" sldId="488"/>
            <ac:spMk id="5" creationId="{9EC61BD5-9266-46B5-8D25-7A63343C85D2}"/>
          </ac:spMkLst>
        </pc:spChg>
        <pc:spChg chg="add mod">
          <ac:chgData name="Alice Cantão" userId="142a4372f41d9b80" providerId="LiveId" clId="{13A790A5-2E10-47D6-B2C6-4C85CA69C08B}" dt="2021-05-03T11:30:34.302" v="142" actId="313"/>
          <ac:spMkLst>
            <pc:docMk/>
            <pc:sldMk cId="1247973292" sldId="488"/>
            <ac:spMk id="6" creationId="{34B909EF-C193-432F-B7E7-F7E88FAAF35D}"/>
          </ac:spMkLst>
        </pc:spChg>
        <pc:spChg chg="add mod">
          <ac:chgData name="Alice Cantão" userId="142a4372f41d9b80" providerId="LiveId" clId="{13A790A5-2E10-47D6-B2C6-4C85CA69C08B}" dt="2021-05-03T11:30:15.063" v="91" actId="20577"/>
          <ac:spMkLst>
            <pc:docMk/>
            <pc:sldMk cId="1247973292" sldId="488"/>
            <ac:spMk id="7" creationId="{57BE07A9-62F2-461D-93CE-3C9821D29768}"/>
          </ac:spMkLst>
        </pc:spChg>
        <pc:spChg chg="mod">
          <ac:chgData name="Alice Cantão" userId="142a4372f41d9b80" providerId="LiveId" clId="{13A790A5-2E10-47D6-B2C6-4C85CA69C08B}" dt="2021-05-03T11:29:41.221" v="33" actId="14100"/>
          <ac:spMkLst>
            <pc:docMk/>
            <pc:sldMk cId="1247973292" sldId="488"/>
            <ac:spMk id="14" creationId="{006AA2DD-E0AD-4080-AFF5-55C67F1940B1}"/>
          </ac:spMkLst>
        </pc:spChg>
        <pc:spChg chg="mod">
          <ac:chgData name="Alice Cantão" userId="142a4372f41d9b80" providerId="LiveId" clId="{13A790A5-2E10-47D6-B2C6-4C85CA69C08B}" dt="2021-05-03T11:34:34.170" v="176" actId="20577"/>
          <ac:spMkLst>
            <pc:docMk/>
            <pc:sldMk cId="1247973292" sldId="488"/>
            <ac:spMk id="208" creationId="{00000000-0000-0000-0000-000000000000}"/>
          </ac:spMkLst>
        </pc:spChg>
        <pc:cxnChg chg="add mod">
          <ac:chgData name="Alice Cantão" userId="142a4372f41d9b80" providerId="LiveId" clId="{13A790A5-2E10-47D6-B2C6-4C85CA69C08B}" dt="2021-05-04T21:30:18.707" v="720" actId="1582"/>
          <ac:cxnSpMkLst>
            <pc:docMk/>
            <pc:sldMk cId="1247973292" sldId="488"/>
            <ac:cxnSpMk id="3" creationId="{9F9548CA-DC53-4F9F-8927-53EE5FDB9F26}"/>
          </ac:cxnSpMkLst>
        </pc:cxnChg>
        <pc:cxnChg chg="add mod">
          <ac:chgData name="Alice Cantão" userId="142a4372f41d9b80" providerId="LiveId" clId="{13A790A5-2E10-47D6-B2C6-4C85CA69C08B}" dt="2021-05-04T21:30:23.642" v="722" actId="1076"/>
          <ac:cxnSpMkLst>
            <pc:docMk/>
            <pc:sldMk cId="1247973292" sldId="488"/>
            <ac:cxnSpMk id="10" creationId="{140F5F54-6D4E-474D-87BB-3E16FC9A507B}"/>
          </ac:cxnSpMkLst>
        </pc:cxnChg>
      </pc:sldChg>
      <pc:sldChg chg="addSp delSp modSp mod">
        <pc:chgData name="Alice Cantão" userId="142a4372f41d9b80" providerId="LiveId" clId="{13A790A5-2E10-47D6-B2C6-4C85CA69C08B}" dt="2021-05-03T11:42:54.951" v="311" actId="1076"/>
        <pc:sldMkLst>
          <pc:docMk/>
          <pc:sldMk cId="183616481" sldId="491"/>
        </pc:sldMkLst>
        <pc:spChg chg="add del">
          <ac:chgData name="Alice Cantão" userId="142a4372f41d9b80" providerId="LiveId" clId="{13A790A5-2E10-47D6-B2C6-4C85CA69C08B}" dt="2021-05-03T11:41:56.302" v="273" actId="478"/>
          <ac:spMkLst>
            <pc:docMk/>
            <pc:sldMk cId="183616481" sldId="491"/>
            <ac:spMk id="2" creationId="{89CAF5DA-9B1C-4A32-AB1F-BC35E89B242E}"/>
          </ac:spMkLst>
        </pc:spChg>
        <pc:spChg chg="del">
          <ac:chgData name="Alice Cantão" userId="142a4372f41d9b80" providerId="LiveId" clId="{13A790A5-2E10-47D6-B2C6-4C85CA69C08B}" dt="2021-05-03T11:42:12.599" v="274" actId="478"/>
          <ac:spMkLst>
            <pc:docMk/>
            <pc:sldMk cId="183616481" sldId="491"/>
            <ac:spMk id="14" creationId="{006AA2DD-E0AD-4080-AFF5-55C67F1940B1}"/>
          </ac:spMkLst>
        </pc:spChg>
        <pc:spChg chg="mod">
          <ac:chgData name="Alice Cantão" userId="142a4372f41d9b80" providerId="LiveId" clId="{13A790A5-2E10-47D6-B2C6-4C85CA69C08B}" dt="2021-05-03T11:42:54.951" v="311" actId="1076"/>
          <ac:spMkLst>
            <pc:docMk/>
            <pc:sldMk cId="183616481" sldId="491"/>
            <ac:spMk id="208" creationId="{00000000-0000-0000-0000-000000000000}"/>
          </ac:spMkLst>
        </pc:spChg>
        <pc:picChg chg="add mod">
          <ac:chgData name="Alice Cantão" userId="142a4372f41d9b80" providerId="LiveId" clId="{13A790A5-2E10-47D6-B2C6-4C85CA69C08B}" dt="2021-05-03T11:42:39.051" v="277" actId="1076"/>
          <ac:picMkLst>
            <pc:docMk/>
            <pc:sldMk cId="183616481" sldId="491"/>
            <ac:picMk id="4" creationId="{F6CB6077-EBA8-4FD1-BDFA-D00877AE0FF0}"/>
          </ac:picMkLst>
        </pc:picChg>
      </pc:sldChg>
      <pc:sldChg chg="addSp delSp modSp mod">
        <pc:chgData name="Alice Cantão" userId="142a4372f41d9b80" providerId="LiveId" clId="{13A790A5-2E10-47D6-B2C6-4C85CA69C08B}" dt="2021-05-04T17:24:25.129" v="703" actId="1076"/>
        <pc:sldMkLst>
          <pc:docMk/>
          <pc:sldMk cId="694501079" sldId="494"/>
        </pc:sldMkLst>
        <pc:spChg chg="del">
          <ac:chgData name="Alice Cantão" userId="142a4372f41d9b80" providerId="LiveId" clId="{13A790A5-2E10-47D6-B2C6-4C85CA69C08B}" dt="2021-05-04T17:24:16.041" v="697" actId="478"/>
          <ac:spMkLst>
            <pc:docMk/>
            <pc:sldMk cId="694501079" sldId="494"/>
            <ac:spMk id="7" creationId="{7AD205A4-7C71-4583-BC5E-2420B2AC262B}"/>
          </ac:spMkLst>
        </pc:spChg>
        <pc:spChg chg="del">
          <ac:chgData name="Alice Cantão" userId="142a4372f41d9b80" providerId="LiveId" clId="{13A790A5-2E10-47D6-B2C6-4C85CA69C08B}" dt="2021-05-04T17:24:19.021" v="698" actId="478"/>
          <ac:spMkLst>
            <pc:docMk/>
            <pc:sldMk cId="694501079" sldId="494"/>
            <ac:spMk id="208" creationId="{00000000-0000-0000-0000-000000000000}"/>
          </ac:spMkLst>
        </pc:spChg>
        <pc:picChg chg="add mod">
          <ac:chgData name="Alice Cantão" userId="142a4372f41d9b80" providerId="LiveId" clId="{13A790A5-2E10-47D6-B2C6-4C85CA69C08B}" dt="2021-05-04T17:24:25.129" v="703" actId="1076"/>
          <ac:picMkLst>
            <pc:docMk/>
            <pc:sldMk cId="694501079" sldId="494"/>
            <ac:picMk id="3" creationId="{A0A04907-6B20-4CBE-A88B-2FDA5AF3678B}"/>
          </ac:picMkLst>
        </pc:picChg>
        <pc:picChg chg="del">
          <ac:chgData name="Alice Cantão" userId="142a4372f41d9b80" providerId="LiveId" clId="{13A790A5-2E10-47D6-B2C6-4C85CA69C08B}" dt="2021-05-04T17:24:13.083" v="696" actId="478"/>
          <ac:picMkLst>
            <pc:docMk/>
            <pc:sldMk cId="694501079" sldId="494"/>
            <ac:picMk id="1026" creationId="{CB04B32C-81AB-46B5-BB63-15543A50EBB1}"/>
          </ac:picMkLst>
        </pc:picChg>
      </pc:sldChg>
      <pc:sldChg chg="addSp delSp modSp mod">
        <pc:chgData name="Alice Cantão" userId="142a4372f41d9b80" providerId="LiveId" clId="{13A790A5-2E10-47D6-B2C6-4C85CA69C08B}" dt="2021-05-04T17:19:38.977" v="683" actId="1076"/>
        <pc:sldMkLst>
          <pc:docMk/>
          <pc:sldMk cId="3189741920" sldId="496"/>
        </pc:sldMkLst>
        <pc:spChg chg="del">
          <ac:chgData name="Alice Cantão" userId="142a4372f41d9b80" providerId="LiveId" clId="{13A790A5-2E10-47D6-B2C6-4C85CA69C08B}" dt="2021-05-04T17:19:32.311" v="680" actId="478"/>
          <ac:spMkLst>
            <pc:docMk/>
            <pc:sldMk cId="3189741920" sldId="496"/>
            <ac:spMk id="6" creationId="{5132886E-A21B-4A0B-8B88-78630C650812}"/>
          </ac:spMkLst>
        </pc:spChg>
        <pc:spChg chg="del">
          <ac:chgData name="Alice Cantão" userId="142a4372f41d9b80" providerId="LiveId" clId="{13A790A5-2E10-47D6-B2C6-4C85CA69C08B}" dt="2021-05-04T17:19:34.921" v="681" actId="478"/>
          <ac:spMkLst>
            <pc:docMk/>
            <pc:sldMk cId="3189741920" sldId="496"/>
            <ac:spMk id="208" creationId="{00000000-0000-0000-0000-000000000000}"/>
          </ac:spMkLst>
        </pc:spChg>
        <pc:picChg chg="add del mod modCrop">
          <ac:chgData name="Alice Cantão" userId="142a4372f41d9b80" providerId="LiveId" clId="{13A790A5-2E10-47D6-B2C6-4C85CA69C08B}" dt="2021-05-04T17:19:29.658" v="678" actId="478"/>
          <ac:picMkLst>
            <pc:docMk/>
            <pc:sldMk cId="3189741920" sldId="496"/>
            <ac:picMk id="3" creationId="{9F3D5A85-0C90-4D7F-847D-A9C07DE3C604}"/>
          </ac:picMkLst>
        </pc:picChg>
        <pc:picChg chg="add mod">
          <ac:chgData name="Alice Cantão" userId="142a4372f41d9b80" providerId="LiveId" clId="{13A790A5-2E10-47D6-B2C6-4C85CA69C08B}" dt="2021-05-04T17:19:38.977" v="683" actId="1076"/>
          <ac:picMkLst>
            <pc:docMk/>
            <pc:sldMk cId="3189741920" sldId="496"/>
            <ac:picMk id="5" creationId="{86E7455D-3967-4FC0-8C75-71FCE8DB4799}"/>
          </ac:picMkLst>
        </pc:picChg>
        <pc:picChg chg="del">
          <ac:chgData name="Alice Cantão" userId="142a4372f41d9b80" providerId="LiveId" clId="{13A790A5-2E10-47D6-B2C6-4C85CA69C08B}" dt="2021-05-04T17:18:08.044" v="665" actId="478"/>
          <ac:picMkLst>
            <pc:docMk/>
            <pc:sldMk cId="3189741920" sldId="496"/>
            <ac:picMk id="2050" creationId="{F16276DB-8BD6-46D0-A316-44C02A7CFD57}"/>
          </ac:picMkLst>
        </pc:picChg>
      </pc:sldChg>
      <pc:sldChg chg="addSp delSp modSp mod">
        <pc:chgData name="Alice Cantão" userId="142a4372f41d9b80" providerId="LiveId" clId="{13A790A5-2E10-47D6-B2C6-4C85CA69C08B}" dt="2021-05-04T17:26:17.134" v="709" actId="478"/>
        <pc:sldMkLst>
          <pc:docMk/>
          <pc:sldMk cId="1384108235" sldId="497"/>
        </pc:sldMkLst>
        <pc:spChg chg="del">
          <ac:chgData name="Alice Cantão" userId="142a4372f41d9b80" providerId="LiveId" clId="{13A790A5-2E10-47D6-B2C6-4C85CA69C08B}" dt="2021-05-04T17:26:17.134" v="709" actId="478"/>
          <ac:spMkLst>
            <pc:docMk/>
            <pc:sldMk cId="1384108235" sldId="497"/>
            <ac:spMk id="5" creationId="{0E508741-38B2-46F9-9A87-C3149E33771E}"/>
          </ac:spMkLst>
        </pc:spChg>
        <pc:spChg chg="del">
          <ac:chgData name="Alice Cantão" userId="142a4372f41d9b80" providerId="LiveId" clId="{13A790A5-2E10-47D6-B2C6-4C85CA69C08B}" dt="2021-05-04T17:26:08.658" v="705" actId="478"/>
          <ac:spMkLst>
            <pc:docMk/>
            <pc:sldMk cId="1384108235" sldId="497"/>
            <ac:spMk id="208" creationId="{00000000-0000-0000-0000-000000000000}"/>
          </ac:spMkLst>
        </pc:spChg>
        <pc:picChg chg="add mod">
          <ac:chgData name="Alice Cantão" userId="142a4372f41d9b80" providerId="LiveId" clId="{13A790A5-2E10-47D6-B2C6-4C85CA69C08B}" dt="2021-05-04T17:26:12.071" v="708" actId="1076"/>
          <ac:picMkLst>
            <pc:docMk/>
            <pc:sldMk cId="1384108235" sldId="497"/>
            <ac:picMk id="3" creationId="{FDF682F0-89A1-43FD-AF78-5C9A4B568C1E}"/>
          </ac:picMkLst>
        </pc:picChg>
        <pc:picChg chg="del">
          <ac:chgData name="Alice Cantão" userId="142a4372f41d9b80" providerId="LiveId" clId="{13A790A5-2E10-47D6-B2C6-4C85CA69C08B}" dt="2021-05-04T17:26:06.108" v="704" actId="478"/>
          <ac:picMkLst>
            <pc:docMk/>
            <pc:sldMk cId="1384108235" sldId="497"/>
            <ac:picMk id="1026" creationId="{CB04B32C-81AB-46B5-BB63-15543A50EBB1}"/>
          </ac:picMkLst>
        </pc:picChg>
      </pc:sldChg>
      <pc:sldChg chg="del">
        <pc:chgData name="Alice Cantão" userId="142a4372f41d9b80" providerId="LiveId" clId="{13A790A5-2E10-47D6-B2C6-4C85CA69C08B}" dt="2021-05-04T17:31:53.890" v="711" actId="47"/>
        <pc:sldMkLst>
          <pc:docMk/>
          <pc:sldMk cId="3545516692" sldId="498"/>
        </pc:sldMkLst>
      </pc:sldChg>
      <pc:sldChg chg="del">
        <pc:chgData name="Alice Cantão" userId="142a4372f41d9b80" providerId="LiveId" clId="{13A790A5-2E10-47D6-B2C6-4C85CA69C08B}" dt="2021-05-04T17:31:54.399" v="712" actId="47"/>
        <pc:sldMkLst>
          <pc:docMk/>
          <pc:sldMk cId="83230516" sldId="499"/>
        </pc:sldMkLst>
      </pc:sldChg>
      <pc:sldChg chg="del">
        <pc:chgData name="Alice Cantão" userId="142a4372f41d9b80" providerId="LiveId" clId="{13A790A5-2E10-47D6-B2C6-4C85CA69C08B}" dt="2021-05-04T17:31:53.092" v="710" actId="47"/>
        <pc:sldMkLst>
          <pc:docMk/>
          <pc:sldMk cId="2810911176" sldId="500"/>
        </pc:sldMkLst>
      </pc:sldChg>
      <pc:sldChg chg="del">
        <pc:chgData name="Alice Cantão" userId="142a4372f41d9b80" providerId="LiveId" clId="{13A790A5-2E10-47D6-B2C6-4C85CA69C08B}" dt="2021-05-04T17:31:56.026" v="714" actId="47"/>
        <pc:sldMkLst>
          <pc:docMk/>
          <pc:sldMk cId="862526962" sldId="501"/>
        </pc:sldMkLst>
      </pc:sldChg>
      <pc:sldChg chg="del">
        <pc:chgData name="Alice Cantão" userId="142a4372f41d9b80" providerId="LiveId" clId="{13A790A5-2E10-47D6-B2C6-4C85CA69C08B}" dt="2021-05-04T17:31:56.930" v="715" actId="47"/>
        <pc:sldMkLst>
          <pc:docMk/>
          <pc:sldMk cId="2587321300" sldId="502"/>
        </pc:sldMkLst>
      </pc:sldChg>
      <pc:sldChg chg="del">
        <pc:chgData name="Alice Cantão" userId="142a4372f41d9b80" providerId="LiveId" clId="{13A790A5-2E10-47D6-B2C6-4C85CA69C08B}" dt="2021-05-04T21:30:02.940" v="718" actId="47"/>
        <pc:sldMkLst>
          <pc:docMk/>
          <pc:sldMk cId="4077782603" sldId="507"/>
        </pc:sldMkLst>
      </pc:sldChg>
      <pc:sldChg chg="del">
        <pc:chgData name="Alice Cantão" userId="142a4372f41d9b80" providerId="LiveId" clId="{13A790A5-2E10-47D6-B2C6-4C85CA69C08B}" dt="2021-05-04T17:31:54.966" v="713" actId="47"/>
        <pc:sldMkLst>
          <pc:docMk/>
          <pc:sldMk cId="1768039435" sldId="509"/>
        </pc:sldMkLst>
      </pc:sldChg>
      <pc:sldChg chg="addSp delSp modSp mod">
        <pc:chgData name="Alice Cantão" userId="142a4372f41d9b80" providerId="LiveId" clId="{13A790A5-2E10-47D6-B2C6-4C85CA69C08B}" dt="2021-05-04T17:23:35.829" v="695" actId="1076"/>
        <pc:sldMkLst>
          <pc:docMk/>
          <pc:sldMk cId="339842393" sldId="513"/>
        </pc:sldMkLst>
        <pc:picChg chg="del">
          <ac:chgData name="Alice Cantão" userId="142a4372f41d9b80" providerId="LiveId" clId="{13A790A5-2E10-47D6-B2C6-4C85CA69C08B}" dt="2021-05-04T17:23:28.283" v="690" actId="478"/>
          <ac:picMkLst>
            <pc:docMk/>
            <pc:sldMk cId="339842393" sldId="513"/>
            <ac:picMk id="3" creationId="{2DA170D5-C96A-4E8D-ADF8-3F6109A7437D}"/>
          </ac:picMkLst>
        </pc:picChg>
        <pc:picChg chg="add mod">
          <ac:chgData name="Alice Cantão" userId="142a4372f41d9b80" providerId="LiveId" clId="{13A790A5-2E10-47D6-B2C6-4C85CA69C08B}" dt="2021-05-04T17:23:35.829" v="695" actId="1076"/>
          <ac:picMkLst>
            <pc:docMk/>
            <pc:sldMk cId="339842393" sldId="513"/>
            <ac:picMk id="4" creationId="{EA4C984C-9D74-4722-94B5-481854374337}"/>
          </ac:picMkLst>
        </pc:picChg>
      </pc:sldChg>
      <pc:sldChg chg="addSp delSp modSp mod">
        <pc:chgData name="Alice Cantão" userId="142a4372f41d9b80" providerId="LiveId" clId="{13A790A5-2E10-47D6-B2C6-4C85CA69C08B}" dt="2021-05-04T17:19:09.277" v="677" actId="1076"/>
        <pc:sldMkLst>
          <pc:docMk/>
          <pc:sldMk cId="1703783711" sldId="514"/>
        </pc:sldMkLst>
        <pc:spChg chg="del">
          <ac:chgData name="Alice Cantão" userId="142a4372f41d9b80" providerId="LiveId" clId="{13A790A5-2E10-47D6-B2C6-4C85CA69C08B}" dt="2021-05-04T17:19:04.154" v="675" actId="478"/>
          <ac:spMkLst>
            <pc:docMk/>
            <pc:sldMk cId="1703783711" sldId="514"/>
            <ac:spMk id="208" creationId="{00000000-0000-0000-0000-000000000000}"/>
          </ac:spMkLst>
        </pc:spChg>
        <pc:picChg chg="del">
          <ac:chgData name="Alice Cantão" userId="142a4372f41d9b80" providerId="LiveId" clId="{13A790A5-2E10-47D6-B2C6-4C85CA69C08B}" dt="2021-05-04T17:18:56.751" v="669" actId="478"/>
          <ac:picMkLst>
            <pc:docMk/>
            <pc:sldMk cId="1703783711" sldId="514"/>
            <ac:picMk id="3" creationId="{458E7ADD-F94B-4C56-8A07-D5398CE82C21}"/>
          </ac:picMkLst>
        </pc:picChg>
        <pc:picChg chg="add mod">
          <ac:chgData name="Alice Cantão" userId="142a4372f41d9b80" providerId="LiveId" clId="{13A790A5-2E10-47D6-B2C6-4C85CA69C08B}" dt="2021-05-04T17:19:09.277" v="677" actId="1076"/>
          <ac:picMkLst>
            <pc:docMk/>
            <pc:sldMk cId="1703783711" sldId="514"/>
            <ac:picMk id="4" creationId="{C36C13E8-E523-41CE-BC76-1ABB6E0A1308}"/>
          </ac:picMkLst>
        </pc:picChg>
        <pc:picChg chg="del">
          <ac:chgData name="Alice Cantão" userId="142a4372f41d9b80" providerId="LiveId" clId="{13A790A5-2E10-47D6-B2C6-4C85CA69C08B}" dt="2021-05-04T17:18:57.296" v="670" actId="478"/>
          <ac:picMkLst>
            <pc:docMk/>
            <pc:sldMk cId="1703783711" sldId="514"/>
            <ac:picMk id="6" creationId="{7A0CF477-81B3-4A0F-B7FE-D1C18BEDB11E}"/>
          </ac:picMkLst>
        </pc:picChg>
      </pc:sldChg>
      <pc:sldChg chg="addSp delSp modSp mod">
        <pc:chgData name="Alice Cantão" userId="142a4372f41d9b80" providerId="LiveId" clId="{13A790A5-2E10-47D6-B2C6-4C85CA69C08B}" dt="2021-05-04T17:22:19.506" v="689" actId="1076"/>
        <pc:sldMkLst>
          <pc:docMk/>
          <pc:sldMk cId="2982073917" sldId="515"/>
        </pc:sldMkLst>
        <pc:picChg chg="add mod">
          <ac:chgData name="Alice Cantão" userId="142a4372f41d9b80" providerId="LiveId" clId="{13A790A5-2E10-47D6-B2C6-4C85CA69C08B}" dt="2021-05-04T17:22:19.506" v="689" actId="1076"/>
          <ac:picMkLst>
            <pc:docMk/>
            <pc:sldMk cId="2982073917" sldId="515"/>
            <ac:picMk id="4" creationId="{9125B644-B045-42BC-BFDB-B0F4983BE04B}"/>
          </ac:picMkLst>
        </pc:picChg>
        <pc:picChg chg="del">
          <ac:chgData name="Alice Cantão" userId="142a4372f41d9b80" providerId="LiveId" clId="{13A790A5-2E10-47D6-B2C6-4C85CA69C08B}" dt="2021-05-04T17:22:12.494" v="684" actId="478"/>
          <ac:picMkLst>
            <pc:docMk/>
            <pc:sldMk cId="2982073917" sldId="515"/>
            <ac:picMk id="5" creationId="{3CE8AF52-5830-48B0-8F43-FDB1152D5D36}"/>
          </ac:picMkLst>
        </pc:picChg>
      </pc:sldChg>
      <pc:sldChg chg="del">
        <pc:chgData name="Alice Cantão" userId="142a4372f41d9b80" providerId="LiveId" clId="{13A790A5-2E10-47D6-B2C6-4C85CA69C08B}" dt="2021-05-04T17:31:57.674" v="716" actId="47"/>
        <pc:sldMkLst>
          <pc:docMk/>
          <pc:sldMk cId="2280233583" sldId="517"/>
        </pc:sldMkLst>
      </pc:sldChg>
      <pc:sldChg chg="del">
        <pc:chgData name="Alice Cantão" userId="142a4372f41d9b80" providerId="LiveId" clId="{13A790A5-2E10-47D6-B2C6-4C85CA69C08B}" dt="2021-05-04T16:58:41.839" v="664" actId="47"/>
        <pc:sldMkLst>
          <pc:docMk/>
          <pc:sldMk cId="3283280090" sldId="521"/>
        </pc:sldMkLst>
      </pc:sldChg>
      <pc:sldChg chg="del">
        <pc:chgData name="Alice Cantão" userId="142a4372f41d9b80" providerId="LiveId" clId="{13A790A5-2E10-47D6-B2C6-4C85CA69C08B}" dt="2021-05-04T17:31:58.342" v="717" actId="47"/>
        <pc:sldMkLst>
          <pc:docMk/>
          <pc:sldMk cId="485912332" sldId="522"/>
        </pc:sldMkLst>
      </pc:sldChg>
      <pc:sldChg chg="addSp delSp modSp add mod">
        <pc:chgData name="Alice Cantão" userId="142a4372f41d9b80" providerId="LiveId" clId="{13A790A5-2E10-47D6-B2C6-4C85CA69C08B}" dt="2021-05-04T22:00:16.441" v="765" actId="1076"/>
        <pc:sldMkLst>
          <pc:docMk/>
          <pc:sldMk cId="506675819" sldId="524"/>
        </pc:sldMkLst>
        <pc:spChg chg="del">
          <ac:chgData name="Alice Cantão" userId="142a4372f41d9b80" providerId="LiveId" clId="{13A790A5-2E10-47D6-B2C6-4C85CA69C08B}" dt="2021-05-03T11:35:08.062" v="182" actId="478"/>
          <ac:spMkLst>
            <pc:docMk/>
            <pc:sldMk cId="506675819" sldId="524"/>
            <ac:spMk id="5" creationId="{9EC61BD5-9266-46B5-8D25-7A63343C85D2}"/>
          </ac:spMkLst>
        </pc:spChg>
        <pc:spChg chg="del">
          <ac:chgData name="Alice Cantão" userId="142a4372f41d9b80" providerId="LiveId" clId="{13A790A5-2E10-47D6-B2C6-4C85CA69C08B}" dt="2021-05-03T11:35:06.225" v="181" actId="478"/>
          <ac:spMkLst>
            <pc:docMk/>
            <pc:sldMk cId="506675819" sldId="524"/>
            <ac:spMk id="6" creationId="{34B909EF-C193-432F-B7E7-F7E88FAAF35D}"/>
          </ac:spMkLst>
        </pc:spChg>
        <pc:spChg chg="add mod">
          <ac:chgData name="Alice Cantão" userId="142a4372f41d9b80" providerId="LiveId" clId="{13A790A5-2E10-47D6-B2C6-4C85CA69C08B}" dt="2021-05-04T22:00:16.441" v="765" actId="1076"/>
          <ac:spMkLst>
            <pc:docMk/>
            <pc:sldMk cId="506675819" sldId="524"/>
            <ac:spMk id="6" creationId="{F5856AFC-E656-4FC6-A2D2-5C7A45F7BCA9}"/>
          </ac:spMkLst>
        </pc:spChg>
        <pc:spChg chg="del">
          <ac:chgData name="Alice Cantão" userId="142a4372f41d9b80" providerId="LiveId" clId="{13A790A5-2E10-47D6-B2C6-4C85CA69C08B}" dt="2021-05-03T11:35:04.348" v="180" actId="478"/>
          <ac:spMkLst>
            <pc:docMk/>
            <pc:sldMk cId="506675819" sldId="524"/>
            <ac:spMk id="7" creationId="{57BE07A9-62F2-461D-93CE-3C9821D29768}"/>
          </ac:spMkLst>
        </pc:spChg>
        <pc:spChg chg="add mod">
          <ac:chgData name="Alice Cantão" userId="142a4372f41d9b80" providerId="LiveId" clId="{13A790A5-2E10-47D6-B2C6-4C85CA69C08B}" dt="2021-05-04T22:00:13.330" v="764" actId="20577"/>
          <ac:spMkLst>
            <pc:docMk/>
            <pc:sldMk cId="506675819" sldId="524"/>
            <ac:spMk id="7" creationId="{A3C750B5-126B-4317-A54C-26A90218AF3B}"/>
          </ac:spMkLst>
        </pc:spChg>
        <pc:spChg chg="add del mod">
          <ac:chgData name="Alice Cantão" userId="142a4372f41d9b80" providerId="LiveId" clId="{13A790A5-2E10-47D6-B2C6-4C85CA69C08B}" dt="2021-05-04T21:59:59.016" v="726" actId="478"/>
          <ac:spMkLst>
            <pc:docMk/>
            <pc:sldMk cId="506675819" sldId="524"/>
            <ac:spMk id="9" creationId="{EDBDB97F-EB77-4237-BF31-AA796F6BA856}"/>
          </ac:spMkLst>
        </pc:spChg>
        <pc:spChg chg="del mod">
          <ac:chgData name="Alice Cantão" userId="142a4372f41d9b80" providerId="LiveId" clId="{13A790A5-2E10-47D6-B2C6-4C85CA69C08B}" dt="2021-05-04T21:59:50.898" v="724" actId="478"/>
          <ac:spMkLst>
            <pc:docMk/>
            <pc:sldMk cId="506675819" sldId="524"/>
            <ac:spMk id="14" creationId="{006AA2DD-E0AD-4080-AFF5-55C67F1940B1}"/>
          </ac:spMkLst>
        </pc:spChg>
        <pc:spChg chg="mod">
          <ac:chgData name="Alice Cantão" userId="142a4372f41d9b80" providerId="LiveId" clId="{13A790A5-2E10-47D6-B2C6-4C85CA69C08B}" dt="2021-05-03T11:37:47.412" v="198" actId="20577"/>
          <ac:spMkLst>
            <pc:docMk/>
            <pc:sldMk cId="506675819" sldId="524"/>
            <ac:spMk id="208" creationId="{00000000-0000-0000-0000-000000000000}"/>
          </ac:spMkLst>
        </pc:spChg>
      </pc:sldChg>
      <pc:sldChg chg="modSp add mod">
        <pc:chgData name="Alice Cantão" userId="142a4372f41d9b80" providerId="LiveId" clId="{13A790A5-2E10-47D6-B2C6-4C85CA69C08B}" dt="2021-05-03T11:39:10.046" v="246" actId="115"/>
        <pc:sldMkLst>
          <pc:docMk/>
          <pc:sldMk cId="1795096352" sldId="525"/>
        </pc:sldMkLst>
        <pc:spChg chg="mod">
          <ac:chgData name="Alice Cantão" userId="142a4372f41d9b80" providerId="LiveId" clId="{13A790A5-2E10-47D6-B2C6-4C85CA69C08B}" dt="2021-05-03T11:38:57.893" v="241" actId="404"/>
          <ac:spMkLst>
            <pc:docMk/>
            <pc:sldMk cId="1795096352" sldId="525"/>
            <ac:spMk id="9" creationId="{EDBDB97F-EB77-4237-BF31-AA796F6BA856}"/>
          </ac:spMkLst>
        </pc:spChg>
        <pc:spChg chg="mod">
          <ac:chgData name="Alice Cantão" userId="142a4372f41d9b80" providerId="LiveId" clId="{13A790A5-2E10-47D6-B2C6-4C85CA69C08B}" dt="2021-05-03T11:39:10.046" v="246" actId="115"/>
          <ac:spMkLst>
            <pc:docMk/>
            <pc:sldMk cId="1795096352" sldId="525"/>
            <ac:spMk id="14" creationId="{006AA2DD-E0AD-4080-AFF5-55C67F1940B1}"/>
          </ac:spMkLst>
        </pc:spChg>
        <pc:spChg chg="mod">
          <ac:chgData name="Alice Cantão" userId="142a4372f41d9b80" providerId="LiveId" clId="{13A790A5-2E10-47D6-B2C6-4C85CA69C08B}" dt="2021-05-03T11:38:03.569" v="237" actId="20577"/>
          <ac:spMkLst>
            <pc:docMk/>
            <pc:sldMk cId="1795096352" sldId="525"/>
            <ac:spMk id="208" creationId="{00000000-0000-0000-0000-000000000000}"/>
          </ac:spMkLst>
        </pc:spChg>
      </pc:sldChg>
      <pc:sldChg chg="modSp add mod">
        <pc:chgData name="Alice Cantão" userId="142a4372f41d9b80" providerId="LiveId" clId="{13A790A5-2E10-47D6-B2C6-4C85CA69C08B}" dt="2021-05-03T11:40:07.324" v="260" actId="115"/>
        <pc:sldMkLst>
          <pc:docMk/>
          <pc:sldMk cId="3155627191" sldId="526"/>
        </pc:sldMkLst>
        <pc:spChg chg="mod">
          <ac:chgData name="Alice Cantão" userId="142a4372f41d9b80" providerId="LiveId" clId="{13A790A5-2E10-47D6-B2C6-4C85CA69C08B}" dt="2021-05-03T11:39:58.202" v="254" actId="207"/>
          <ac:spMkLst>
            <pc:docMk/>
            <pc:sldMk cId="3155627191" sldId="526"/>
            <ac:spMk id="9" creationId="{EDBDB97F-EB77-4237-BF31-AA796F6BA856}"/>
          </ac:spMkLst>
        </pc:spChg>
        <pc:spChg chg="mod">
          <ac:chgData name="Alice Cantão" userId="142a4372f41d9b80" providerId="LiveId" clId="{13A790A5-2E10-47D6-B2C6-4C85CA69C08B}" dt="2021-05-03T11:40:07.324" v="260" actId="115"/>
          <ac:spMkLst>
            <pc:docMk/>
            <pc:sldMk cId="3155627191" sldId="526"/>
            <ac:spMk id="14" creationId="{006AA2DD-E0AD-4080-AFF5-55C67F1940B1}"/>
          </ac:spMkLst>
        </pc:spChg>
      </pc:sldChg>
      <pc:sldChg chg="modSp add mod">
        <pc:chgData name="Alice Cantão" userId="142a4372f41d9b80" providerId="LiveId" clId="{13A790A5-2E10-47D6-B2C6-4C85CA69C08B}" dt="2021-05-03T11:41:09.745" v="271" actId="1076"/>
        <pc:sldMkLst>
          <pc:docMk/>
          <pc:sldMk cId="564379505" sldId="527"/>
        </pc:sldMkLst>
        <pc:spChg chg="mod">
          <ac:chgData name="Alice Cantão" userId="142a4372f41d9b80" providerId="LiveId" clId="{13A790A5-2E10-47D6-B2C6-4C85CA69C08B}" dt="2021-05-03T11:41:09.745" v="271" actId="1076"/>
          <ac:spMkLst>
            <pc:docMk/>
            <pc:sldMk cId="564379505" sldId="527"/>
            <ac:spMk id="9" creationId="{EDBDB97F-EB77-4237-BF31-AA796F6BA856}"/>
          </ac:spMkLst>
        </pc:spChg>
        <pc:spChg chg="mod">
          <ac:chgData name="Alice Cantão" userId="142a4372f41d9b80" providerId="LiveId" clId="{13A790A5-2E10-47D6-B2C6-4C85CA69C08B}" dt="2021-05-03T11:40:43.268" v="268" actId="403"/>
          <ac:spMkLst>
            <pc:docMk/>
            <pc:sldMk cId="564379505" sldId="527"/>
            <ac:spMk id="14" creationId="{006AA2DD-E0AD-4080-AFF5-55C67F1940B1}"/>
          </ac:spMkLst>
        </pc:spChg>
      </pc:sldChg>
      <pc:sldChg chg="addSp delSp modSp add mod">
        <pc:chgData name="Alice Cantão" userId="142a4372f41d9b80" providerId="LiveId" clId="{13A790A5-2E10-47D6-B2C6-4C85CA69C08B}" dt="2021-05-04T16:57:10.060" v="663" actId="1076"/>
        <pc:sldMkLst>
          <pc:docMk/>
          <pc:sldMk cId="3954161544" sldId="528"/>
        </pc:sldMkLst>
        <pc:spChg chg="add del mod">
          <ac:chgData name="Alice Cantão" userId="142a4372f41d9b80" providerId="LiveId" clId="{13A790A5-2E10-47D6-B2C6-4C85CA69C08B}" dt="2021-05-03T11:59:41.869" v="650"/>
          <ac:spMkLst>
            <pc:docMk/>
            <pc:sldMk cId="3954161544" sldId="528"/>
            <ac:spMk id="2" creationId="{2257182A-2E68-43A5-95FF-57D16076189F}"/>
          </ac:spMkLst>
        </pc:spChg>
        <pc:spChg chg="add mod">
          <ac:chgData name="Alice Cantão" userId="142a4372f41d9b80" providerId="LiveId" clId="{13A790A5-2E10-47D6-B2C6-4C85CA69C08B}" dt="2021-05-03T11:46:24.650" v="425" actId="1076"/>
          <ac:spMkLst>
            <pc:docMk/>
            <pc:sldMk cId="3954161544" sldId="528"/>
            <ac:spMk id="3" creationId="{CD1B3FCD-4BBE-4DA2-A35D-4476448D1B20}"/>
          </ac:spMkLst>
        </pc:spChg>
        <pc:spChg chg="add mod">
          <ac:chgData name="Alice Cantão" userId="142a4372f41d9b80" providerId="LiveId" clId="{13A790A5-2E10-47D6-B2C6-4C85CA69C08B}" dt="2021-05-04T16:57:10.060" v="663" actId="1076"/>
          <ac:spMkLst>
            <pc:docMk/>
            <pc:sldMk cId="3954161544" sldId="528"/>
            <ac:spMk id="7" creationId="{69F187A5-2622-4210-8255-8EC20D550F01}"/>
          </ac:spMkLst>
        </pc:spChg>
        <pc:spChg chg="add mod">
          <ac:chgData name="Alice Cantão" userId="142a4372f41d9b80" providerId="LiveId" clId="{13A790A5-2E10-47D6-B2C6-4C85CA69C08B}" dt="2021-05-03T11:46:35.757" v="435" actId="20577"/>
          <ac:spMkLst>
            <pc:docMk/>
            <pc:sldMk cId="3954161544" sldId="528"/>
            <ac:spMk id="8" creationId="{37486748-AFD5-46E7-9712-4252B6963A8F}"/>
          </ac:spMkLst>
        </pc:spChg>
        <pc:spChg chg="add mod">
          <ac:chgData name="Alice Cantão" userId="142a4372f41d9b80" providerId="LiveId" clId="{13A790A5-2E10-47D6-B2C6-4C85CA69C08B}" dt="2021-05-03T11:47:53.601" v="648" actId="20577"/>
          <ac:spMkLst>
            <pc:docMk/>
            <pc:sldMk cId="3954161544" sldId="528"/>
            <ac:spMk id="9" creationId="{E9CDC816-4177-4A34-99FD-81AF019BA179}"/>
          </ac:spMkLst>
        </pc:spChg>
        <pc:picChg chg="del">
          <ac:chgData name="Alice Cantão" userId="142a4372f41d9b80" providerId="LiveId" clId="{13A790A5-2E10-47D6-B2C6-4C85CA69C08B}" dt="2021-05-03T11:44:49.135" v="313" actId="478"/>
          <ac:picMkLst>
            <pc:docMk/>
            <pc:sldMk cId="3954161544" sldId="528"/>
            <ac:picMk id="4" creationId="{F6CB6077-EBA8-4FD1-BDFA-D00877AE0FF0}"/>
          </ac:picMkLst>
        </pc:picChg>
        <pc:cxnChg chg="add mod">
          <ac:chgData name="Alice Cantão" userId="142a4372f41d9b80" providerId="LiveId" clId="{13A790A5-2E10-47D6-B2C6-4C85CA69C08B}" dt="2021-05-04T16:57:02.108" v="660" actId="1076"/>
          <ac:cxnSpMkLst>
            <pc:docMk/>
            <pc:sldMk cId="3954161544" sldId="528"/>
            <ac:cxnSpMk id="4" creationId="{A2EFB507-A4F2-4180-89D5-17A5ABAF96F0}"/>
          </ac:cxnSpMkLst>
        </pc:cxnChg>
        <pc:cxnChg chg="add mod">
          <ac:chgData name="Alice Cantão" userId="142a4372f41d9b80" providerId="LiveId" clId="{13A790A5-2E10-47D6-B2C6-4C85CA69C08B}" dt="2021-05-04T16:57:06.721" v="662" actId="1076"/>
          <ac:cxnSpMkLst>
            <pc:docMk/>
            <pc:sldMk cId="3954161544" sldId="528"/>
            <ac:cxnSpMk id="10" creationId="{07A8CEBD-A8D8-491E-8439-415ABAF075FE}"/>
          </ac:cxnSpMkLst>
        </pc:cxnChg>
      </pc:sldChg>
      <pc:sldChg chg="addSp delSp modSp add mod">
        <pc:chgData name="Alice Cantão" userId="142a4372f41d9b80" providerId="LiveId" clId="{13A790A5-2E10-47D6-B2C6-4C85CA69C08B}" dt="2021-05-03T11:59:52.445" v="657" actId="1076"/>
        <pc:sldMkLst>
          <pc:docMk/>
          <pc:sldMk cId="3369776150" sldId="529"/>
        </pc:sldMkLst>
        <pc:picChg chg="add mod">
          <ac:chgData name="Alice Cantão" userId="142a4372f41d9b80" providerId="LiveId" clId="{13A790A5-2E10-47D6-B2C6-4C85CA69C08B}" dt="2021-05-03T11:59:52.445" v="657" actId="1076"/>
          <ac:picMkLst>
            <pc:docMk/>
            <pc:sldMk cId="3369776150" sldId="529"/>
            <ac:picMk id="3" creationId="{BCBB9810-DBA1-4F69-B53C-9F13C1ACAF92}"/>
          </ac:picMkLst>
        </pc:picChg>
        <pc:picChg chg="del">
          <ac:chgData name="Alice Cantão" userId="142a4372f41d9b80" providerId="LiveId" clId="{13A790A5-2E10-47D6-B2C6-4C85CA69C08B}" dt="2021-05-03T11:59:48.129" v="654" actId="478"/>
          <ac:picMkLst>
            <pc:docMk/>
            <pc:sldMk cId="3369776150" sldId="529"/>
            <ac:picMk id="4" creationId="{F6CB6077-EBA8-4FD1-BDFA-D00877AE0FF0}"/>
          </ac:picMkLst>
        </pc:picChg>
      </pc:sldChg>
      <pc:sldChg chg="add">
        <pc:chgData name="Alice Cantão" userId="142a4372f41d9b80" providerId="LiveId" clId="{13A790A5-2E10-47D6-B2C6-4C85CA69C08B}" dt="2021-05-03T11:59:46.272" v="652"/>
        <pc:sldMkLst>
          <pc:docMk/>
          <pc:sldMk cId="3365972824" sldId="530"/>
        </pc:sldMkLst>
      </pc:sldChg>
      <pc:sldChg chg="add">
        <pc:chgData name="Alice Cantão" userId="142a4372f41d9b80" providerId="LiveId" clId="{13A790A5-2E10-47D6-B2C6-4C85CA69C08B}" dt="2021-05-03T11:59:46.487" v="653"/>
        <pc:sldMkLst>
          <pc:docMk/>
          <pc:sldMk cId="676173006" sldId="531"/>
        </pc:sldMkLst>
      </pc:sldChg>
      <pc:sldChg chg="add">
        <pc:chgData name="Alice Cantão" userId="142a4372f41d9b80" providerId="LiveId" clId="{13A790A5-2E10-47D6-B2C6-4C85CA69C08B}" dt="2021-05-04T21:59:46.495" v="723"/>
        <pc:sldMkLst>
          <pc:docMk/>
          <pc:sldMk cId="2526564102" sldId="53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06990-D9EF-44B0-9EC3-FE0BBD9D7238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F5BAD-30EC-4DBA-B5F6-15EB48984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04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62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01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12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71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55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69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27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04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46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84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73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EE8A0-E9B8-4850-9894-DC4E2A1E2C24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85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8" name="CaixaDeTexto 3"/>
          <p:cNvSpPr txBox="1"/>
          <p:nvPr/>
        </p:nvSpPr>
        <p:spPr>
          <a:xfrm>
            <a:off x="517975" y="520168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Incubadoras</a:t>
            </a:r>
          </a:p>
        </p:txBody>
      </p:sp>
      <p:sp>
        <p:nvSpPr>
          <p:cNvPr id="6" name="CaixaDeTexto 3">
            <a:extLst>
              <a:ext uri="{FF2B5EF4-FFF2-40B4-BE49-F238E27FC236}">
                <a16:creationId xmlns:a16="http://schemas.microsoft.com/office/drawing/2014/main" id="{F5856AFC-E656-4FC6-A2D2-5C7A45F7BCA9}"/>
              </a:ext>
            </a:extLst>
          </p:cNvPr>
          <p:cNvSpPr txBox="1"/>
          <p:nvPr/>
        </p:nvSpPr>
        <p:spPr>
          <a:xfrm>
            <a:off x="1730549" y="2149941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Aceleradoras</a:t>
            </a:r>
          </a:p>
        </p:txBody>
      </p:sp>
      <p:sp>
        <p:nvSpPr>
          <p:cNvPr id="7" name="CaixaDeTexto 3">
            <a:extLst>
              <a:ext uri="{FF2B5EF4-FFF2-40B4-BE49-F238E27FC236}">
                <a16:creationId xmlns:a16="http://schemas.microsoft.com/office/drawing/2014/main" id="{A3C750B5-126B-4317-A54C-26A90218AF3B}"/>
              </a:ext>
            </a:extLst>
          </p:cNvPr>
          <p:cNvSpPr txBox="1"/>
          <p:nvPr/>
        </p:nvSpPr>
        <p:spPr>
          <a:xfrm>
            <a:off x="3115401" y="3779714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Parques Tecnológicos</a:t>
            </a:r>
          </a:p>
        </p:txBody>
      </p:sp>
    </p:spTree>
    <p:extLst>
      <p:ext uri="{BB962C8B-B14F-4D97-AF65-F5344CB8AC3E}">
        <p14:creationId xmlns:p14="http://schemas.microsoft.com/office/powerpoint/2010/main" val="506675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Inspiração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34" y="2064476"/>
            <a:ext cx="7648575" cy="46101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541" y="1416011"/>
            <a:ext cx="8814109" cy="9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Erros nos processos de Ideação e Inspiração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933"/>
            <a:ext cx="10630005" cy="411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69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8" name="CaixaDeTexto 3"/>
          <p:cNvSpPr txBox="1"/>
          <p:nvPr/>
        </p:nvSpPr>
        <p:spPr>
          <a:xfrm>
            <a:off x="489400" y="386759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Incubadoras Brasileiras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CB6077-EBA8-4FD1-BDFA-D00877AE0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124" y="1071562"/>
            <a:ext cx="8634720" cy="56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8" name="CaixaDeTexto 3"/>
          <p:cNvSpPr txBox="1"/>
          <p:nvPr/>
        </p:nvSpPr>
        <p:spPr>
          <a:xfrm>
            <a:off x="489400" y="386759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Incubadoras Brasileiras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8389" y="1877927"/>
            <a:ext cx="8081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b="1" dirty="0">
                <a:solidFill>
                  <a:srgbClr val="000000"/>
                </a:solidFill>
                <a:latin typeface="inherit"/>
              </a:rPr>
              <a:t>1 – Incubadora: </a:t>
            </a:r>
            <a:r>
              <a:rPr lang="pt-BR" b="1" dirty="0" err="1">
                <a:solidFill>
                  <a:srgbClr val="000000"/>
                </a:solidFill>
                <a:latin typeface="inherit"/>
              </a:rPr>
              <a:t>Cietec</a:t>
            </a:r>
            <a:r>
              <a:rPr lang="pt-BR" b="1" dirty="0">
                <a:solidFill>
                  <a:srgbClr val="000000"/>
                </a:solidFill>
                <a:latin typeface="inherit"/>
              </a:rPr>
              <a:t> (Centro de Inovação, Empreendedorismo e Tecnologia)</a:t>
            </a:r>
            <a:endParaRPr lang="pt-BR" b="1" i="0" dirty="0">
              <a:solidFill>
                <a:srgbClr val="000000"/>
              </a:solidFill>
              <a:effectLst/>
              <a:latin typeface="lato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68389" y="2673156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b="1" dirty="0">
                <a:solidFill>
                  <a:srgbClr val="000000"/>
                </a:solidFill>
                <a:latin typeface="inherit"/>
              </a:rPr>
              <a:t>2 – Incubadora: Instituto Gênesis</a:t>
            </a:r>
            <a:endParaRPr lang="pt-BR" b="1" i="0" dirty="0">
              <a:solidFill>
                <a:srgbClr val="000000"/>
              </a:solidFill>
              <a:effectLst/>
              <a:latin typeface="lato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68389" y="3191386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b="1" dirty="0">
                <a:solidFill>
                  <a:srgbClr val="000000"/>
                </a:solidFill>
                <a:latin typeface="inherit"/>
              </a:rPr>
              <a:t>3 – Incubadora: Inova</a:t>
            </a:r>
            <a:endParaRPr lang="pt-BR" b="1" i="0" dirty="0">
              <a:solidFill>
                <a:srgbClr val="000000"/>
              </a:solidFill>
              <a:effectLst/>
              <a:latin typeface="lato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72585" y="3709616"/>
            <a:ext cx="9821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b="1" dirty="0">
                <a:solidFill>
                  <a:srgbClr val="000000"/>
                </a:solidFill>
                <a:latin typeface="inherit"/>
              </a:rPr>
              <a:t>4 – Incubadora: Incubadora de Projetos Tecnológicos e Empresas do Inmetro</a:t>
            </a:r>
            <a:endParaRPr lang="pt-BR" b="1" i="0" dirty="0">
              <a:solidFill>
                <a:srgbClr val="000000"/>
              </a:solidFill>
              <a:effectLst/>
              <a:latin typeface="lato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68388" y="4311194"/>
            <a:ext cx="9995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b="1" dirty="0">
                <a:solidFill>
                  <a:srgbClr val="000000"/>
                </a:solidFill>
                <a:latin typeface="inherit"/>
              </a:rPr>
              <a:t>5 – Incubadora: </a:t>
            </a:r>
            <a:r>
              <a:rPr lang="pt-BR" b="1" dirty="0" err="1">
                <a:solidFill>
                  <a:srgbClr val="000000"/>
                </a:solidFill>
                <a:latin typeface="inherit"/>
              </a:rPr>
              <a:t>Padetec</a:t>
            </a:r>
            <a:r>
              <a:rPr lang="pt-BR" b="1" dirty="0">
                <a:solidFill>
                  <a:srgbClr val="000000"/>
                </a:solidFill>
                <a:latin typeface="inherit"/>
              </a:rPr>
              <a:t> (Parque de Desenvolvimento Tecnológico)</a:t>
            </a:r>
            <a:endParaRPr lang="pt-BR" b="1" i="0" dirty="0">
              <a:solidFill>
                <a:srgbClr val="000000"/>
              </a:solidFill>
              <a:effectLst/>
              <a:latin typeface="lato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714205" y="52643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Fonte: http</a:t>
            </a:r>
            <a:r>
              <a:rPr lang="pt-BR" dirty="0"/>
              <a:t>://marcusmarques.com.br/pequenas-e-medias-empresas/conheca-as-5-maiores-incubadoras-de-empresas-do-brasil/</a:t>
            </a:r>
          </a:p>
        </p:txBody>
      </p:sp>
    </p:spTree>
    <p:extLst>
      <p:ext uri="{BB962C8B-B14F-4D97-AF65-F5344CB8AC3E}">
        <p14:creationId xmlns:p14="http://schemas.microsoft.com/office/powerpoint/2010/main" val="3954161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A3E70B-73DB-48B1-A715-006C810D8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2" y="407754"/>
            <a:ext cx="8793646" cy="604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741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36C13E8-E523-41CE-BC76-1ABB6E0A1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3" y="360855"/>
            <a:ext cx="9705975" cy="638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83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FDB13361-529C-44C1-AEBF-92EAB9F44D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25B644-B045-42BC-BFDB-B0F4983BE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451859"/>
            <a:ext cx="9558338" cy="625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73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 – Aceleradora de startups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48491" y="2240676"/>
            <a:ext cx="112427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b="1" dirty="0">
              <a:solidFill>
                <a:srgbClr val="212121"/>
              </a:solidFill>
              <a:latin typeface="Montserrat"/>
            </a:endParaRPr>
          </a:p>
          <a:p>
            <a:r>
              <a:rPr lang="pt-BR" dirty="0">
                <a:solidFill>
                  <a:srgbClr val="4B4B4B"/>
                </a:solidFill>
                <a:latin typeface="Montserrat"/>
              </a:rPr>
              <a:t>A ACE é a maior aceleradora do Brasil e foi fundada em 2012.</a:t>
            </a:r>
          </a:p>
          <a:p>
            <a:r>
              <a:rPr lang="pt-BR" dirty="0">
                <a:solidFill>
                  <a:srgbClr val="4B4B4B"/>
                </a:solidFill>
                <a:latin typeface="Montserrat"/>
              </a:rPr>
              <a:t>A companhia divide as suas startups selecionadas em dois tipos: Startup em fase de crescimento e startup em fase de validação.</a:t>
            </a:r>
          </a:p>
          <a:p>
            <a:r>
              <a:rPr lang="pt-BR" dirty="0">
                <a:solidFill>
                  <a:srgbClr val="4B4B4B"/>
                </a:solidFill>
                <a:latin typeface="Montserrat"/>
              </a:rPr>
              <a:t>Em startups em fase de crescimento recebem um aporte no valor de até R$ 150 mil em troca de participação no capital social da empresa.</a:t>
            </a:r>
          </a:p>
          <a:p>
            <a:r>
              <a:rPr lang="pt-BR" dirty="0">
                <a:solidFill>
                  <a:srgbClr val="4B4B4B"/>
                </a:solidFill>
                <a:latin typeface="Montserrat"/>
              </a:rPr>
              <a:t>Já as na fase de validação não recebem aportes, mas contam com toda a estrutura da ACE.</a:t>
            </a:r>
          </a:p>
          <a:p>
            <a:r>
              <a:rPr lang="pt-BR" dirty="0">
                <a:solidFill>
                  <a:srgbClr val="4B4B4B"/>
                </a:solidFill>
                <a:latin typeface="Montserrat"/>
              </a:rPr>
              <a:t>A estrutura da ACE envolve acesso a mentores altamente qualificados e bem-sucedidos, além de uma equipe focada em crescer o faturamento das startups.</a:t>
            </a:r>
            <a:endParaRPr lang="pt-BR" b="0" i="0" dirty="0">
              <a:solidFill>
                <a:srgbClr val="4B4B4B"/>
              </a:solidFill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4597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0"/>
            <a:ext cx="10515600" cy="1325563"/>
          </a:xfrm>
        </p:spPr>
        <p:txBody>
          <a:bodyPr/>
          <a:lstStyle/>
          <a:p>
            <a:r>
              <a:rPr lang="pt-BR" dirty="0" smtClean="0"/>
              <a:t>Como funciona?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076" y="1139054"/>
            <a:ext cx="6199276" cy="553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49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A4C984C-9D74-4722-94B5-481854374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444245"/>
            <a:ext cx="10144125" cy="628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8" name="CaixaDeTexto 3"/>
          <p:cNvSpPr txBox="1"/>
          <p:nvPr/>
        </p:nvSpPr>
        <p:spPr>
          <a:xfrm>
            <a:off x="517975" y="520168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Incubadoras</a:t>
            </a:r>
          </a:p>
        </p:txBody>
      </p:sp>
      <p:sp>
        <p:nvSpPr>
          <p:cNvPr id="14" name="CaixaDeTexto 3">
            <a:extLst>
              <a:ext uri="{FF2B5EF4-FFF2-40B4-BE49-F238E27FC236}">
                <a16:creationId xmlns:a16="http://schemas.microsoft.com/office/drawing/2014/main" id="{006AA2DD-E0AD-4080-AFF5-55C67F1940B1}"/>
              </a:ext>
            </a:extLst>
          </p:cNvPr>
          <p:cNvSpPr txBox="1"/>
          <p:nvPr/>
        </p:nvSpPr>
        <p:spPr>
          <a:xfrm>
            <a:off x="517975" y="1746244"/>
            <a:ext cx="10573656" cy="191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2000" b="0" i="0" dirty="0">
                <a:solidFill>
                  <a:srgbClr val="000000"/>
                </a:solidFill>
                <a:effectLst/>
                <a:latin typeface="nyty"/>
              </a:rPr>
              <a:t>De acordo com a </a:t>
            </a:r>
            <a:r>
              <a:rPr lang="pt-BR" sz="2000" b="0" i="0" dirty="0" err="1">
                <a:solidFill>
                  <a:srgbClr val="000000"/>
                </a:solidFill>
                <a:effectLst/>
                <a:latin typeface="nyty"/>
              </a:rPr>
              <a:t>National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nyty"/>
              </a:rPr>
              <a:t> Business </a:t>
            </a:r>
            <a:r>
              <a:rPr lang="pt-BR" sz="2000" b="0" i="0" dirty="0" err="1">
                <a:solidFill>
                  <a:srgbClr val="000000"/>
                </a:solidFill>
                <a:effectLst/>
                <a:latin typeface="nyty"/>
              </a:rPr>
              <a:t>Incubation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nyty"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  <a:latin typeface="nyty"/>
              </a:rPr>
              <a:t>Association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nyty"/>
              </a:rPr>
              <a:t> (NBIA), </a:t>
            </a:r>
            <a:r>
              <a:rPr lang="pt-BR" sz="2000" i="0" dirty="0">
                <a:solidFill>
                  <a:srgbClr val="000000"/>
                </a:solidFill>
                <a:effectLst/>
                <a:latin typeface="nyty"/>
              </a:rPr>
              <a:t>as incubadoras promovem o desenvolvimento de empresas ajudando-as a sobreviver e crescer durante sua fase inicial, que é o momento em que elas estão mais vulneráveis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nyty"/>
              </a:rPr>
              <a:t>. Tais programas oferecem serviços e recursos adaptados a jovens e empresas e têm como principal objetivo fazer com que elas </a:t>
            </a:r>
            <a:r>
              <a:rPr lang="pt-BR" sz="2000" i="0" dirty="0">
                <a:solidFill>
                  <a:srgbClr val="000000"/>
                </a:solidFill>
                <a:effectLst/>
                <a:latin typeface="nyty"/>
              </a:rPr>
              <a:t>gerem novos postos de trabalho, contribuam com o crescimento da indústria e promovam diversificação da economia local.</a:t>
            </a:r>
            <a:endParaRPr lang="pt-BR" sz="2000" kern="0" dirty="0">
              <a:solidFill>
                <a:schemeClr val="tx1"/>
              </a:solidFill>
              <a:latin typeface="Calibri" panose="020F0502020204030204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DBDB97F-EB77-4237-BF31-AA796F6BA856}"/>
              </a:ext>
            </a:extLst>
          </p:cNvPr>
          <p:cNvSpPr txBox="1"/>
          <p:nvPr/>
        </p:nvSpPr>
        <p:spPr>
          <a:xfrm>
            <a:off x="1331974" y="3964887"/>
            <a:ext cx="925651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pt-BR" sz="2000" b="0" i="0" dirty="0">
                <a:effectLst/>
                <a:latin typeface="nyty"/>
              </a:rPr>
              <a:t>"Ambiente planejado e protegido que estimula a criação e o desenvolvimento de micro e pequenas empresas, por meio da formação complementar do empreendedor, em seus aspectos técnicos e gerenciais, facilitando e agilizando o processo de inovação tecnológica.  Dispõe de uma série de serviços e facilidades que permitirão que um empreendimento inovador ingresse no mercado, de maneira mais competitiva e madura."</a:t>
            </a:r>
            <a:endParaRPr lang="pt-BR" sz="2000" b="0" i="0" dirty="0">
              <a:effectLst/>
              <a:latin typeface="Roboto" panose="02000000000000000000" pitchFamily="2" charset="0"/>
            </a:endParaRPr>
          </a:p>
          <a:p>
            <a:pPr algn="just" fontAlgn="base"/>
            <a:r>
              <a:rPr lang="pt-BR" sz="2000" b="0" i="0" dirty="0">
                <a:effectLst/>
                <a:latin typeface="nyty"/>
              </a:rPr>
              <a:t>(RISOLA, 2012, p. 443)</a:t>
            </a:r>
            <a:endParaRPr lang="pt-BR" sz="2000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64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" y="0"/>
            <a:ext cx="1219200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0A04907-6B20-4CBE-A88B-2FDA5AF36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350629"/>
            <a:ext cx="10215563" cy="650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01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" y="0"/>
            <a:ext cx="1219200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DF682F0-89A1-43FD-AF78-5C9A4B56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88" y="478631"/>
            <a:ext cx="9106550" cy="590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08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78D413-BB09-4109-9CE3-D8884863D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55034" y="409694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b="1" dirty="0">
                <a:solidFill>
                  <a:srgbClr val="000000"/>
                </a:solidFill>
                <a:latin typeface="inherit"/>
              </a:rPr>
              <a:t>Franquias vantagens e desvantagens</a:t>
            </a:r>
            <a:endParaRPr lang="pt-BR" b="1" i="0" dirty="0">
              <a:solidFill>
                <a:srgbClr val="000000"/>
              </a:solidFill>
              <a:effectLst/>
              <a:latin typeface="RotisSemiSans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55034" y="1071153"/>
            <a:ext cx="99147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inherit"/>
              </a:rPr>
              <a:t>Franquias vantagens e desvantagens: Força da marca franqueadora: </a:t>
            </a:r>
            <a:r>
              <a:rPr lang="pt-BR" dirty="0">
                <a:latin typeface="inherit"/>
              </a:rPr>
              <a:t>Ao começar o próprio negócio tendo o respaldo e a credibilidade de uma marca já conhecida, traz mais segurança ao empreendedor que está começando neste mercado. A </a:t>
            </a:r>
            <a:r>
              <a:rPr lang="pt-BR" b="1" dirty="0">
                <a:solidFill>
                  <a:srgbClr val="000000"/>
                </a:solidFill>
                <a:latin typeface="inherit"/>
              </a:rPr>
              <a:t>franquia</a:t>
            </a:r>
            <a:r>
              <a:rPr lang="pt-BR" dirty="0">
                <a:latin typeface="inherit"/>
              </a:rPr>
              <a:t> possibilita que os franqueados consigam ter condições especiais em alguns momentos;</a:t>
            </a:r>
          </a:p>
          <a:p>
            <a:pPr fontAlgn="base"/>
            <a:r>
              <a:rPr lang="pt-BR" b="1" dirty="0">
                <a:solidFill>
                  <a:srgbClr val="000000"/>
                </a:solidFill>
                <a:latin typeface="inherit"/>
              </a:rPr>
              <a:t> </a:t>
            </a:r>
            <a:endParaRPr lang="pt-BR" dirty="0">
              <a:latin typeface="RotisSemiSans"/>
            </a:endParaRPr>
          </a:p>
          <a:p>
            <a:pPr fontAlgn="base">
              <a:buFont typeface="+mj-lt"/>
              <a:buAutoNum type="arabicPeriod" startAt="2"/>
            </a:pPr>
            <a:r>
              <a:rPr lang="pt-BR" b="1" dirty="0">
                <a:solidFill>
                  <a:srgbClr val="000000"/>
                </a:solidFill>
                <a:latin typeface="inherit"/>
              </a:rPr>
              <a:t>Franquias vantagens e desvantagens: Apoio do franqueador: </a:t>
            </a:r>
            <a:r>
              <a:rPr lang="pt-BR" dirty="0">
                <a:latin typeface="inherit"/>
              </a:rPr>
              <a:t>Contar com um suporte pode fazer toda a diferença no início de um negócio. O manual de </a:t>
            </a:r>
            <a:r>
              <a:rPr lang="pt-BR" b="1" dirty="0">
                <a:solidFill>
                  <a:srgbClr val="000000"/>
                </a:solidFill>
                <a:latin typeface="inherit"/>
              </a:rPr>
              <a:t>franquia</a:t>
            </a:r>
            <a:r>
              <a:rPr lang="pt-BR" dirty="0">
                <a:latin typeface="inherit"/>
              </a:rPr>
              <a:t>, o auxílio na escolha do ponto comercial e treinamento para o empresário e seus empregados são algumas das </a:t>
            </a:r>
            <a:r>
              <a:rPr lang="pt-BR" b="1" dirty="0">
                <a:solidFill>
                  <a:srgbClr val="000000"/>
                </a:solidFill>
                <a:latin typeface="inherit"/>
              </a:rPr>
              <a:t>vantagens</a:t>
            </a:r>
            <a:r>
              <a:rPr lang="pt-BR" dirty="0">
                <a:latin typeface="inherit"/>
              </a:rPr>
              <a:t> de ingressar em uma rede de </a:t>
            </a:r>
            <a:r>
              <a:rPr lang="pt-BR" b="1" dirty="0">
                <a:solidFill>
                  <a:srgbClr val="000000"/>
                </a:solidFill>
                <a:latin typeface="inherit"/>
              </a:rPr>
              <a:t>franquias</a:t>
            </a:r>
            <a:r>
              <a:rPr lang="pt-BR" dirty="0">
                <a:latin typeface="inherit"/>
              </a:rPr>
              <a:t>.</a:t>
            </a:r>
          </a:p>
          <a:p>
            <a:pPr fontAlgn="base"/>
            <a:r>
              <a:rPr lang="pt-BR" b="1" dirty="0">
                <a:solidFill>
                  <a:srgbClr val="000000"/>
                </a:solidFill>
                <a:latin typeface="inherit"/>
              </a:rPr>
              <a:t> </a:t>
            </a:r>
            <a:endParaRPr lang="pt-BR" dirty="0">
              <a:latin typeface="RotisSemiSans"/>
            </a:endParaRPr>
          </a:p>
          <a:p>
            <a:pPr fontAlgn="base">
              <a:buFont typeface="+mj-lt"/>
              <a:buAutoNum type="arabicPeriod" startAt="3"/>
            </a:pPr>
            <a:r>
              <a:rPr lang="pt-BR" b="1" dirty="0">
                <a:solidFill>
                  <a:srgbClr val="000000"/>
                </a:solidFill>
                <a:latin typeface="inherit"/>
              </a:rPr>
              <a:t>Franquias vantagens e desvantagens: Planejamento:</a:t>
            </a:r>
            <a:r>
              <a:rPr lang="pt-BR" dirty="0">
                <a:latin typeface="inherit"/>
              </a:rPr>
              <a:t> Muitos negócios fracassam logo no início da operação por falta de planejamento. Ao investir em uma </a:t>
            </a:r>
            <a:r>
              <a:rPr lang="pt-BR" b="1" dirty="0">
                <a:solidFill>
                  <a:srgbClr val="000000"/>
                </a:solidFill>
                <a:latin typeface="inherit"/>
              </a:rPr>
              <a:t>franquia</a:t>
            </a:r>
            <a:r>
              <a:rPr lang="pt-BR" dirty="0">
                <a:latin typeface="inherit"/>
              </a:rPr>
              <a:t>, o empreendedor diminui as chances de ter problemas nesse sentido. A franqueada informa o tempo médio de retorno do investimento, portanto, o franqueado já pode se planejar antecipadamente.</a:t>
            </a:r>
          </a:p>
          <a:p>
            <a:pPr fontAlgn="base"/>
            <a:r>
              <a:rPr lang="pt-BR" dirty="0">
                <a:latin typeface="RotisSemi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94536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A778D413-BB09-4109-9CE3-D8884863D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06680" y="335845"/>
            <a:ext cx="1036973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 startAt="4"/>
            </a:pPr>
            <a:r>
              <a:rPr lang="pt-BR" b="1" dirty="0">
                <a:solidFill>
                  <a:srgbClr val="000000"/>
                </a:solidFill>
                <a:latin typeface="inherit"/>
              </a:rPr>
              <a:t>Franquias vantagens e desvantagens: Independência jurídica e financeira: </a:t>
            </a:r>
            <a:r>
              <a:rPr lang="pt-BR" dirty="0">
                <a:latin typeface="inherit"/>
              </a:rPr>
              <a:t>O franqueado possuirá uma independência jurídica e financeira, apenas de não ser total, em relação ao franqueador. A empresa do futuro franqueado terá sua razão social, e todas as operações financeiras serão de responsabilidade individual da empresa.</a:t>
            </a:r>
          </a:p>
          <a:p>
            <a:pPr fontAlgn="base"/>
            <a:r>
              <a:rPr lang="pt-BR" b="1" dirty="0">
                <a:solidFill>
                  <a:srgbClr val="000000"/>
                </a:solidFill>
                <a:latin typeface="inherit"/>
              </a:rPr>
              <a:t> </a:t>
            </a:r>
            <a:endParaRPr lang="pt-BR" dirty="0">
              <a:latin typeface="RotisSemiSans"/>
            </a:endParaRPr>
          </a:p>
          <a:p>
            <a:pPr fontAlgn="base">
              <a:buFont typeface="+mj-lt"/>
              <a:buAutoNum type="arabicPeriod" startAt="5"/>
            </a:pPr>
            <a:r>
              <a:rPr lang="pt-BR" b="1" dirty="0">
                <a:solidFill>
                  <a:srgbClr val="000000"/>
                </a:solidFill>
                <a:latin typeface="inherit"/>
              </a:rPr>
              <a:t>Franquias vantagens e desvantagens: Pouca Flexibilidade: </a:t>
            </a:r>
            <a:r>
              <a:rPr lang="pt-BR" dirty="0">
                <a:latin typeface="inherit"/>
              </a:rPr>
              <a:t>O controle sobre as operações do franqueado são constantes e permanentes. O franqueado deve estar ciente de que a interdependência mútua no sistema de </a:t>
            </a:r>
            <a:r>
              <a:rPr lang="pt-BR" b="1" dirty="0">
                <a:solidFill>
                  <a:srgbClr val="000000"/>
                </a:solidFill>
                <a:latin typeface="inherit"/>
              </a:rPr>
              <a:t>franquia</a:t>
            </a:r>
            <a:r>
              <a:rPr lang="pt-BR" dirty="0">
                <a:latin typeface="inherit"/>
              </a:rPr>
              <a:t> é uma condição fundamental para o desenvolvimento da rede.</a:t>
            </a:r>
          </a:p>
          <a:p>
            <a:pPr fontAlgn="base"/>
            <a:r>
              <a:rPr lang="pt-BR" b="1" dirty="0">
                <a:solidFill>
                  <a:srgbClr val="000000"/>
                </a:solidFill>
                <a:latin typeface="inherit"/>
              </a:rPr>
              <a:t> </a:t>
            </a:r>
            <a:endParaRPr lang="pt-BR" dirty="0">
              <a:latin typeface="RotisSemiSans"/>
            </a:endParaRPr>
          </a:p>
          <a:p>
            <a:pPr fontAlgn="base">
              <a:buFont typeface="+mj-lt"/>
              <a:buAutoNum type="arabicPeriod" startAt="6"/>
            </a:pPr>
            <a:r>
              <a:rPr lang="pt-BR" b="1" dirty="0">
                <a:solidFill>
                  <a:srgbClr val="000000"/>
                </a:solidFill>
                <a:latin typeface="inherit"/>
              </a:rPr>
              <a:t>Franquias vantagens e desvantagens: Falhas no sistema: </a:t>
            </a:r>
            <a:r>
              <a:rPr lang="pt-BR" dirty="0">
                <a:latin typeface="inherit"/>
              </a:rPr>
              <a:t>Ao ingressar em uma marca que já apresenta um sistema problemático, o franqueado pode acarretar problemas operacionais mais para frente, como atraso na entrega de produtos e equipamentos, descumprimento de algumas cláusulas do contrato etc.</a:t>
            </a:r>
          </a:p>
          <a:p>
            <a:pPr fontAlgn="base"/>
            <a:r>
              <a:rPr lang="pt-BR" b="1" dirty="0">
                <a:solidFill>
                  <a:srgbClr val="000000"/>
                </a:solidFill>
                <a:latin typeface="inherit"/>
              </a:rPr>
              <a:t> </a:t>
            </a:r>
            <a:endParaRPr lang="pt-BR" dirty="0">
              <a:latin typeface="RotisSemiSans"/>
            </a:endParaRPr>
          </a:p>
          <a:p>
            <a:pPr fontAlgn="base">
              <a:buFont typeface="+mj-lt"/>
              <a:buAutoNum type="arabicPeriod" startAt="7"/>
            </a:pPr>
            <a:r>
              <a:rPr lang="pt-BR" b="1" dirty="0">
                <a:solidFill>
                  <a:srgbClr val="000000"/>
                </a:solidFill>
                <a:latin typeface="inherit"/>
              </a:rPr>
              <a:t>Franquias vantagens e desvantagens: Localização Forçada: </a:t>
            </a:r>
            <a:r>
              <a:rPr lang="pt-BR" dirty="0">
                <a:latin typeface="inherit"/>
              </a:rPr>
              <a:t>O franqueador tem a responsabilidade final pela localização do negócio, mesmo que o franqueado escolha o seu ponto de preferência, o franqueador que dá a palavra final. Mesmo que o franqueado possua um bom imóvel para a sua instalação, o estudo feito para localização da unidade franqueada pode indicar que o local não é apropriado para o negócio.</a:t>
            </a: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874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78D413-BB09-4109-9CE3-D8884863D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865937" y="2014091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3200" b="1" dirty="0">
                <a:solidFill>
                  <a:srgbClr val="767373"/>
                </a:solidFill>
                <a:latin typeface="Roboto-Bold"/>
              </a:rPr>
              <a:t>Teste</a:t>
            </a:r>
          </a:p>
          <a:p>
            <a:pPr algn="ctr"/>
            <a:endParaRPr lang="pt-BR" sz="3200" b="1" dirty="0">
              <a:solidFill>
                <a:srgbClr val="767373"/>
              </a:solidFill>
              <a:latin typeface="Roboto-Bold"/>
            </a:endParaRPr>
          </a:p>
          <a:p>
            <a:pPr algn="ctr"/>
            <a:r>
              <a:rPr lang="pt-BR" sz="3200" b="1" dirty="0">
                <a:solidFill>
                  <a:srgbClr val="767373"/>
                </a:solidFill>
                <a:latin typeface="Roboto-Bold"/>
              </a:rPr>
              <a:t>Perfil empreendedor</a:t>
            </a:r>
          </a:p>
          <a:p>
            <a:pPr algn="ctr"/>
            <a:r>
              <a:rPr lang="pt-BR" sz="3200" dirty="0">
                <a:solidFill>
                  <a:srgbClr val="767373"/>
                </a:solidFill>
                <a:latin typeface="Roboto-Light"/>
              </a:rPr>
              <a:t>https://docs.google.com/forms/d/e/1FAIpQLSeFI0uuRjUTIRT0KXJvqxWEwmqjelXgyzK4SBMhuEW3pNb7tQ/viewform</a:t>
            </a:r>
          </a:p>
        </p:txBody>
      </p:sp>
    </p:spTree>
    <p:extLst>
      <p:ext uri="{BB962C8B-B14F-4D97-AF65-F5344CB8AC3E}">
        <p14:creationId xmlns:p14="http://schemas.microsoft.com/office/powerpoint/2010/main" val="763955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78D413-BB09-4109-9CE3-D8884863D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208962" y="428178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200" b="1" dirty="0">
                <a:solidFill>
                  <a:srgbClr val="767373"/>
                </a:solidFill>
                <a:latin typeface="Roboto-Bold"/>
              </a:rPr>
              <a:t>Questões A B C</a:t>
            </a:r>
          </a:p>
          <a:p>
            <a:endParaRPr lang="pt-BR" sz="3200" b="1" dirty="0">
              <a:solidFill>
                <a:srgbClr val="767373"/>
              </a:solidFill>
              <a:latin typeface="Roboto-Bold"/>
            </a:endParaRPr>
          </a:p>
          <a:p>
            <a:r>
              <a:rPr lang="pt-BR" sz="3200" b="1" dirty="0">
                <a:solidFill>
                  <a:srgbClr val="767373"/>
                </a:solidFill>
                <a:latin typeface="Roboto-Bold"/>
              </a:rPr>
              <a:t>1° </a:t>
            </a:r>
            <a:r>
              <a:rPr lang="pt-BR" sz="3200" dirty="0">
                <a:solidFill>
                  <a:srgbClr val="767373"/>
                </a:solidFill>
                <a:latin typeface="Roboto-Light"/>
              </a:rPr>
              <a:t>2 0 1</a:t>
            </a:r>
          </a:p>
          <a:p>
            <a:r>
              <a:rPr lang="pt-BR" sz="3200" b="1" dirty="0">
                <a:solidFill>
                  <a:srgbClr val="767373"/>
                </a:solidFill>
                <a:latin typeface="Roboto-Bold"/>
              </a:rPr>
              <a:t>2° </a:t>
            </a:r>
            <a:r>
              <a:rPr lang="pt-BR" sz="3200" dirty="0">
                <a:solidFill>
                  <a:srgbClr val="767373"/>
                </a:solidFill>
                <a:latin typeface="Roboto-Light"/>
              </a:rPr>
              <a:t>0 1 2</a:t>
            </a:r>
          </a:p>
          <a:p>
            <a:r>
              <a:rPr lang="pt-BR" sz="3200" b="1" dirty="0">
                <a:solidFill>
                  <a:srgbClr val="767373"/>
                </a:solidFill>
                <a:latin typeface="Roboto-Bold"/>
              </a:rPr>
              <a:t>3° </a:t>
            </a:r>
            <a:r>
              <a:rPr lang="pt-BR" sz="3200" dirty="0">
                <a:solidFill>
                  <a:srgbClr val="767373"/>
                </a:solidFill>
                <a:latin typeface="Roboto-Light"/>
              </a:rPr>
              <a:t>1 2 0</a:t>
            </a:r>
          </a:p>
          <a:p>
            <a:r>
              <a:rPr lang="pt-BR" sz="3200" b="1" dirty="0">
                <a:solidFill>
                  <a:srgbClr val="767373"/>
                </a:solidFill>
                <a:latin typeface="Roboto-Bold"/>
              </a:rPr>
              <a:t>4° </a:t>
            </a:r>
            <a:r>
              <a:rPr lang="pt-BR" sz="3200" dirty="0">
                <a:solidFill>
                  <a:srgbClr val="767373"/>
                </a:solidFill>
                <a:latin typeface="Roboto-Light"/>
              </a:rPr>
              <a:t>0 2 1</a:t>
            </a:r>
          </a:p>
          <a:p>
            <a:r>
              <a:rPr lang="pt-BR" sz="3200" b="1" dirty="0">
                <a:solidFill>
                  <a:srgbClr val="767373"/>
                </a:solidFill>
                <a:latin typeface="Roboto-Bold"/>
              </a:rPr>
              <a:t>5° </a:t>
            </a:r>
            <a:r>
              <a:rPr lang="pt-BR" sz="3200" dirty="0">
                <a:solidFill>
                  <a:srgbClr val="767373"/>
                </a:solidFill>
                <a:latin typeface="Roboto-Light"/>
              </a:rPr>
              <a:t>2 1 0</a:t>
            </a:r>
          </a:p>
          <a:p>
            <a:r>
              <a:rPr lang="pt-BR" sz="3200" b="1" dirty="0">
                <a:solidFill>
                  <a:srgbClr val="767373"/>
                </a:solidFill>
                <a:latin typeface="Roboto-Bold"/>
              </a:rPr>
              <a:t>6° </a:t>
            </a:r>
            <a:r>
              <a:rPr lang="pt-BR" sz="3200" dirty="0">
                <a:solidFill>
                  <a:srgbClr val="767373"/>
                </a:solidFill>
                <a:latin typeface="Roboto-Light"/>
              </a:rPr>
              <a:t>1 2 0</a:t>
            </a:r>
          </a:p>
          <a:p>
            <a:r>
              <a:rPr lang="pt-BR" sz="3200" b="1" dirty="0">
                <a:solidFill>
                  <a:srgbClr val="767373"/>
                </a:solidFill>
                <a:latin typeface="Roboto-Bold"/>
              </a:rPr>
              <a:t>7° </a:t>
            </a:r>
            <a:r>
              <a:rPr lang="pt-BR" sz="3200" dirty="0">
                <a:solidFill>
                  <a:srgbClr val="767373"/>
                </a:solidFill>
                <a:latin typeface="Roboto-Light"/>
              </a:rPr>
              <a:t>1 0 2</a:t>
            </a:r>
          </a:p>
          <a:p>
            <a:r>
              <a:rPr lang="pt-BR" sz="3200" b="1" dirty="0">
                <a:solidFill>
                  <a:srgbClr val="767373"/>
                </a:solidFill>
                <a:latin typeface="Roboto-Bold"/>
              </a:rPr>
              <a:t>8° </a:t>
            </a:r>
            <a:r>
              <a:rPr lang="pt-BR" sz="3200" dirty="0">
                <a:solidFill>
                  <a:srgbClr val="767373"/>
                </a:solidFill>
                <a:latin typeface="Roboto-Light"/>
              </a:rPr>
              <a:t>1 2 0</a:t>
            </a:r>
          </a:p>
          <a:p>
            <a:r>
              <a:rPr lang="pt-BR" sz="3200" b="1" dirty="0">
                <a:solidFill>
                  <a:srgbClr val="767373"/>
                </a:solidFill>
                <a:latin typeface="Roboto-Bold"/>
              </a:rPr>
              <a:t>9° </a:t>
            </a:r>
            <a:r>
              <a:rPr lang="pt-BR" sz="3200" dirty="0">
                <a:solidFill>
                  <a:srgbClr val="767373"/>
                </a:solidFill>
                <a:latin typeface="Roboto-Light"/>
              </a:rPr>
              <a:t>2 0 1</a:t>
            </a:r>
          </a:p>
          <a:p>
            <a:r>
              <a:rPr lang="pt-BR" sz="3200" b="1" dirty="0">
                <a:solidFill>
                  <a:srgbClr val="767373"/>
                </a:solidFill>
                <a:latin typeface="Roboto-Bold"/>
              </a:rPr>
              <a:t>10° </a:t>
            </a:r>
            <a:r>
              <a:rPr lang="pt-BR" sz="3200" dirty="0">
                <a:solidFill>
                  <a:srgbClr val="767373"/>
                </a:solidFill>
                <a:latin typeface="Roboto-Light"/>
              </a:rPr>
              <a:t>0 1 2</a:t>
            </a:r>
          </a:p>
        </p:txBody>
      </p:sp>
    </p:spTree>
    <p:extLst>
      <p:ext uri="{BB962C8B-B14F-4D97-AF65-F5344CB8AC3E}">
        <p14:creationId xmlns:p14="http://schemas.microsoft.com/office/powerpoint/2010/main" val="2433994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0297" y="273376"/>
            <a:ext cx="116477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767373"/>
                </a:solidFill>
                <a:latin typeface="Roboto-Bold"/>
              </a:rPr>
              <a:t>De 0 a 6 pontos</a:t>
            </a:r>
            <a:r>
              <a:rPr lang="pt-BR" dirty="0">
                <a:solidFill>
                  <a:srgbClr val="767373"/>
                </a:solidFill>
                <a:latin typeface="Roboto-Light"/>
              </a:rPr>
              <a:t>: você não possui o perfil empreendedor. Se o seu grande objetivo profissional é constituir seu próprio negócio, é necessário que você mude diversas características se quiser obter sucesso. Comece</a:t>
            </a:r>
          </a:p>
          <a:p>
            <a:r>
              <a:rPr lang="pt-BR" dirty="0">
                <a:solidFill>
                  <a:srgbClr val="767373"/>
                </a:solidFill>
                <a:latin typeface="Roboto-Light"/>
              </a:rPr>
              <a:t>se informando mais sobre o ramo em que quer atuar, procure ser mais otimista, ativo e mais seguro no momento de tomar decisões. Porém, não é interessante forçar a barra. Se você não nasceu para ser empresário,</a:t>
            </a:r>
          </a:p>
          <a:p>
            <a:r>
              <a:rPr lang="pt-BR" dirty="0">
                <a:solidFill>
                  <a:srgbClr val="767373"/>
                </a:solidFill>
                <a:latin typeface="Roboto-Light"/>
              </a:rPr>
              <a:t>com certeza encontrará sua aptidão e obterá sucesso no que se propor a fazer.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00297" y="2423887"/>
            <a:ext cx="116477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767373"/>
                </a:solidFill>
                <a:latin typeface="Roboto-Bold"/>
              </a:rPr>
              <a:t>De 7 a 14 pontos: </a:t>
            </a:r>
            <a:r>
              <a:rPr lang="pt-BR" dirty="0">
                <a:solidFill>
                  <a:srgbClr val="767373"/>
                </a:solidFill>
                <a:latin typeface="Roboto-Light"/>
              </a:rPr>
              <a:t>se sua intenção é investir em um empreendimento, ainda faltam alguns passos importantes para que você consiga êxito.</a:t>
            </a:r>
          </a:p>
          <a:p>
            <a:r>
              <a:rPr lang="pt-BR" dirty="0">
                <a:solidFill>
                  <a:srgbClr val="767373"/>
                </a:solidFill>
                <a:latin typeface="Roboto-Light"/>
              </a:rPr>
              <a:t>Você pode ser criativo, mas tem dificuldades em administrar uma equipe. Ou gosta de enfrentar desafios, mas sente-se inseguro no momento de tomar decisões importantes... Administrar uma empresa é uma tarefa difícil e requer bastante preparação. Portanto, você precisa se aperfeiçoar, e somente após se sentir seguro deve aceitar este desafio.</a:t>
            </a:r>
          </a:p>
        </p:txBody>
      </p:sp>
      <p:sp>
        <p:nvSpPr>
          <p:cNvPr id="6" name="Retângulo 5"/>
          <p:cNvSpPr/>
          <p:nvPr/>
        </p:nvSpPr>
        <p:spPr>
          <a:xfrm>
            <a:off x="200297" y="4445454"/>
            <a:ext cx="1149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767373"/>
                </a:solidFill>
                <a:latin typeface="Roboto-Bold"/>
              </a:rPr>
              <a:t>De 15 a 21 pontos: </a:t>
            </a:r>
            <a:r>
              <a:rPr lang="pt-BR" dirty="0">
                <a:solidFill>
                  <a:srgbClr val="767373"/>
                </a:solidFill>
                <a:latin typeface="Roboto-Light"/>
              </a:rPr>
              <a:t>você nasceu para o empreendedorismo, pois possui as principais características que um empresário necessita ter: é otimista, criativo, independente e tem espírito de liderança. Você sente-se à vontade para tomar decisões difíceis, adora encarar desafios e sabe aproveitar as</a:t>
            </a:r>
          </a:p>
          <a:p>
            <a:r>
              <a:rPr lang="pt-BR" dirty="0">
                <a:solidFill>
                  <a:srgbClr val="767373"/>
                </a:solidFill>
                <a:latin typeface="Roboto-Light"/>
              </a:rPr>
              <a:t>oportunidades. Portanto, se você sempre objetivou ter seu próprio negócio, agora mais que nunca você sabe que tem grandes chances de montá-lo, administrá-lo com excelência e caminhar rumo ao sucesso!</a:t>
            </a:r>
          </a:p>
          <a:p>
            <a:r>
              <a:rPr lang="pt-BR" dirty="0">
                <a:solidFill>
                  <a:srgbClr val="767373"/>
                </a:solidFill>
                <a:latin typeface="Roboto-Light"/>
              </a:rPr>
              <a:t>Para ajudá-lo a desenvolver o seu perfil empreendedor, recorra às associações comerciais e empresariais, que oferecem cursos e palestras, além de consultoria jurídica e contábil, tudo para auxiliá-lo a desenvolver</a:t>
            </a:r>
          </a:p>
          <a:p>
            <a:r>
              <a:rPr lang="pt-BR" dirty="0">
                <a:solidFill>
                  <a:srgbClr val="767373"/>
                </a:solidFill>
                <a:latin typeface="Roboto-Light"/>
              </a:rPr>
              <a:t>seu talento e tomar as decisões corretas.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38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6E7455D-3967-4FC0-8C75-71FCE8DB4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8" y="364810"/>
            <a:ext cx="9753600" cy="64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5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8" name="CaixaDeTexto 3"/>
          <p:cNvSpPr txBox="1"/>
          <p:nvPr/>
        </p:nvSpPr>
        <p:spPr>
          <a:xfrm>
            <a:off x="517975" y="520168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Processo de Incubação – 3 fases</a:t>
            </a:r>
          </a:p>
        </p:txBody>
      </p:sp>
      <p:sp>
        <p:nvSpPr>
          <p:cNvPr id="14" name="CaixaDeTexto 3">
            <a:extLst>
              <a:ext uri="{FF2B5EF4-FFF2-40B4-BE49-F238E27FC236}">
                <a16:creationId xmlns:a16="http://schemas.microsoft.com/office/drawing/2014/main" id="{006AA2DD-E0AD-4080-AFF5-55C67F1940B1}"/>
              </a:ext>
            </a:extLst>
          </p:cNvPr>
          <p:cNvSpPr txBox="1"/>
          <p:nvPr/>
        </p:nvSpPr>
        <p:spPr>
          <a:xfrm>
            <a:off x="517975" y="1746244"/>
            <a:ext cx="10573656" cy="160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l" fontAlgn="base"/>
            <a:r>
              <a:rPr lang="pt-BR" sz="2000" i="0" u="sng" dirty="0">
                <a:solidFill>
                  <a:srgbClr val="000000"/>
                </a:solidFill>
                <a:latin typeface="Roboto" panose="02000000000000000000" pitchFamily="2" charset="0"/>
              </a:rPr>
              <a:t>Fase 1: </a:t>
            </a:r>
            <a:r>
              <a:rPr lang="pt-BR" sz="2000" i="0" u="sng" dirty="0" err="1">
                <a:solidFill>
                  <a:srgbClr val="000000"/>
                </a:solidFill>
                <a:latin typeface="Roboto" panose="02000000000000000000" pitchFamily="2" charset="0"/>
              </a:rPr>
              <a:t>Pré</a:t>
            </a:r>
            <a:r>
              <a:rPr lang="pt-BR" sz="2000" i="0" u="sng" dirty="0">
                <a:solidFill>
                  <a:srgbClr val="000000"/>
                </a:solidFill>
                <a:latin typeface="Roboto" panose="02000000000000000000" pitchFamily="2" charset="0"/>
              </a:rPr>
              <a:t>-incubação:</a:t>
            </a:r>
            <a:r>
              <a:rPr lang="pt-BR" sz="2000" i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 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Tem uma duração entre 6 e 12 meses. De acordo com a INCAMP (incubadora vinculada Unicamp), nesta fase os empreendedores ainda não possuem conhecimento necessário para empreender. As ideias, produtos e tecnologias ainda precisam ser amadurecidos.</a:t>
            </a:r>
          </a:p>
          <a:p>
            <a:pPr algn="l" fontAlgn="base"/>
            <a:r>
              <a:rPr lang="pt-BR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 Instituto Genesis, que é uma incubadora vinculada à PUC-RJ, chama essa fase de germinadora. De acordo com informações contidas no edital do processo seletivo de 2014: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DBDB97F-EB77-4237-BF31-AA796F6BA856}"/>
              </a:ext>
            </a:extLst>
          </p:cNvPr>
          <p:cNvSpPr txBox="1"/>
          <p:nvPr/>
        </p:nvSpPr>
        <p:spPr>
          <a:xfrm>
            <a:off x="1331974" y="3964887"/>
            <a:ext cx="92565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pt-BR" b="0" i="0" dirty="0">
                <a:effectLst/>
                <a:latin typeface="nyty"/>
              </a:rPr>
              <a:t>"O programa de </a:t>
            </a:r>
            <a:r>
              <a:rPr lang="pt-BR" b="0" i="0" dirty="0" err="1">
                <a:effectLst/>
                <a:latin typeface="nyty"/>
              </a:rPr>
              <a:t>pré</a:t>
            </a:r>
            <a:r>
              <a:rPr lang="pt-BR" b="0" i="0" dirty="0">
                <a:effectLst/>
                <a:latin typeface="nyty"/>
              </a:rPr>
              <a:t>-incubação destinado a fornecer apoio e consultoria, visando à identificação, capacitação, modelagem e elaboração do business </a:t>
            </a:r>
            <a:r>
              <a:rPr lang="pt-BR" b="0" i="0" dirty="0" err="1">
                <a:effectLst/>
                <a:latin typeface="nyty"/>
              </a:rPr>
              <a:t>plan</a:t>
            </a:r>
            <a:r>
              <a:rPr lang="pt-BR" b="0" i="0" dirty="0">
                <a:effectLst/>
                <a:latin typeface="nyty"/>
              </a:rPr>
              <a:t> de uma determinada tecnologia ou empreendimento, planejando sua inserção no mercado e sua entrada na incubadora. É recomendada para aqueles candidatos que ainda encontram-se em fase de desenvolvimento preliminar do modelo de negócios e do protótipo."</a:t>
            </a:r>
            <a:endParaRPr lang="pt-BR" b="0" i="0" dirty="0">
              <a:effectLst/>
              <a:latin typeface="Roboto" panose="02000000000000000000" pitchFamily="2" charset="0"/>
            </a:endParaRPr>
          </a:p>
          <a:p>
            <a:pPr algn="just" fontAlgn="base"/>
            <a:r>
              <a:rPr lang="pt-BR" b="0" i="0" dirty="0">
                <a:effectLst/>
                <a:latin typeface="nyty"/>
              </a:rPr>
              <a:t>(INSTITUTO GENESIS, 2014).</a:t>
            </a:r>
            <a:endParaRPr lang="pt-BR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09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8" name="CaixaDeTexto 3"/>
          <p:cNvSpPr txBox="1"/>
          <p:nvPr/>
        </p:nvSpPr>
        <p:spPr>
          <a:xfrm>
            <a:off x="517975" y="520168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Processo de Incubação – 3 fases</a:t>
            </a:r>
          </a:p>
        </p:txBody>
      </p:sp>
      <p:sp>
        <p:nvSpPr>
          <p:cNvPr id="14" name="CaixaDeTexto 3">
            <a:extLst>
              <a:ext uri="{FF2B5EF4-FFF2-40B4-BE49-F238E27FC236}">
                <a16:creationId xmlns:a16="http://schemas.microsoft.com/office/drawing/2014/main" id="{006AA2DD-E0AD-4080-AFF5-55C67F1940B1}"/>
              </a:ext>
            </a:extLst>
          </p:cNvPr>
          <p:cNvSpPr txBox="1"/>
          <p:nvPr/>
        </p:nvSpPr>
        <p:spPr>
          <a:xfrm>
            <a:off x="517975" y="1746244"/>
            <a:ext cx="10573656" cy="2223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l" fontAlgn="base"/>
            <a:r>
              <a:rPr lang="pt-BR" i="0" u="sng" dirty="0">
                <a:solidFill>
                  <a:srgbClr val="000000"/>
                </a:solidFill>
                <a:latin typeface="Roboto" panose="02000000000000000000" pitchFamily="2" charset="0"/>
              </a:rPr>
              <a:t>Fase 2: Incubação:</a:t>
            </a:r>
            <a:r>
              <a:rPr lang="pt-BR" i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Pode durar entre 3 e 4 anos, dependendo da incubadora. Neste estágio, a empresa estará desenvolvendo produtos e tecnologias que serão apresentados ao mercado (INCAMP).</a:t>
            </a:r>
          </a:p>
          <a:p>
            <a:pPr algn="l" fontAlgn="base"/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 edital do processo seletivo de 2014 do Instituto Genesis também define o processo de incubação:</a:t>
            </a:r>
          </a:p>
          <a:p>
            <a:pPr algn="l" fontAlgn="base"/>
            <a:endParaRPr lang="pt-BR" sz="2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DBDB97F-EB77-4237-BF31-AA796F6BA856}"/>
              </a:ext>
            </a:extLst>
          </p:cNvPr>
          <p:cNvSpPr txBox="1"/>
          <p:nvPr/>
        </p:nvSpPr>
        <p:spPr>
          <a:xfrm>
            <a:off x="1176547" y="3982804"/>
            <a:ext cx="92565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pt-BR" b="0" i="0" dirty="0">
                <a:effectLst/>
                <a:latin typeface="nyty"/>
              </a:rPr>
              <a:t>"A incubação é recomendada para aqueles que buscam o amadurecimento do modelo de negócios e aceleração da entrada da empresa no mercado. Espera-se que os candidatos à incubação já tenham finalizado, ou estejam próximos de finalizar, a construção de seus protótipos de produto e/ou serviço."</a:t>
            </a:r>
            <a:endParaRPr lang="pt-BR" b="0" i="0" dirty="0">
              <a:effectLst/>
              <a:latin typeface="Roboto" panose="02000000000000000000" pitchFamily="2" charset="0"/>
            </a:endParaRPr>
          </a:p>
          <a:p>
            <a:pPr algn="just" fontAlgn="base"/>
            <a:r>
              <a:rPr lang="pt-BR" b="0" i="0" dirty="0">
                <a:effectLst/>
                <a:latin typeface="nyty"/>
              </a:rPr>
              <a:t>(INSTITUTO GENESIS, 2014)</a:t>
            </a:r>
            <a:endParaRPr lang="pt-BR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62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8" name="CaixaDeTexto 3"/>
          <p:cNvSpPr txBox="1"/>
          <p:nvPr/>
        </p:nvSpPr>
        <p:spPr>
          <a:xfrm>
            <a:off x="517975" y="520168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Processo de Incubação – 3 fases</a:t>
            </a:r>
          </a:p>
        </p:txBody>
      </p:sp>
      <p:sp>
        <p:nvSpPr>
          <p:cNvPr id="14" name="CaixaDeTexto 3">
            <a:extLst>
              <a:ext uri="{FF2B5EF4-FFF2-40B4-BE49-F238E27FC236}">
                <a16:creationId xmlns:a16="http://schemas.microsoft.com/office/drawing/2014/main" id="{006AA2DD-E0AD-4080-AFF5-55C67F1940B1}"/>
              </a:ext>
            </a:extLst>
          </p:cNvPr>
          <p:cNvSpPr txBox="1"/>
          <p:nvPr/>
        </p:nvSpPr>
        <p:spPr>
          <a:xfrm>
            <a:off x="517975" y="1746244"/>
            <a:ext cx="10573656" cy="1792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l" fontAlgn="base"/>
            <a:r>
              <a:rPr lang="pt-BR" i="0" u="sng" dirty="0">
                <a:solidFill>
                  <a:srgbClr val="000000"/>
                </a:solidFill>
                <a:latin typeface="Roboto" panose="02000000000000000000" pitchFamily="2" charset="0"/>
              </a:rPr>
              <a:t>Fase 3: Graduação:</a:t>
            </a:r>
            <a:r>
              <a:rPr lang="pt-BR" sz="2800" i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 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Após passarem pelo processo de incubação, as empresas se tornam graduadas, isso sinaliza que elas estão aptas a atuar no mercado.</a:t>
            </a:r>
          </a:p>
          <a:p>
            <a:pPr algn="l" fontAlgn="base"/>
            <a:r>
              <a:rPr lang="pt-BR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Já possuem produtos e tecnologias desenvolvidos e um modelo de negócio viável.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DBDB97F-EB77-4237-BF31-AA796F6BA856}"/>
              </a:ext>
            </a:extLst>
          </p:cNvPr>
          <p:cNvSpPr txBox="1"/>
          <p:nvPr/>
        </p:nvSpPr>
        <p:spPr>
          <a:xfrm>
            <a:off x="1467744" y="4614244"/>
            <a:ext cx="9256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pt-BR" b="0" i="0" dirty="0">
                <a:effectLst/>
                <a:latin typeface="nyty"/>
              </a:rPr>
              <a:t>"Após os três anos de incubação, é a etapa final da empresa na incubadora. Nela, já está definido o cliente e o produto ofertado já possui escalabilidade</a:t>
            </a:r>
            <a:endParaRPr lang="pt-BR" b="0" i="0" dirty="0">
              <a:effectLst/>
              <a:latin typeface="Roboto" panose="02000000000000000000" pitchFamily="2" charset="0"/>
            </a:endParaRPr>
          </a:p>
          <a:p>
            <a:pPr algn="just" fontAlgn="base"/>
            <a:r>
              <a:rPr lang="pt-BR" b="0" i="0" dirty="0">
                <a:effectLst/>
                <a:latin typeface="nyty"/>
              </a:rPr>
              <a:t>(INCAMP)."</a:t>
            </a:r>
            <a:endParaRPr lang="pt-BR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7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91" y="1045029"/>
            <a:ext cx="8913573" cy="408867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904308" y="55341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https://www.startse.com/noticia/mercado/as-12-startups-mais-quentes-que-estao-sendo-incubadas-na-usp-a-principal-universidade-do-brasil</a:t>
            </a:r>
          </a:p>
        </p:txBody>
      </p:sp>
    </p:spTree>
    <p:extLst>
      <p:ext uri="{BB962C8B-B14F-4D97-AF65-F5344CB8AC3E}">
        <p14:creationId xmlns:p14="http://schemas.microsoft.com/office/powerpoint/2010/main" val="353609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182" y="0"/>
            <a:ext cx="3381103" cy="5121275"/>
          </a:xfrm>
        </p:spPr>
        <p:txBody>
          <a:bodyPr>
            <a:normAutofit/>
          </a:bodyPr>
          <a:lstStyle/>
          <a:p>
            <a:r>
              <a:rPr lang="pt-BR" dirty="0" smtClean="0"/>
              <a:t>Fases </a:t>
            </a:r>
            <a:r>
              <a:rPr lang="pt-BR" dirty="0" err="1" smtClean="0"/>
              <a:t>pré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incubação ou </a:t>
            </a:r>
            <a:br>
              <a:rPr lang="pt-BR" dirty="0" smtClean="0"/>
            </a:br>
            <a:r>
              <a:rPr lang="pt-BR" dirty="0" smtClean="0"/>
              <a:t>aceleração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756" y="892630"/>
            <a:ext cx="6257381" cy="54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3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553" y="1558144"/>
            <a:ext cx="9063992" cy="46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73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4078</TotalTime>
  <Words>837</Words>
  <Application>Microsoft Office PowerPoint</Application>
  <PresentationFormat>Widescreen</PresentationFormat>
  <Paragraphs>83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9" baseType="lpstr">
      <vt:lpstr>Arial</vt:lpstr>
      <vt:lpstr>Calibri</vt:lpstr>
      <vt:lpstr>Calibri Light</vt:lpstr>
      <vt:lpstr>inherit</vt:lpstr>
      <vt:lpstr>lato</vt:lpstr>
      <vt:lpstr>Montserrat</vt:lpstr>
      <vt:lpstr>nyty</vt:lpstr>
      <vt:lpstr>Roboto</vt:lpstr>
      <vt:lpstr>Roboto-Bold</vt:lpstr>
      <vt:lpstr>Roboto-Light</vt:lpstr>
      <vt:lpstr>RotisSemiSans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Fases pré  incubação ou  aceleração</vt:lpstr>
      <vt:lpstr>Ideação</vt:lpstr>
      <vt:lpstr>Inspiração</vt:lpstr>
      <vt:lpstr>Erros nos processos de Ideação e Inspiração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ACE – Aceleradora de startups</vt:lpstr>
      <vt:lpstr>Como funciona?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Alice Cantão</dc:creator>
  <cp:lastModifiedBy>Leandro Costa de Azevedo</cp:lastModifiedBy>
  <cp:revision>74</cp:revision>
  <dcterms:created xsi:type="dcterms:W3CDTF">2020-08-21T13:58:55Z</dcterms:created>
  <dcterms:modified xsi:type="dcterms:W3CDTF">2021-09-27T21:55:03Z</dcterms:modified>
</cp:coreProperties>
</file>