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A90F4-2B65-4967-9FF1-6013301D826E}" type="datetimeFigureOut">
              <a:rPr lang="en-US" smtClean="0"/>
              <a:t>4/25/2015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FBC58-C3C6-4BB5-B0D0-D44EA5771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53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BC58-C3C6-4BB5-B0D0-D44EA57717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389CA-2483-48F9-AAF6-3CB0F8CA631D}" type="datetime1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– Spring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8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80B1-1BA4-4006-8120-D04F777B5E09}" type="datetime1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– Spring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7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7E3E-9306-4BFF-B457-1C840AA83601}" type="datetime1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– Spring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4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716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fld id="{DC066AC5-40D1-4C56-A4DD-721AE5EC8C9B}" type="datetime1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fld id="{66A79FD7-B063-4613-98C2-47CB42CF0D4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 descr="http://ts2.mm.bing.net/th?id=JN.4bnT7TVigk6kMV%2bY5WmWlA&amp;w=175&amp;h=164&amp;c=7&amp;rs=1&amp;qlt=90&amp;o=4&amp;pid=1.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0" y="290115"/>
            <a:ext cx="1193800" cy="101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19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6075-CB86-4C59-B9EF-B6E026214FDF}" type="datetime1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– Spring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0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8DF1-FE61-40D8-ACAD-D09A9D59AF23}" type="datetime1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– Spring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5062-4618-4D4E-A8BF-7EE892295F81}" type="datetime1">
              <a:rPr lang="en-US" smtClean="0"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– Spring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1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1507-589E-45DD-8087-3D03AE7642D0}" type="datetime1">
              <a:rPr lang="en-US" smtClean="0"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– Spring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5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3B56-A55E-4B06-8019-EA4F65ABBABD}" type="datetime1">
              <a:rPr lang="en-US" smtClean="0"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– Spring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9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7298-82C0-4D7E-9F0E-3FC24395CDC2}" type="datetime1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– Spring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8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538-EC9B-4273-B532-933ACC56D585}" type="datetime1">
              <a:rPr lang="en-US" smtClean="0"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– Spring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5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15D8B-0800-446C-8538-73165B5010DA}" type="datetime1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Final Project – Spring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79FD7-B063-4613-98C2-47CB42CF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2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820" y="1597910"/>
            <a:ext cx="9144000" cy="1915932"/>
          </a:xfrm>
        </p:spPr>
        <p:txBody>
          <a:bodyPr anchor="ctr">
            <a:normAutofit/>
          </a:bodyPr>
          <a:lstStyle/>
          <a:p>
            <a:r>
              <a:rPr lang="en-US" sz="7200" dirty="0" smtClean="0"/>
              <a:t>Parallel Monte Carlo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5820" y="342192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Tuan Nguyen &amp; Matthew </a:t>
            </a:r>
            <a:r>
              <a:rPr lang="en-US" sz="3200" b="1" dirty="0"/>
              <a:t>Gaalswyk</a:t>
            </a:r>
          </a:p>
        </p:txBody>
      </p:sp>
    </p:spTree>
    <p:extLst>
      <p:ext uri="{BB962C8B-B14F-4D97-AF65-F5344CB8AC3E}">
        <p14:creationId xmlns:p14="http://schemas.microsoft.com/office/powerpoint/2010/main" val="1744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JD-MCMC algorithm</a:t>
            </a:r>
          </a:p>
          <a:p>
            <a:r>
              <a:rPr lang="en-US" dirty="0" smtClean="0"/>
              <a:t>Problems</a:t>
            </a:r>
          </a:p>
          <a:p>
            <a:r>
              <a:rPr lang="en-US" dirty="0" smtClean="0"/>
              <a:t>Parallel MCMC using MPI</a:t>
            </a:r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3095-F520-4C26-8B60-AFE53ECA853C}" type="datetime1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overview of JD-MCMC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29F9-C117-4838-BA3A-22814F2FBD2D}" type="datetime1">
              <a:rPr lang="en-US" smtClean="0"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Final Project – Spring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9FD7-B063-4613-98C2-47CB42CF0D4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40</Words>
  <Application>Microsoft Office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Parallel Monte Carlo</vt:lpstr>
      <vt:lpstr>Outline</vt:lpstr>
      <vt:lpstr>An overview of JD-MCMC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Monte Carlo</dc:title>
  <dc:creator>Tuan Nguyen</dc:creator>
  <cp:lastModifiedBy>Tuan Nguyen</cp:lastModifiedBy>
  <cp:revision>3</cp:revision>
  <dcterms:created xsi:type="dcterms:W3CDTF">2015-04-25T22:19:36Z</dcterms:created>
  <dcterms:modified xsi:type="dcterms:W3CDTF">2015-04-25T22:48:44Z</dcterms:modified>
</cp:coreProperties>
</file>