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25C"/>
    <a:srgbClr val="AE1242"/>
    <a:srgbClr val="F6CD7A"/>
    <a:srgbClr val="FA9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-2589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B0B5-0603-65FE-9DC3-3354AF5EF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6677C-9F63-4F12-5057-B438A43F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5CC6-1253-6746-7F71-4838BE10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7448-5C79-874E-C29E-EDF182AE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F574-233A-2653-8F99-AEF522D0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9EA5-3230-79E3-025C-5ACC9544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5C10D-5707-B756-BC09-D7D29AA09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EC45-9F38-A5FD-9B11-14113E1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D561-C388-7048-A293-1CB0EA9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64A-53F9-8CB9-B095-CD29DCA2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DA682-DE87-32BD-3A45-29424338F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85222-7017-65B9-9907-CB433839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1ED3-AAE8-C77A-2895-94DA1373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C4BA-1AF3-A475-B6B5-E490E868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E6A9B-E3B1-750E-0293-BAB2A212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7A9B-97B1-7B1C-3D1A-04AB5E89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D985-4663-E9C8-8DF4-4F0757C7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6317-43F1-79CE-0AE7-FB6B38DD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37AF-D9D2-E396-D084-A13CB9FA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36367-D35A-8FC3-923B-F4F74555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08C2-4A16-74D1-D2F0-A6D0D5DE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0F84C-9EFB-E8F6-CB0D-47E8E888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782D-71D9-8CB3-D564-80B66E14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3E60-DC7B-FC50-A81F-95A93D47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0E49C-537F-742D-EDBB-C881A31C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8FB-EF8B-4ECA-0172-6DAFB60E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82A3-AFC6-4E41-790C-0C70DBE9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6B973-6CF7-94B0-44A2-D941CB59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E934-D585-54CE-A69C-8EFE1A4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1005-0F69-DE64-0AA1-F8E08125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5DA95-E40E-3485-6E12-6032AE3B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09E5-259B-3C74-D4BA-540AD1F7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FE2A7-5B02-F710-27CD-E5F13868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667CD-EA02-5B89-F740-732EE4153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85AF2-97F0-EF9C-3A53-E60AB0F3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EEB67-9B84-0DB8-F0A4-78C7284AA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BE149-0BE1-4409-4167-1841AD06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1271F-F2B4-D75A-2FFB-D706B3D9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ECEBB-5609-0787-C25B-02E3973D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CD16-1E5E-E013-6857-E8599A33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F4E0C-203A-5939-01B0-87D9157A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E2011-C84D-F56E-E8AC-72EBA6F9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57A1B-C015-55B7-0740-39FCDF50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993F3-003F-8398-097E-DAD9EEBD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5AA39-66B4-D499-BEF5-A937A288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02FAB-D2A5-D7FF-2DB7-E1C4A14E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E0F9-D733-3ED5-78C2-4605F954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5264-65AF-79E6-1364-0E6F1323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19AC0-2C61-D01F-5C72-0D0389E3F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5D46-6D58-4BCF-6EA6-E9FFC3C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3C71-0DB4-AD11-F91D-5A0B1FDF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38CA-B632-813A-6B96-DA7DE883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7EA5-3630-6020-7F76-204C6829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884BD-4C74-79A4-0891-1792FEEE1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CE784-ACD3-8584-E134-6A6ED406B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28A9-2BE6-97EE-2DD6-C8919CE8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F7AE-3487-9980-63DF-25ACCCFF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513-8900-1938-297A-CB344D1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C2E12-D752-FE5F-F567-FAED0D30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D4F0-205F-8855-5B40-76606FEF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F673-F2F6-D930-4BC3-122E95D1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34846-59DF-4A51-BD64-56957D9DBE0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2272-6175-A340-D0B7-A1B57686A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ACBC-B5BC-EBC1-2D01-93362DEB1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C5561-BFB5-4E8C-99F7-BF4DE6EE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560946-DF26-E585-ADA8-099245E5B018}"/>
              </a:ext>
            </a:extLst>
          </p:cNvPr>
          <p:cNvGrpSpPr/>
          <p:nvPr/>
        </p:nvGrpSpPr>
        <p:grpSpPr>
          <a:xfrm>
            <a:off x="2548301" y="1770319"/>
            <a:ext cx="4944721" cy="1988864"/>
            <a:chOff x="2548301" y="1770319"/>
            <a:chExt cx="4944721" cy="198886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588E660-90A5-0FB8-1985-B95DD2A42D05}"/>
                </a:ext>
              </a:extLst>
            </p:cNvPr>
            <p:cNvGrpSpPr/>
            <p:nvPr/>
          </p:nvGrpSpPr>
          <p:grpSpPr>
            <a:xfrm>
              <a:off x="2548301" y="1798219"/>
              <a:ext cx="1446663" cy="1800959"/>
              <a:chOff x="1802288" y="1993203"/>
              <a:chExt cx="1446663" cy="1800959"/>
            </a:xfrm>
          </p:grpSpPr>
          <p:pic>
            <p:nvPicPr>
              <p:cNvPr id="9" name="Picture 8" descr="A screenshot of a video game&#10;&#10;AI-generated content may be incorrect.">
                <a:extLst>
                  <a:ext uri="{FF2B5EF4-FFF2-40B4-BE49-F238E27FC236}">
                    <a16:creationId xmlns:a16="http://schemas.microsoft.com/office/drawing/2014/main" id="{5E879775-9A6C-D4E0-B002-814FC80A8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2288" y="2115123"/>
                <a:ext cx="989463" cy="9144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  <p:pic>
            <p:nvPicPr>
              <p:cNvPr id="11" name="Picture 10" descr="A screenshot of a video game&#10;&#10;AI-generated content may be incorrect.">
                <a:extLst>
                  <a:ext uri="{FF2B5EF4-FFF2-40B4-BE49-F238E27FC236}">
                    <a16:creationId xmlns:a16="http://schemas.microsoft.com/office/drawing/2014/main" id="{6A3C28A1-4FBC-A59E-4B68-D1D3FBDF4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4688" y="2267523"/>
                <a:ext cx="989463" cy="9144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  <p:pic>
            <p:nvPicPr>
              <p:cNvPr id="12" name="Picture 11" descr="A screenshot of a video game&#10;&#10;AI-generated content may be incorrect.">
                <a:extLst>
                  <a:ext uri="{FF2B5EF4-FFF2-40B4-BE49-F238E27FC236}">
                    <a16:creationId xmlns:a16="http://schemas.microsoft.com/office/drawing/2014/main" id="{0377D1C8-3DFC-B14E-09EE-CCBD7748B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7088" y="2419923"/>
                <a:ext cx="989463" cy="9144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  <p:pic>
            <p:nvPicPr>
              <p:cNvPr id="13" name="Picture 12" descr="A screenshot of a video game&#10;&#10;AI-generated content may be incorrect.">
                <a:extLst>
                  <a:ext uri="{FF2B5EF4-FFF2-40B4-BE49-F238E27FC236}">
                    <a16:creationId xmlns:a16="http://schemas.microsoft.com/office/drawing/2014/main" id="{B719680A-4E7E-43E2-7971-39C91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488" y="2572323"/>
                <a:ext cx="989463" cy="914400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2Right"/>
                <a:lightRig rig="threePt" dir="t"/>
              </a:scene3d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EB5931A-3396-494C-2B7F-6B07A5157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1480" y="1993203"/>
                <a:ext cx="155917" cy="6400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301834F-2F0C-3208-AC0B-EF2EB68FB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2455" y="2145603"/>
                <a:ext cx="158336" cy="64008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889645B-C90C-935A-DF3C-EF0E3589D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6884" y="2298003"/>
                <a:ext cx="158336" cy="6400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B9F9641-C50E-E18A-7721-83C57F02B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312" y="2450403"/>
                <a:ext cx="40654" cy="64008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D0EFF46-553D-2875-E625-DF00C9865073}"/>
                  </a:ext>
                </a:extLst>
              </p:cNvPr>
              <p:cNvSpPr txBox="1"/>
              <p:nvPr/>
            </p:nvSpPr>
            <p:spPr>
              <a:xfrm>
                <a:off x="2203999" y="3609496"/>
                <a:ext cx="49084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4×84×84</a:t>
                </a:r>
              </a:p>
            </p:txBody>
          </p:sp>
        </p:grp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1562598-C72A-2565-69D2-D81AE7F96B03}"/>
                </a:ext>
              </a:extLst>
            </p:cNvPr>
            <p:cNvCxnSpPr>
              <a:cxnSpLocks/>
            </p:cNvCxnSpPr>
            <p:nvPr/>
          </p:nvCxnSpPr>
          <p:spPr>
            <a:xfrm>
              <a:off x="3777979" y="2698698"/>
              <a:ext cx="1855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stealth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3E5E3AF-E441-A391-CCBA-B02F46DC0CCB}"/>
                </a:ext>
              </a:extLst>
            </p:cNvPr>
            <p:cNvGrpSpPr/>
            <p:nvPr/>
          </p:nvGrpSpPr>
          <p:grpSpPr>
            <a:xfrm>
              <a:off x="3740423" y="1770319"/>
              <a:ext cx="3752599" cy="1988864"/>
              <a:chOff x="3740423" y="1770319"/>
              <a:chExt cx="3752599" cy="198886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700E725-CB5D-378E-8C95-3D3455D2D2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423" y="2015548"/>
                <a:ext cx="1143000" cy="1143000"/>
              </a:xfrm>
              <a:prstGeom prst="rect">
                <a:avLst/>
              </a:prstGeom>
              <a:solidFill>
                <a:srgbClr val="FAC25C"/>
              </a:solidFill>
              <a:ln>
                <a:noFill/>
              </a:ln>
              <a:scene3d>
                <a:camera prst="isometricOffAxis2Right">
                  <a:rot lat="480000" lon="17759994" rev="0"/>
                </a:camera>
                <a:lightRig rig="harsh" dir="t"/>
              </a:scene3d>
              <a:sp3d extrusionH="1016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3B865C-CD88-79B9-6C42-F7F5184A89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8974" y="2199078"/>
                <a:ext cx="731520" cy="73152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1016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F36E55-9C01-2C6D-CF72-FC821D1AE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6923" y="2213668"/>
                <a:ext cx="731520" cy="731520"/>
              </a:xfrm>
              <a:prstGeom prst="rect">
                <a:avLst/>
              </a:prstGeom>
              <a:solidFill>
                <a:srgbClr val="FAC25C"/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203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4B91E12-F0F9-46AE-3E7F-89A7DD1DEA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4507" y="2403843"/>
                <a:ext cx="365760" cy="36576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203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F67E9B0-B117-7ECE-0FAD-352E1806D8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993" y="2431190"/>
                <a:ext cx="365760" cy="365760"/>
              </a:xfrm>
              <a:prstGeom prst="rect">
                <a:avLst/>
              </a:prstGeom>
              <a:solidFill>
                <a:srgbClr val="FAC25C"/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406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6E1DB69-5D7C-7643-3A43-FE365DC5F8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68819" y="2539483"/>
                <a:ext cx="182880" cy="1828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406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66AB296-D7A5-3219-2792-F003CBE4AA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1010" y="2642612"/>
                <a:ext cx="91440" cy="914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8128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4208C8F-0997-2448-17E3-4EA90B08E0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64570" y="2670159"/>
                <a:ext cx="91440" cy="914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406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2665756-33B0-025F-9E89-0058E12CF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03460" y="2605745"/>
                <a:ext cx="91440" cy="914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1016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61C858A-5E3F-3554-C3FF-A0743AB58060}"/>
                  </a:ext>
                </a:extLst>
              </p:cNvPr>
              <p:cNvGrpSpPr/>
              <p:nvPr/>
            </p:nvGrpSpPr>
            <p:grpSpPr>
              <a:xfrm>
                <a:off x="6153276" y="1770319"/>
                <a:ext cx="1091763" cy="590874"/>
                <a:chOff x="6050280" y="1946094"/>
                <a:chExt cx="1091763" cy="59087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2174CE8-4437-82E8-8E14-D34F9342C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0280" y="1994252"/>
                  <a:ext cx="91440" cy="91440"/>
                </a:xfrm>
                <a:prstGeom prst="rect">
                  <a:avLst/>
                </a:prstGeom>
                <a:solidFill>
                  <a:srgbClr val="FAC25C">
                    <a:alpha val="74902"/>
                  </a:srgbClr>
                </a:solidFill>
                <a:ln>
                  <a:noFill/>
                </a:ln>
                <a:scene3d>
                  <a:camera prst="isometricOffAxis2Right">
                    <a:rot lat="480000" lon="17759998" rev="0"/>
                  </a:camera>
                  <a:lightRig rig="harsh" dir="t"/>
                </a:scene3d>
                <a:sp3d extrusionH="1016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CDFAFA7-71AE-B552-ABFC-1A0DAF4BA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0280" y="2128267"/>
                  <a:ext cx="91440" cy="9144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  <a:scene3d>
                  <a:camera prst="isometricOffAxis2Right">
                    <a:rot lat="480000" lon="17759998" rev="0"/>
                  </a:camera>
                  <a:lightRig rig="harsh" dir="t"/>
                </a:scene3d>
                <a:sp3d extrusionH="1016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9263BDE-0649-BF6C-D8F8-7811E879B7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0280" y="2262282"/>
                  <a:ext cx="91440" cy="9144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5000"/>
                  </a:schemeClr>
                </a:solidFill>
                <a:ln>
                  <a:noFill/>
                </a:ln>
                <a:scene3d>
                  <a:camera prst="isometricOffAxis2Right">
                    <a:rot lat="480000" lon="17759998" rev="0"/>
                  </a:camera>
                  <a:lightRig rig="harsh" dir="t"/>
                </a:scene3d>
                <a:sp3d extrusionH="1016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E47106A-0DBF-4437-6C7A-E963D0912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0280" y="2396296"/>
                  <a:ext cx="91440" cy="91440"/>
                </a:xfrm>
                <a:prstGeom prst="rect">
                  <a:avLst/>
                </a:prstGeom>
                <a:solidFill>
                  <a:schemeClr val="accent4">
                    <a:alpha val="75000"/>
                  </a:schemeClr>
                </a:solidFill>
                <a:ln>
                  <a:noFill/>
                </a:ln>
                <a:scene3d>
                  <a:camera prst="isometricOffAxis2Right">
                    <a:rot lat="480000" lon="17759998" rev="0"/>
                  </a:camera>
                  <a:lightRig rig="harsh" dir="t"/>
                </a:scene3d>
                <a:sp3d extrusionH="1016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F9896A8-B22D-F619-63CA-6C983185F110}"/>
                    </a:ext>
                  </a:extLst>
                </p:cNvPr>
                <p:cNvSpPr txBox="1"/>
                <p:nvPr/>
              </p:nvSpPr>
              <p:spPr>
                <a:xfrm>
                  <a:off x="6072519" y="1946094"/>
                  <a:ext cx="880369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Convolution + </a:t>
                  </a:r>
                  <a:r>
                    <a:rPr lang="en-US" sz="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ReLU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099BA74-DB93-1E6A-3027-F4CC603F36B5}"/>
                    </a:ext>
                  </a:extLst>
                </p:cNvPr>
                <p:cNvSpPr txBox="1"/>
                <p:nvPr/>
              </p:nvSpPr>
              <p:spPr>
                <a:xfrm>
                  <a:off x="6072519" y="2079036"/>
                  <a:ext cx="60305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Max pooling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D0D932D-1301-0550-D12B-8DB36B559342}"/>
                    </a:ext>
                  </a:extLst>
                </p:cNvPr>
                <p:cNvSpPr txBox="1"/>
                <p:nvPr/>
              </p:nvSpPr>
              <p:spPr>
                <a:xfrm>
                  <a:off x="6072519" y="2215669"/>
                  <a:ext cx="106952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Fully Connected + </a:t>
                  </a:r>
                  <a:r>
                    <a:rPr lang="en-US" sz="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ReLU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4CB5362-A839-4028-4B43-A20647A71AB7}"/>
                    </a:ext>
                  </a:extLst>
                </p:cNvPr>
                <p:cNvSpPr txBox="1"/>
                <p:nvPr/>
              </p:nvSpPr>
              <p:spPr>
                <a:xfrm>
                  <a:off x="6072519" y="2352302"/>
                  <a:ext cx="57099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Task Head</a:t>
                  </a: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D070DD-AF04-D9A6-51B1-44D197555D40}"/>
                  </a:ext>
                </a:extLst>
              </p:cNvPr>
              <p:cNvSpPr txBox="1"/>
              <p:nvPr/>
            </p:nvSpPr>
            <p:spPr>
              <a:xfrm>
                <a:off x="3861913" y="3194274"/>
                <a:ext cx="5341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16×84×84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429FF3-2DFE-5B7E-B59C-AE25C163D1ED}"/>
                  </a:ext>
                </a:extLst>
              </p:cNvPr>
              <p:cNvSpPr txBox="1"/>
              <p:nvPr/>
            </p:nvSpPr>
            <p:spPr>
              <a:xfrm>
                <a:off x="4263623" y="2944856"/>
                <a:ext cx="5341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32×42×42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F9A7C6-8239-0992-CA48-9EF0DE78CB7E}"/>
                  </a:ext>
                </a:extLst>
              </p:cNvPr>
              <p:cNvSpPr txBox="1"/>
              <p:nvPr/>
            </p:nvSpPr>
            <p:spPr>
              <a:xfrm>
                <a:off x="4817934" y="2770087"/>
                <a:ext cx="53412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64×21×21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A2C7070-4806-9188-6943-9CC2987D9B05}"/>
                  </a:ext>
                </a:extLst>
              </p:cNvPr>
              <p:cNvSpPr txBox="1"/>
              <p:nvPr/>
            </p:nvSpPr>
            <p:spPr>
              <a:xfrm>
                <a:off x="5934474" y="2691351"/>
                <a:ext cx="44595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1×6400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4A7E4-C955-9378-0B87-AA174BAB0D9B}"/>
                  </a:ext>
                </a:extLst>
              </p:cNvPr>
              <p:cNvSpPr txBox="1"/>
              <p:nvPr/>
            </p:nvSpPr>
            <p:spPr>
              <a:xfrm>
                <a:off x="6512366" y="2722363"/>
                <a:ext cx="40267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1×512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DA56E0F-775F-7974-A21A-BFA114659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3912" y="2787109"/>
                <a:ext cx="0" cy="8312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25A4804-0475-913C-45D5-F2E7BA794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1664" y="3361245"/>
                <a:ext cx="0" cy="25714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0DCF1605-F9C6-00C6-5A49-B317EEE1F28D}"/>
                  </a:ext>
                </a:extLst>
              </p:cNvPr>
              <p:cNvCxnSpPr/>
              <p:nvPr/>
            </p:nvCxnSpPr>
            <p:spPr>
              <a:xfrm>
                <a:off x="3971664" y="3484337"/>
                <a:ext cx="254070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ACCB666-E97D-5090-C94D-0C460052D859}"/>
                  </a:ext>
                </a:extLst>
              </p:cNvPr>
              <p:cNvCxnSpPr>
                <a:cxnSpLocks/>
                <a:stCxn id="91" idx="3"/>
                <a:endCxn id="123" idx="1"/>
              </p:cNvCxnSpPr>
              <p:nvPr/>
            </p:nvCxnSpPr>
            <p:spPr>
              <a:xfrm flipV="1">
                <a:off x="6903182" y="3268298"/>
                <a:ext cx="133349" cy="21603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F89DEB7-7FFA-9713-A3B5-180719CFB370}"/>
                  </a:ext>
                </a:extLst>
              </p:cNvPr>
              <p:cNvSpPr/>
              <p:nvPr/>
            </p:nvSpPr>
            <p:spPr>
              <a:xfrm>
                <a:off x="6534820" y="3341597"/>
                <a:ext cx="368362" cy="28548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Shared Layer</a:t>
                </a: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27767711-1E57-A05A-1578-8CD64A52FEFA}"/>
                  </a:ext>
                </a:extLst>
              </p:cNvPr>
              <p:cNvSpPr/>
              <p:nvPr/>
            </p:nvSpPr>
            <p:spPr>
              <a:xfrm>
                <a:off x="4933606" y="3341597"/>
                <a:ext cx="701026" cy="28548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Extractor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CB97683-3723-4290-9FC1-1A738DB7A298}"/>
                  </a:ext>
                </a:extLst>
              </p:cNvPr>
              <p:cNvCxnSpPr>
                <a:cxnSpLocks/>
                <a:stCxn id="91" idx="3"/>
                <a:endCxn id="124" idx="1"/>
              </p:cNvCxnSpPr>
              <p:nvPr/>
            </p:nvCxnSpPr>
            <p:spPr>
              <a:xfrm>
                <a:off x="6903182" y="3484337"/>
                <a:ext cx="133349" cy="2034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ot"/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6FC795E-F698-3B37-B481-8A5D6633923B}"/>
                  </a:ext>
                </a:extLst>
              </p:cNvPr>
              <p:cNvSpPr/>
              <p:nvPr/>
            </p:nvSpPr>
            <p:spPr>
              <a:xfrm>
                <a:off x="7036531" y="3196928"/>
                <a:ext cx="456491" cy="1427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Action Net</a:t>
                </a: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9F215818-F16D-A786-872D-299CB0710355}"/>
                  </a:ext>
                </a:extLst>
              </p:cNvPr>
              <p:cNvSpPr/>
              <p:nvPr/>
            </p:nvSpPr>
            <p:spPr>
              <a:xfrm>
                <a:off x="7036531" y="3616443"/>
                <a:ext cx="456491" cy="1427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Value Net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3E49B94-549E-2C37-11D1-DC9C74E41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01293" y="2734646"/>
                <a:ext cx="91440" cy="914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2Right">
                  <a:rot lat="480000" lon="17759998" rev="0"/>
                </a:camera>
                <a:lightRig rig="harsh" dir="t"/>
              </a:scene3d>
              <a:sp3d extrusionH="1016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73887FAD-D5CA-4E59-6FFB-BCBE82A35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075" y="2663215"/>
                <a:ext cx="1855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stealth" w="sm" len="med"/>
              </a:ln>
              <a:scene3d>
                <a:camera prst="orthographicFront">
                  <a:rot lat="480000" lon="17760000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C65085AE-B4F8-7588-823C-B97DEA7F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075" y="2761599"/>
                <a:ext cx="18556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stealth" w="sm" len="med"/>
              </a:ln>
              <a:scene3d>
                <a:camera prst="orthographicFront">
                  <a:rot lat="480000" lon="17759999" rev="19499999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5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8930047-52DB-DD8D-D781-58522644AFA2}"/>
              </a:ext>
            </a:extLst>
          </p:cNvPr>
          <p:cNvGrpSpPr/>
          <p:nvPr/>
        </p:nvGrpSpPr>
        <p:grpSpPr>
          <a:xfrm>
            <a:off x="4893678" y="2743201"/>
            <a:ext cx="4856566" cy="2002810"/>
            <a:chOff x="4893678" y="2743201"/>
            <a:chExt cx="4856566" cy="2002810"/>
          </a:xfrm>
        </p:grpSpPr>
        <p:pic>
          <p:nvPicPr>
            <p:cNvPr id="14" name="Picture 13" descr="A video game screen with a blue background&#10;&#10;AI-generated content may be incorrect.">
              <a:extLst>
                <a:ext uri="{FF2B5EF4-FFF2-40B4-BE49-F238E27FC236}">
                  <a16:creationId xmlns:a16="http://schemas.microsoft.com/office/drawing/2014/main" id="{22C5C459-0385-40BB-F2A3-7DABDAAD7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2670" r="922" b="754"/>
            <a:stretch/>
          </p:blipFill>
          <p:spPr>
            <a:xfrm>
              <a:off x="4893678" y="2743201"/>
              <a:ext cx="2397694" cy="1590520"/>
            </a:xfrm>
            <a:prstGeom prst="rect">
              <a:avLst/>
            </a:prstGeom>
          </p:spPr>
        </p:pic>
        <p:pic>
          <p:nvPicPr>
            <p:cNvPr id="15" name="Picture 14" descr="A video game screen with a blue background&#10;&#10;AI-generated content may be incorrect.">
              <a:extLst>
                <a:ext uri="{FF2B5EF4-FFF2-40B4-BE49-F238E27FC236}">
                  <a16:creationId xmlns:a16="http://schemas.microsoft.com/office/drawing/2014/main" id="{8EC1DF0C-0B44-48CE-910F-A1CF61854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" t="12670" r="922" b="754"/>
            <a:stretch/>
          </p:blipFill>
          <p:spPr>
            <a:xfrm>
              <a:off x="7352550" y="2743201"/>
              <a:ext cx="2397694" cy="1590520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F596996-F54C-87FD-6B28-2894D12F52E8}"/>
                </a:ext>
              </a:extLst>
            </p:cNvPr>
            <p:cNvSpPr/>
            <p:nvPr/>
          </p:nvSpPr>
          <p:spPr>
            <a:xfrm>
              <a:off x="7291372" y="3616659"/>
              <a:ext cx="1204414" cy="1129352"/>
            </a:xfrm>
            <a:prstGeom prst="arc">
              <a:avLst>
                <a:gd name="adj1" fmla="val 15751040"/>
                <a:gd name="adj2" fmla="val 21455592"/>
              </a:avLst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83E0FC9-CF7A-68F2-5807-F46EBDE3AF90}"/>
                </a:ext>
              </a:extLst>
            </p:cNvPr>
            <p:cNvSpPr/>
            <p:nvPr/>
          </p:nvSpPr>
          <p:spPr>
            <a:xfrm rot="16200000">
              <a:off x="8545828" y="3562066"/>
              <a:ext cx="1081586" cy="1129352"/>
            </a:xfrm>
            <a:prstGeom prst="arc">
              <a:avLst>
                <a:gd name="adj1" fmla="val 16106090"/>
                <a:gd name="adj2" fmla="val 1043383"/>
              </a:avLst>
            </a:prstGeom>
            <a:ln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8E77DD-F4A0-E276-80B7-DF286105D8AD}"/>
                </a:ext>
              </a:extLst>
            </p:cNvPr>
            <p:cNvSpPr txBox="1"/>
            <p:nvPr/>
          </p:nvSpPr>
          <p:spPr>
            <a:xfrm>
              <a:off x="7363626" y="2743201"/>
              <a:ext cx="1059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Human Trajectory</a:t>
              </a:r>
            </a:p>
          </p:txBody>
        </p:sp>
        <p:sp>
          <p:nvSpPr>
            <p:cNvPr id="26" name="Callout: Bent Line 25">
              <a:extLst>
                <a:ext uri="{FF2B5EF4-FFF2-40B4-BE49-F238E27FC236}">
                  <a16:creationId xmlns:a16="http://schemas.microsoft.com/office/drawing/2014/main" id="{67C78443-A8A5-EEFE-BC6A-6248BBF5491E}"/>
                </a:ext>
              </a:extLst>
            </p:cNvPr>
            <p:cNvSpPr/>
            <p:nvPr/>
          </p:nvSpPr>
          <p:spPr>
            <a:xfrm>
              <a:off x="7949821" y="3367864"/>
              <a:ext cx="262719" cy="170597"/>
            </a:xfrm>
            <a:prstGeom prst="borderCallout2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7" name="Callout: Bent Line 26">
              <a:extLst>
                <a:ext uri="{FF2B5EF4-FFF2-40B4-BE49-F238E27FC236}">
                  <a16:creationId xmlns:a16="http://schemas.microsoft.com/office/drawing/2014/main" id="{DC29893E-20DD-5B85-62A2-C52C37A93930}"/>
                </a:ext>
              </a:extLst>
            </p:cNvPr>
            <p:cNvSpPr/>
            <p:nvPr/>
          </p:nvSpPr>
          <p:spPr>
            <a:xfrm>
              <a:off x="5365844" y="3800901"/>
              <a:ext cx="262719" cy="170597"/>
            </a:xfrm>
            <a:prstGeom prst="borderCallout2">
              <a:avLst>
                <a:gd name="adj1" fmla="val 16750"/>
                <a:gd name="adj2" fmla="val 99459"/>
                <a:gd name="adj3" fmla="val 16750"/>
                <a:gd name="adj4" fmla="val 126190"/>
                <a:gd name="adj5" fmla="val 106500"/>
                <a:gd name="adj6" fmla="val 141645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8" name="Callout: Bent Line 27">
              <a:extLst>
                <a:ext uri="{FF2B5EF4-FFF2-40B4-BE49-F238E27FC236}">
                  <a16:creationId xmlns:a16="http://schemas.microsoft.com/office/drawing/2014/main" id="{E2141165-D2E3-11F1-70A0-75DCD6FD6C9F}"/>
                </a:ext>
              </a:extLst>
            </p:cNvPr>
            <p:cNvSpPr/>
            <p:nvPr/>
          </p:nvSpPr>
          <p:spPr>
            <a:xfrm>
              <a:off x="8694872" y="3956145"/>
              <a:ext cx="391749" cy="170597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6500"/>
                <a:gd name="adj6" fmla="val -43183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R+A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C316AF-D3F0-171C-10E3-9A7567E8545E}"/>
                </a:ext>
              </a:extLst>
            </p:cNvPr>
            <p:cNvSpPr txBox="1"/>
            <p:nvPr/>
          </p:nvSpPr>
          <p:spPr>
            <a:xfrm>
              <a:off x="4893678" y="2743201"/>
              <a:ext cx="9300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PPO Trajectory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28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Danhua Yan</dc:creator>
  <cp:lastModifiedBy>Danhua Yan</cp:lastModifiedBy>
  <cp:revision>10</cp:revision>
  <dcterms:created xsi:type="dcterms:W3CDTF">2025-03-11T20:37:03Z</dcterms:created>
  <dcterms:modified xsi:type="dcterms:W3CDTF">2025-03-18T19:39:35Z</dcterms:modified>
</cp:coreProperties>
</file>