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sldIdLst>
    <p:sldId id="256" r:id="rId2"/>
    <p:sldId id="257" r:id="rId3"/>
    <p:sldId id="263" r:id="rId4"/>
    <p:sldId id="258" r:id="rId5"/>
    <p:sldId id="264" r:id="rId6"/>
    <p:sldId id="260" r:id="rId7"/>
    <p:sldId id="261" r:id="rId8"/>
    <p:sldId id="262" r:id="rId9"/>
    <p:sldId id="265" r:id="rId10"/>
    <p:sldId id="266" r:id="rId11"/>
    <p:sldId id="268" r:id="rId12"/>
    <p:sldId id="269" r:id="rId13"/>
    <p:sldId id="270"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A96CB54-6D1C-4D58-BE8D-FC9452E08470}" v="1" dt="2024-10-09T13:42:05.40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00" d="100"/>
          <a:sy n="100" d="100"/>
        </p:scale>
        <p:origin x="58"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UBIA LILIANA MONTES CASTRILLON" userId="8d7d24ec-51fb-44f4-8e51-e665c891b80e" providerId="ADAL" clId="{BA96CB54-6D1C-4D58-BE8D-FC9452E08470}"/>
    <pc:docChg chg="undo custSel delSld modSld">
      <pc:chgData name="NUBIA LILIANA MONTES CASTRILLON" userId="8d7d24ec-51fb-44f4-8e51-e665c891b80e" providerId="ADAL" clId="{BA96CB54-6D1C-4D58-BE8D-FC9452E08470}" dt="2024-10-09T14:27:16.285" v="835" actId="20577"/>
      <pc:docMkLst>
        <pc:docMk/>
      </pc:docMkLst>
      <pc:sldChg chg="modSp mod">
        <pc:chgData name="NUBIA LILIANA MONTES CASTRILLON" userId="8d7d24ec-51fb-44f4-8e51-e665c891b80e" providerId="ADAL" clId="{BA96CB54-6D1C-4D58-BE8D-FC9452E08470}" dt="2024-10-09T12:39:21" v="41" actId="20577"/>
        <pc:sldMkLst>
          <pc:docMk/>
          <pc:sldMk cId="541424526" sldId="257"/>
        </pc:sldMkLst>
        <pc:spChg chg="mod">
          <ac:chgData name="NUBIA LILIANA MONTES CASTRILLON" userId="8d7d24ec-51fb-44f4-8e51-e665c891b80e" providerId="ADAL" clId="{BA96CB54-6D1C-4D58-BE8D-FC9452E08470}" dt="2024-10-09T12:39:21" v="41" actId="20577"/>
          <ac:spMkLst>
            <pc:docMk/>
            <pc:sldMk cId="541424526" sldId="257"/>
            <ac:spMk id="3" creationId="{2A690F62-1F56-82DE-1B96-22BD92E7B7C2}"/>
          </ac:spMkLst>
        </pc:spChg>
      </pc:sldChg>
      <pc:sldChg chg="addSp delSp modSp mod">
        <pc:chgData name="NUBIA LILIANA MONTES CASTRILLON" userId="8d7d24ec-51fb-44f4-8e51-e665c891b80e" providerId="ADAL" clId="{BA96CB54-6D1C-4D58-BE8D-FC9452E08470}" dt="2024-10-09T12:43:27.384" v="55" actId="478"/>
        <pc:sldMkLst>
          <pc:docMk/>
          <pc:sldMk cId="2647299526" sldId="258"/>
        </pc:sldMkLst>
        <pc:spChg chg="add del mod">
          <ac:chgData name="NUBIA LILIANA MONTES CASTRILLON" userId="8d7d24ec-51fb-44f4-8e51-e665c891b80e" providerId="ADAL" clId="{BA96CB54-6D1C-4D58-BE8D-FC9452E08470}" dt="2024-10-09T12:43:27.384" v="55" actId="478"/>
          <ac:spMkLst>
            <pc:docMk/>
            <pc:sldMk cId="2647299526" sldId="258"/>
            <ac:spMk id="5" creationId="{0514627A-50E3-CB30-A157-4FDE39B56B48}"/>
          </ac:spMkLst>
        </pc:spChg>
        <pc:picChg chg="del">
          <ac:chgData name="NUBIA LILIANA MONTES CASTRILLON" userId="8d7d24ec-51fb-44f4-8e51-e665c891b80e" providerId="ADAL" clId="{BA96CB54-6D1C-4D58-BE8D-FC9452E08470}" dt="2024-10-09T12:42:19.426" v="42" actId="478"/>
          <ac:picMkLst>
            <pc:docMk/>
            <pc:sldMk cId="2647299526" sldId="258"/>
            <ac:picMk id="4" creationId="{00000000-0000-0000-0000-000000000000}"/>
          </ac:picMkLst>
        </pc:picChg>
        <pc:picChg chg="add mod">
          <ac:chgData name="NUBIA LILIANA MONTES CASTRILLON" userId="8d7d24ec-51fb-44f4-8e51-e665c891b80e" providerId="ADAL" clId="{BA96CB54-6D1C-4D58-BE8D-FC9452E08470}" dt="2024-10-09T12:43:14.775" v="54" actId="14100"/>
          <ac:picMkLst>
            <pc:docMk/>
            <pc:sldMk cId="2647299526" sldId="258"/>
            <ac:picMk id="7" creationId="{02669A85-DC82-44A2-9766-CD590513DF85}"/>
          </ac:picMkLst>
        </pc:picChg>
      </pc:sldChg>
      <pc:sldChg chg="addSp delSp modSp mod">
        <pc:chgData name="NUBIA LILIANA MONTES CASTRILLON" userId="8d7d24ec-51fb-44f4-8e51-e665c891b80e" providerId="ADAL" clId="{BA96CB54-6D1C-4D58-BE8D-FC9452E08470}" dt="2024-10-09T13:23:15.752" v="76" actId="1076"/>
        <pc:sldMkLst>
          <pc:docMk/>
          <pc:sldMk cId="73954638" sldId="261"/>
        </pc:sldMkLst>
        <pc:spChg chg="add mod">
          <ac:chgData name="NUBIA LILIANA MONTES CASTRILLON" userId="8d7d24ec-51fb-44f4-8e51-e665c891b80e" providerId="ADAL" clId="{BA96CB54-6D1C-4D58-BE8D-FC9452E08470}" dt="2024-10-09T13:22:16.574" v="69" actId="478"/>
          <ac:spMkLst>
            <pc:docMk/>
            <pc:sldMk cId="73954638" sldId="261"/>
            <ac:spMk id="11" creationId="{89464E1D-7A1F-3196-CBBA-D808985047FB}"/>
          </ac:spMkLst>
        </pc:spChg>
        <pc:picChg chg="del">
          <ac:chgData name="NUBIA LILIANA MONTES CASTRILLON" userId="8d7d24ec-51fb-44f4-8e51-e665c891b80e" providerId="ADAL" clId="{BA96CB54-6D1C-4D58-BE8D-FC9452E08470}" dt="2024-10-09T13:21:25.357" v="64" actId="478"/>
          <ac:picMkLst>
            <pc:docMk/>
            <pc:sldMk cId="73954638" sldId="261"/>
            <ac:picMk id="4" creationId="{00000000-0000-0000-0000-000000000000}"/>
          </ac:picMkLst>
        </pc:picChg>
        <pc:picChg chg="add del">
          <ac:chgData name="NUBIA LILIANA MONTES CASTRILLON" userId="8d7d24ec-51fb-44f4-8e51-e665c891b80e" providerId="ADAL" clId="{BA96CB54-6D1C-4D58-BE8D-FC9452E08470}" dt="2024-10-09T13:21:53.907" v="66" actId="22"/>
          <ac:picMkLst>
            <pc:docMk/>
            <pc:sldMk cId="73954638" sldId="261"/>
            <ac:picMk id="5" creationId="{1970C3C2-0069-D3B8-7C95-4890128CB7B7}"/>
          </ac:picMkLst>
        </pc:picChg>
        <pc:picChg chg="del">
          <ac:chgData name="NUBIA LILIANA MONTES CASTRILLON" userId="8d7d24ec-51fb-44f4-8e51-e665c891b80e" providerId="ADAL" clId="{BA96CB54-6D1C-4D58-BE8D-FC9452E08470}" dt="2024-10-09T13:22:16.574" v="69" actId="478"/>
          <ac:picMkLst>
            <pc:docMk/>
            <pc:sldMk cId="73954638" sldId="261"/>
            <ac:picMk id="7" creationId="{00000000-0000-0000-0000-000000000000}"/>
          </ac:picMkLst>
        </pc:picChg>
        <pc:picChg chg="del">
          <ac:chgData name="NUBIA LILIANA MONTES CASTRILLON" userId="8d7d24ec-51fb-44f4-8e51-e665c891b80e" providerId="ADAL" clId="{BA96CB54-6D1C-4D58-BE8D-FC9452E08470}" dt="2024-10-09T13:22:43.376" v="72" actId="478"/>
          <ac:picMkLst>
            <pc:docMk/>
            <pc:sldMk cId="73954638" sldId="261"/>
            <ac:picMk id="8" creationId="{00000000-0000-0000-0000-000000000000}"/>
          </ac:picMkLst>
        </pc:picChg>
        <pc:picChg chg="add mod">
          <ac:chgData name="NUBIA LILIANA MONTES CASTRILLON" userId="8d7d24ec-51fb-44f4-8e51-e665c891b80e" providerId="ADAL" clId="{BA96CB54-6D1C-4D58-BE8D-FC9452E08470}" dt="2024-10-09T13:23:15.752" v="76" actId="1076"/>
          <ac:picMkLst>
            <pc:docMk/>
            <pc:sldMk cId="73954638" sldId="261"/>
            <ac:picMk id="9" creationId="{4A487294-6CF4-612E-3FBE-637088500AD4}"/>
          </ac:picMkLst>
        </pc:picChg>
        <pc:picChg chg="add mod">
          <ac:chgData name="NUBIA LILIANA MONTES CASTRILLON" userId="8d7d24ec-51fb-44f4-8e51-e665c891b80e" providerId="ADAL" clId="{BA96CB54-6D1C-4D58-BE8D-FC9452E08470}" dt="2024-10-09T13:22:38.181" v="71" actId="1076"/>
          <ac:picMkLst>
            <pc:docMk/>
            <pc:sldMk cId="73954638" sldId="261"/>
            <ac:picMk id="13" creationId="{E07F4D81-6A30-7F54-FD84-BA1C4F495F55}"/>
          </ac:picMkLst>
        </pc:picChg>
        <pc:picChg chg="add mod">
          <ac:chgData name="NUBIA LILIANA MONTES CASTRILLON" userId="8d7d24ec-51fb-44f4-8e51-e665c891b80e" providerId="ADAL" clId="{BA96CB54-6D1C-4D58-BE8D-FC9452E08470}" dt="2024-10-09T13:23:06.719" v="74" actId="1076"/>
          <ac:picMkLst>
            <pc:docMk/>
            <pc:sldMk cId="73954638" sldId="261"/>
            <ac:picMk id="15" creationId="{DE7420F5-6736-66D3-630B-93D3C3859541}"/>
          </ac:picMkLst>
        </pc:picChg>
      </pc:sldChg>
      <pc:sldChg chg="addSp delSp modSp mod">
        <pc:chgData name="NUBIA LILIANA MONTES CASTRILLON" userId="8d7d24ec-51fb-44f4-8e51-e665c891b80e" providerId="ADAL" clId="{BA96CB54-6D1C-4D58-BE8D-FC9452E08470}" dt="2024-10-09T13:24:15.539" v="79" actId="1076"/>
        <pc:sldMkLst>
          <pc:docMk/>
          <pc:sldMk cId="1001954624" sldId="262"/>
        </pc:sldMkLst>
        <pc:picChg chg="del">
          <ac:chgData name="NUBIA LILIANA MONTES CASTRILLON" userId="8d7d24ec-51fb-44f4-8e51-e665c891b80e" providerId="ADAL" clId="{BA96CB54-6D1C-4D58-BE8D-FC9452E08470}" dt="2024-10-09T13:23:59.252" v="77" actId="478"/>
          <ac:picMkLst>
            <pc:docMk/>
            <pc:sldMk cId="1001954624" sldId="262"/>
            <ac:picMk id="4" creationId="{00000000-0000-0000-0000-000000000000}"/>
          </ac:picMkLst>
        </pc:picChg>
        <pc:picChg chg="add mod">
          <ac:chgData name="NUBIA LILIANA MONTES CASTRILLON" userId="8d7d24ec-51fb-44f4-8e51-e665c891b80e" providerId="ADAL" clId="{BA96CB54-6D1C-4D58-BE8D-FC9452E08470}" dt="2024-10-09T13:24:15.539" v="79" actId="1076"/>
          <ac:picMkLst>
            <pc:docMk/>
            <pc:sldMk cId="1001954624" sldId="262"/>
            <ac:picMk id="5" creationId="{7909979E-EB9E-CA86-86D4-242B8A94241B}"/>
          </ac:picMkLst>
        </pc:picChg>
      </pc:sldChg>
      <pc:sldChg chg="modSp mod">
        <pc:chgData name="NUBIA LILIANA MONTES CASTRILLON" userId="8d7d24ec-51fb-44f4-8e51-e665c891b80e" providerId="ADAL" clId="{BA96CB54-6D1C-4D58-BE8D-FC9452E08470}" dt="2024-10-09T13:06:57.508" v="63" actId="20577"/>
        <pc:sldMkLst>
          <pc:docMk/>
          <pc:sldMk cId="1117042709" sldId="264"/>
        </pc:sldMkLst>
        <pc:spChg chg="mod">
          <ac:chgData name="NUBIA LILIANA MONTES CASTRILLON" userId="8d7d24ec-51fb-44f4-8e51-e665c891b80e" providerId="ADAL" clId="{BA96CB54-6D1C-4D58-BE8D-FC9452E08470}" dt="2024-10-09T13:06:57.508" v="63" actId="20577"/>
          <ac:spMkLst>
            <pc:docMk/>
            <pc:sldMk cId="1117042709" sldId="264"/>
            <ac:spMk id="3" creationId="{00000000-0000-0000-0000-000000000000}"/>
          </ac:spMkLst>
        </pc:spChg>
      </pc:sldChg>
      <pc:sldChg chg="addSp delSp modSp mod">
        <pc:chgData name="NUBIA LILIANA MONTES CASTRILLON" userId="8d7d24ec-51fb-44f4-8e51-e665c891b80e" providerId="ADAL" clId="{BA96CB54-6D1C-4D58-BE8D-FC9452E08470}" dt="2024-10-09T13:25:21.150" v="82" actId="1076"/>
        <pc:sldMkLst>
          <pc:docMk/>
          <pc:sldMk cId="868553811" sldId="265"/>
        </pc:sldMkLst>
        <pc:picChg chg="add mod">
          <ac:chgData name="NUBIA LILIANA MONTES CASTRILLON" userId="8d7d24ec-51fb-44f4-8e51-e665c891b80e" providerId="ADAL" clId="{BA96CB54-6D1C-4D58-BE8D-FC9452E08470}" dt="2024-10-09T13:25:21.150" v="82" actId="1076"/>
          <ac:picMkLst>
            <pc:docMk/>
            <pc:sldMk cId="868553811" sldId="265"/>
            <ac:picMk id="4" creationId="{658A61E2-B8D7-4684-4132-2A8F4C5A256D}"/>
          </ac:picMkLst>
        </pc:picChg>
        <pc:picChg chg="del">
          <ac:chgData name="NUBIA LILIANA MONTES CASTRILLON" userId="8d7d24ec-51fb-44f4-8e51-e665c891b80e" providerId="ADAL" clId="{BA96CB54-6D1C-4D58-BE8D-FC9452E08470}" dt="2024-10-09T13:25:17.830" v="80" actId="478"/>
          <ac:picMkLst>
            <pc:docMk/>
            <pc:sldMk cId="868553811" sldId="265"/>
            <ac:picMk id="5" creationId="{00000000-0000-0000-0000-000000000000}"/>
          </ac:picMkLst>
        </pc:picChg>
      </pc:sldChg>
      <pc:sldChg chg="addSp delSp modSp mod">
        <pc:chgData name="NUBIA LILIANA MONTES CASTRILLON" userId="8d7d24ec-51fb-44f4-8e51-e665c891b80e" providerId="ADAL" clId="{BA96CB54-6D1C-4D58-BE8D-FC9452E08470}" dt="2024-10-09T13:42:17.690" v="99" actId="1076"/>
        <pc:sldMkLst>
          <pc:docMk/>
          <pc:sldMk cId="933267879" sldId="266"/>
        </pc:sldMkLst>
        <pc:picChg chg="del">
          <ac:chgData name="NUBIA LILIANA MONTES CASTRILLON" userId="8d7d24ec-51fb-44f4-8e51-e665c891b80e" providerId="ADAL" clId="{BA96CB54-6D1C-4D58-BE8D-FC9452E08470}" dt="2024-10-09T13:40:53.903" v="83" actId="478"/>
          <ac:picMkLst>
            <pc:docMk/>
            <pc:sldMk cId="933267879" sldId="266"/>
            <ac:picMk id="4" creationId="{00000000-0000-0000-0000-000000000000}"/>
          </ac:picMkLst>
        </pc:picChg>
        <pc:picChg chg="add mod">
          <ac:chgData name="NUBIA LILIANA MONTES CASTRILLON" userId="8d7d24ec-51fb-44f4-8e51-e665c891b80e" providerId="ADAL" clId="{BA96CB54-6D1C-4D58-BE8D-FC9452E08470}" dt="2024-10-09T13:42:15.421" v="98" actId="14100"/>
          <ac:picMkLst>
            <pc:docMk/>
            <pc:sldMk cId="933267879" sldId="266"/>
            <ac:picMk id="5" creationId="{76A4CC65-3B0C-E17F-551D-25E4D2D52BE6}"/>
          </ac:picMkLst>
        </pc:picChg>
        <pc:picChg chg="add mod">
          <ac:chgData name="NUBIA LILIANA MONTES CASTRILLON" userId="8d7d24ec-51fb-44f4-8e51-e665c891b80e" providerId="ADAL" clId="{BA96CB54-6D1C-4D58-BE8D-FC9452E08470}" dt="2024-10-09T13:42:17.690" v="99" actId="1076"/>
          <ac:picMkLst>
            <pc:docMk/>
            <pc:sldMk cId="933267879" sldId="266"/>
            <ac:picMk id="6" creationId="{808C4F30-25AB-0DB9-A7C3-49C6B435DE9F}"/>
          </ac:picMkLst>
        </pc:picChg>
      </pc:sldChg>
      <pc:sldChg chg="addSp delSp modSp del mod">
        <pc:chgData name="NUBIA LILIANA MONTES CASTRILLON" userId="8d7d24ec-51fb-44f4-8e51-e665c891b80e" providerId="ADAL" clId="{BA96CB54-6D1C-4D58-BE8D-FC9452E08470}" dt="2024-10-09T13:44:41.251" v="100" actId="47"/>
        <pc:sldMkLst>
          <pc:docMk/>
          <pc:sldMk cId="1955459495" sldId="267"/>
        </pc:sldMkLst>
        <pc:picChg chg="del">
          <ac:chgData name="NUBIA LILIANA MONTES CASTRILLON" userId="8d7d24ec-51fb-44f4-8e51-e665c891b80e" providerId="ADAL" clId="{BA96CB54-6D1C-4D58-BE8D-FC9452E08470}" dt="2024-10-09T13:41:39.441" v="87" actId="478"/>
          <ac:picMkLst>
            <pc:docMk/>
            <pc:sldMk cId="1955459495" sldId="267"/>
            <ac:picMk id="4" creationId="{00000000-0000-0000-0000-000000000000}"/>
          </ac:picMkLst>
        </pc:picChg>
        <pc:picChg chg="add del mod">
          <ac:chgData name="NUBIA LILIANA MONTES CASTRILLON" userId="8d7d24ec-51fb-44f4-8e51-e665c891b80e" providerId="ADAL" clId="{BA96CB54-6D1C-4D58-BE8D-FC9452E08470}" dt="2024-10-09T13:42:01.507" v="92" actId="21"/>
          <ac:picMkLst>
            <pc:docMk/>
            <pc:sldMk cId="1955459495" sldId="267"/>
            <ac:picMk id="5" creationId="{808C4F30-25AB-0DB9-A7C3-49C6B435DE9F}"/>
          </ac:picMkLst>
        </pc:picChg>
      </pc:sldChg>
      <pc:sldChg chg="modSp mod">
        <pc:chgData name="NUBIA LILIANA MONTES CASTRILLON" userId="8d7d24ec-51fb-44f4-8e51-e665c891b80e" providerId="ADAL" clId="{BA96CB54-6D1C-4D58-BE8D-FC9452E08470}" dt="2024-10-09T14:10:36.528" v="707" actId="20577"/>
        <pc:sldMkLst>
          <pc:docMk/>
          <pc:sldMk cId="4189740851" sldId="268"/>
        </pc:sldMkLst>
        <pc:spChg chg="mod">
          <ac:chgData name="NUBIA LILIANA MONTES CASTRILLON" userId="8d7d24ec-51fb-44f4-8e51-e665c891b80e" providerId="ADAL" clId="{BA96CB54-6D1C-4D58-BE8D-FC9452E08470}" dt="2024-10-09T13:46:35.818" v="124" actId="20577"/>
          <ac:spMkLst>
            <pc:docMk/>
            <pc:sldMk cId="4189740851" sldId="268"/>
            <ac:spMk id="2" creationId="{00000000-0000-0000-0000-000000000000}"/>
          </ac:spMkLst>
        </pc:spChg>
        <pc:spChg chg="mod">
          <ac:chgData name="NUBIA LILIANA MONTES CASTRILLON" userId="8d7d24ec-51fb-44f4-8e51-e665c891b80e" providerId="ADAL" clId="{BA96CB54-6D1C-4D58-BE8D-FC9452E08470}" dt="2024-10-09T14:10:36.528" v="707" actId="20577"/>
          <ac:spMkLst>
            <pc:docMk/>
            <pc:sldMk cId="4189740851" sldId="268"/>
            <ac:spMk id="3" creationId="{00000000-0000-0000-0000-000000000000}"/>
          </ac:spMkLst>
        </pc:spChg>
      </pc:sldChg>
      <pc:sldChg chg="modSp mod">
        <pc:chgData name="NUBIA LILIANA MONTES CASTRILLON" userId="8d7d24ec-51fb-44f4-8e51-e665c891b80e" providerId="ADAL" clId="{BA96CB54-6D1C-4D58-BE8D-FC9452E08470}" dt="2024-10-09T14:21:52.233" v="809" actId="20577"/>
        <pc:sldMkLst>
          <pc:docMk/>
          <pc:sldMk cId="1545368637" sldId="269"/>
        </pc:sldMkLst>
        <pc:spChg chg="mod">
          <ac:chgData name="NUBIA LILIANA MONTES CASTRILLON" userId="8d7d24ec-51fb-44f4-8e51-e665c891b80e" providerId="ADAL" clId="{BA96CB54-6D1C-4D58-BE8D-FC9452E08470}" dt="2024-10-09T14:21:52.233" v="809" actId="20577"/>
          <ac:spMkLst>
            <pc:docMk/>
            <pc:sldMk cId="1545368637" sldId="269"/>
            <ac:spMk id="3" creationId="{00000000-0000-0000-0000-000000000000}"/>
          </ac:spMkLst>
        </pc:spChg>
      </pc:sldChg>
      <pc:sldChg chg="modSp mod">
        <pc:chgData name="NUBIA LILIANA MONTES CASTRILLON" userId="8d7d24ec-51fb-44f4-8e51-e665c891b80e" providerId="ADAL" clId="{BA96CB54-6D1C-4D58-BE8D-FC9452E08470}" dt="2024-10-09T14:27:16.285" v="835" actId="20577"/>
        <pc:sldMkLst>
          <pc:docMk/>
          <pc:sldMk cId="3679814378" sldId="270"/>
        </pc:sldMkLst>
        <pc:spChg chg="mod">
          <ac:chgData name="NUBIA LILIANA MONTES CASTRILLON" userId="8d7d24ec-51fb-44f4-8e51-e665c891b80e" providerId="ADAL" clId="{BA96CB54-6D1C-4D58-BE8D-FC9452E08470}" dt="2024-10-09T14:27:16.285" v="835" actId="20577"/>
          <ac:spMkLst>
            <pc:docMk/>
            <pc:sldMk cId="3679814378" sldId="270"/>
            <ac:spMk id="3"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50DCA7AA-4FBB-42D3-A194-83EA8F45E452}" type="datetimeFigureOut">
              <a:rPr lang="es-CO" smtClean="0"/>
              <a:t>9/10/2024</a:t>
            </a:fld>
            <a:endParaRPr lang="es-CO"/>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s-CO"/>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0306517A-D934-47E7-8EFE-F5F68D903911}" type="slidenum">
              <a:rPr lang="es-CO" smtClean="0"/>
              <a:t>‹Nº›</a:t>
            </a:fld>
            <a:endParaRPr lang="es-CO"/>
          </a:p>
        </p:txBody>
      </p:sp>
    </p:spTree>
    <p:extLst>
      <p:ext uri="{BB962C8B-B14F-4D97-AF65-F5344CB8AC3E}">
        <p14:creationId xmlns:p14="http://schemas.microsoft.com/office/powerpoint/2010/main" val="11421696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CA7AA-4FBB-42D3-A194-83EA8F45E452}" type="datetimeFigureOut">
              <a:rPr lang="es-CO" smtClean="0"/>
              <a:t>9/10/2024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0306517A-D934-47E7-8EFE-F5F68D903911}" type="slidenum">
              <a:rPr lang="es-CO" smtClean="0"/>
              <a:t>‹Nº›</a:t>
            </a:fld>
            <a:endParaRPr lang="es-CO"/>
          </a:p>
        </p:txBody>
      </p:sp>
    </p:spTree>
    <p:extLst>
      <p:ext uri="{BB962C8B-B14F-4D97-AF65-F5344CB8AC3E}">
        <p14:creationId xmlns:p14="http://schemas.microsoft.com/office/powerpoint/2010/main" val="33562962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50DCA7AA-4FBB-42D3-A194-83EA8F45E452}" type="datetimeFigureOut">
              <a:rPr lang="es-CO" smtClean="0"/>
              <a:t>9/10/2024</a:t>
            </a:fld>
            <a:endParaRPr lang="es-CO"/>
          </a:p>
        </p:txBody>
      </p:sp>
      <p:sp>
        <p:nvSpPr>
          <p:cNvPr id="5" name="Footer Placeholder 4"/>
          <p:cNvSpPr>
            <a:spLocks noGrp="1"/>
          </p:cNvSpPr>
          <p:nvPr>
            <p:ph type="ftr" sz="quarter" idx="11"/>
          </p:nvPr>
        </p:nvSpPr>
        <p:spPr>
          <a:xfrm>
            <a:off x="774923" y="5951811"/>
            <a:ext cx="7896279" cy="365125"/>
          </a:xfrm>
        </p:spPr>
        <p:txBody>
          <a:bodyPr/>
          <a:lstStyle/>
          <a:p>
            <a:endParaRPr lang="es-CO"/>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0306517A-D934-47E7-8EFE-F5F68D903911}" type="slidenum">
              <a:rPr lang="es-CO" smtClean="0"/>
              <a:t>‹Nº›</a:t>
            </a:fld>
            <a:endParaRPr lang="es-CO"/>
          </a:p>
        </p:txBody>
      </p:sp>
    </p:spTree>
    <p:extLst>
      <p:ext uri="{BB962C8B-B14F-4D97-AF65-F5344CB8AC3E}">
        <p14:creationId xmlns:p14="http://schemas.microsoft.com/office/powerpoint/2010/main" val="8301914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50DCA7AA-4FBB-42D3-A194-83EA8F45E452}" type="datetimeFigureOut">
              <a:rPr lang="es-CO" smtClean="0"/>
              <a:t>9/10/2024</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a:xfrm>
            <a:off x="10558300" y="5956137"/>
            <a:ext cx="1052508" cy="365125"/>
          </a:xfrm>
        </p:spPr>
        <p:txBody>
          <a:bodyPr/>
          <a:lstStyle/>
          <a:p>
            <a:fld id="{0306517A-D934-47E7-8EFE-F5F68D903911}" type="slidenum">
              <a:rPr lang="es-CO" smtClean="0"/>
              <a:t>‹Nº›</a:t>
            </a:fld>
            <a:endParaRPr lang="es-CO"/>
          </a:p>
        </p:txBody>
      </p:sp>
    </p:spTree>
    <p:extLst>
      <p:ext uri="{BB962C8B-B14F-4D97-AF65-F5344CB8AC3E}">
        <p14:creationId xmlns:p14="http://schemas.microsoft.com/office/powerpoint/2010/main" val="42347329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50DCA7AA-4FBB-42D3-A194-83EA8F45E452}" type="datetimeFigureOut">
              <a:rPr lang="es-CO" smtClean="0"/>
              <a:t>9/10/2024</a:t>
            </a:fld>
            <a:endParaRPr lang="es-CO"/>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s-CO"/>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0306517A-D934-47E7-8EFE-F5F68D903911}" type="slidenum">
              <a:rPr lang="es-CO" smtClean="0"/>
              <a:t>‹Nº›</a:t>
            </a:fld>
            <a:endParaRPr lang="es-CO"/>
          </a:p>
        </p:txBody>
      </p:sp>
    </p:spTree>
    <p:extLst>
      <p:ext uri="{BB962C8B-B14F-4D97-AF65-F5344CB8AC3E}">
        <p14:creationId xmlns:p14="http://schemas.microsoft.com/office/powerpoint/2010/main" val="37008721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50DCA7AA-4FBB-42D3-A194-83EA8F45E452}" type="datetimeFigureOut">
              <a:rPr lang="es-CO" smtClean="0"/>
              <a:t>9/10/2024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306517A-D934-47E7-8EFE-F5F68D903911}" type="slidenum">
              <a:rPr lang="es-CO" smtClean="0"/>
              <a:t>‹Nº›</a:t>
            </a:fld>
            <a:endParaRPr lang="es-CO"/>
          </a:p>
        </p:txBody>
      </p:sp>
    </p:spTree>
    <p:extLst>
      <p:ext uri="{BB962C8B-B14F-4D97-AF65-F5344CB8AC3E}">
        <p14:creationId xmlns:p14="http://schemas.microsoft.com/office/powerpoint/2010/main" val="1138551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50DCA7AA-4FBB-42D3-A194-83EA8F45E452}" type="datetimeFigureOut">
              <a:rPr lang="es-CO" smtClean="0"/>
              <a:t>9/10/2024</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0306517A-D934-47E7-8EFE-F5F68D903911}" type="slidenum">
              <a:rPr lang="es-CO" smtClean="0"/>
              <a:t>‹Nº›</a:t>
            </a:fld>
            <a:endParaRPr lang="es-CO"/>
          </a:p>
        </p:txBody>
      </p:sp>
    </p:spTree>
    <p:extLst>
      <p:ext uri="{BB962C8B-B14F-4D97-AF65-F5344CB8AC3E}">
        <p14:creationId xmlns:p14="http://schemas.microsoft.com/office/powerpoint/2010/main" val="2414814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50DCA7AA-4FBB-42D3-A194-83EA8F45E452}" type="datetimeFigureOut">
              <a:rPr lang="es-CO" smtClean="0"/>
              <a:t>9/10/2024</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0306517A-D934-47E7-8EFE-F5F68D903911}" type="slidenum">
              <a:rPr lang="es-CO" smtClean="0"/>
              <a:t>‹Nº›</a:t>
            </a:fld>
            <a:endParaRPr lang="es-CO"/>
          </a:p>
        </p:txBody>
      </p:sp>
    </p:spTree>
    <p:extLst>
      <p:ext uri="{BB962C8B-B14F-4D97-AF65-F5344CB8AC3E}">
        <p14:creationId xmlns:p14="http://schemas.microsoft.com/office/powerpoint/2010/main" val="37293641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DCA7AA-4FBB-42D3-A194-83EA8F45E452}" type="datetimeFigureOut">
              <a:rPr lang="es-CO" smtClean="0"/>
              <a:t>9/10/2024</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0306517A-D934-47E7-8EFE-F5F68D903911}" type="slidenum">
              <a:rPr lang="es-CO" smtClean="0"/>
              <a:t>‹Nº›</a:t>
            </a:fld>
            <a:endParaRPr lang="es-CO"/>
          </a:p>
        </p:txBody>
      </p:sp>
    </p:spTree>
    <p:extLst>
      <p:ext uri="{BB962C8B-B14F-4D97-AF65-F5344CB8AC3E}">
        <p14:creationId xmlns:p14="http://schemas.microsoft.com/office/powerpoint/2010/main" val="1866556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50DCA7AA-4FBB-42D3-A194-83EA8F45E452}" type="datetimeFigureOut">
              <a:rPr lang="es-CO" smtClean="0"/>
              <a:t>9/10/2024</a:t>
            </a:fld>
            <a:endParaRPr lang="es-CO"/>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s-CO"/>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0306517A-D934-47E7-8EFE-F5F68D903911}" type="slidenum">
              <a:rPr lang="es-CO" smtClean="0"/>
              <a:t>‹Nº›</a:t>
            </a:fld>
            <a:endParaRPr lang="es-CO"/>
          </a:p>
        </p:txBody>
      </p:sp>
    </p:spTree>
    <p:extLst>
      <p:ext uri="{BB962C8B-B14F-4D97-AF65-F5344CB8AC3E}">
        <p14:creationId xmlns:p14="http://schemas.microsoft.com/office/powerpoint/2010/main" val="568793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50DCA7AA-4FBB-42D3-A194-83EA8F45E452}" type="datetimeFigureOut">
              <a:rPr lang="es-CO" smtClean="0"/>
              <a:t>9/10/2024</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0306517A-D934-47E7-8EFE-F5F68D903911}" type="slidenum">
              <a:rPr lang="es-CO" smtClean="0"/>
              <a:t>‹Nº›</a:t>
            </a:fld>
            <a:endParaRPr lang="es-CO"/>
          </a:p>
        </p:txBody>
      </p:sp>
    </p:spTree>
    <p:extLst>
      <p:ext uri="{BB962C8B-B14F-4D97-AF65-F5344CB8AC3E}">
        <p14:creationId xmlns:p14="http://schemas.microsoft.com/office/powerpoint/2010/main" val="17897611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50DCA7AA-4FBB-42D3-A194-83EA8F45E452}" type="datetimeFigureOut">
              <a:rPr lang="es-CO" smtClean="0"/>
              <a:t>9/10/2024</a:t>
            </a:fld>
            <a:endParaRPr lang="es-CO"/>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s-CO"/>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0306517A-D934-47E7-8EFE-F5F68D903911}" type="slidenum">
              <a:rPr lang="es-CO" smtClean="0"/>
              <a:t>‹Nº›</a:t>
            </a:fld>
            <a:endParaRPr lang="es-CO"/>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159863559"/>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05522-F58B-47C0-865C-E49975AF8809}"/>
              </a:ext>
            </a:extLst>
          </p:cNvPr>
          <p:cNvSpPr>
            <a:spLocks noGrp="1"/>
          </p:cNvSpPr>
          <p:nvPr>
            <p:ph type="ctrTitle"/>
          </p:nvPr>
        </p:nvSpPr>
        <p:spPr/>
        <p:txBody>
          <a:bodyPr/>
          <a:lstStyle/>
          <a:p>
            <a:r>
              <a:rPr lang="es-CO" dirty="0"/>
              <a:t>temporizadores</a:t>
            </a:r>
          </a:p>
        </p:txBody>
      </p:sp>
      <p:sp>
        <p:nvSpPr>
          <p:cNvPr id="3" name="Subtítulo 2">
            <a:extLst>
              <a:ext uri="{FF2B5EF4-FFF2-40B4-BE49-F238E27FC236}">
                <a16:creationId xmlns:a16="http://schemas.microsoft.com/office/drawing/2014/main" id="{9D417794-1AD4-1455-9FFD-D38B147CF176}"/>
              </a:ext>
            </a:extLst>
          </p:cNvPr>
          <p:cNvSpPr>
            <a:spLocks noGrp="1"/>
          </p:cNvSpPr>
          <p:nvPr>
            <p:ph type="subTitle" idx="1"/>
          </p:nvPr>
        </p:nvSpPr>
        <p:spPr/>
        <p:txBody>
          <a:bodyPr/>
          <a:lstStyle/>
          <a:p>
            <a:endParaRPr lang="es-CO"/>
          </a:p>
        </p:txBody>
      </p:sp>
    </p:spTree>
    <p:extLst>
      <p:ext uri="{BB962C8B-B14F-4D97-AF65-F5344CB8AC3E}">
        <p14:creationId xmlns:p14="http://schemas.microsoft.com/office/powerpoint/2010/main" val="2699039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Configuración del modo de operación</a:t>
            </a:r>
          </a:p>
        </p:txBody>
      </p:sp>
      <p:pic>
        <p:nvPicPr>
          <p:cNvPr id="5" name="Imagen 4">
            <a:extLst>
              <a:ext uri="{FF2B5EF4-FFF2-40B4-BE49-F238E27FC236}">
                <a16:creationId xmlns:a16="http://schemas.microsoft.com/office/drawing/2014/main" id="{76A4CC65-3B0C-E17F-551D-25E4D2D52BE6}"/>
              </a:ext>
            </a:extLst>
          </p:cNvPr>
          <p:cNvPicPr>
            <a:picLocks noChangeAspect="1"/>
          </p:cNvPicPr>
          <p:nvPr/>
        </p:nvPicPr>
        <p:blipFill>
          <a:blip r:embed="rId2"/>
          <a:stretch>
            <a:fillRect/>
          </a:stretch>
        </p:blipFill>
        <p:spPr>
          <a:xfrm>
            <a:off x="581192" y="2094129"/>
            <a:ext cx="5377648" cy="3437541"/>
          </a:xfrm>
          <a:prstGeom prst="rect">
            <a:avLst/>
          </a:prstGeom>
        </p:spPr>
      </p:pic>
      <p:pic>
        <p:nvPicPr>
          <p:cNvPr id="6" name="Imagen 5">
            <a:extLst>
              <a:ext uri="{FF2B5EF4-FFF2-40B4-BE49-F238E27FC236}">
                <a16:creationId xmlns:a16="http://schemas.microsoft.com/office/drawing/2014/main" id="{808C4F30-25AB-0DB9-A7C3-49C6B435DE9F}"/>
              </a:ext>
            </a:extLst>
          </p:cNvPr>
          <p:cNvPicPr>
            <a:picLocks noChangeAspect="1"/>
          </p:cNvPicPr>
          <p:nvPr/>
        </p:nvPicPr>
        <p:blipFill>
          <a:blip r:embed="rId3"/>
          <a:stretch>
            <a:fillRect/>
          </a:stretch>
        </p:blipFill>
        <p:spPr>
          <a:xfrm>
            <a:off x="6096000" y="2757085"/>
            <a:ext cx="4977470" cy="1545079"/>
          </a:xfrm>
          <a:prstGeom prst="rect">
            <a:avLst/>
          </a:prstGeom>
        </p:spPr>
      </p:pic>
    </p:spTree>
    <p:extLst>
      <p:ext uri="{BB962C8B-B14F-4D97-AF65-F5344CB8AC3E}">
        <p14:creationId xmlns:p14="http://schemas.microsoft.com/office/powerpoint/2010/main" val="9332678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err="1"/>
              <a:t>Timers</a:t>
            </a:r>
            <a:r>
              <a:rPr lang="es-CO" dirty="0"/>
              <a:t> 1, 3, 4, 5</a:t>
            </a:r>
          </a:p>
        </p:txBody>
      </p:sp>
      <p:sp>
        <p:nvSpPr>
          <p:cNvPr id="3" name="Marcador de contenido 2"/>
          <p:cNvSpPr>
            <a:spLocks noGrp="1"/>
          </p:cNvSpPr>
          <p:nvPr>
            <p:ph idx="1"/>
          </p:nvPr>
        </p:nvSpPr>
        <p:spPr/>
        <p:txBody>
          <a:bodyPr/>
          <a:lstStyle/>
          <a:p>
            <a:r>
              <a:rPr lang="es-CO" dirty="0"/>
              <a:t>Son de 16 bits.</a:t>
            </a:r>
          </a:p>
          <a:p>
            <a:r>
              <a:rPr lang="es-CO" dirty="0"/>
              <a:t>Tres comparadores, pero adicional, una unidad para captura de entrada (cuando se genera un flanco, se almacena el valor del contador en ese momento).</a:t>
            </a:r>
          </a:p>
          <a:p>
            <a:r>
              <a:rPr lang="es-CO" dirty="0"/>
              <a:t>Tienen los mismos modos de operación de </a:t>
            </a:r>
            <a:r>
              <a:rPr lang="es-CO" dirty="0" err="1"/>
              <a:t>Timer</a:t>
            </a:r>
            <a:r>
              <a:rPr lang="es-CO" dirty="0"/>
              <a:t> 0 y adicional: </a:t>
            </a:r>
            <a:r>
              <a:rPr lang="es-CO" dirty="0" err="1"/>
              <a:t>Phase</a:t>
            </a:r>
            <a:r>
              <a:rPr lang="es-CO" dirty="0"/>
              <a:t> and </a:t>
            </a:r>
            <a:r>
              <a:rPr lang="es-CO" dirty="0" err="1"/>
              <a:t>frequency</a:t>
            </a:r>
            <a:r>
              <a:rPr lang="es-CO" dirty="0"/>
              <a:t> </a:t>
            </a:r>
            <a:r>
              <a:rPr lang="es-CO" dirty="0" err="1"/>
              <a:t>correct</a:t>
            </a:r>
            <a:r>
              <a:rPr lang="es-CO" dirty="0"/>
              <a:t> PWM </a:t>
            </a:r>
            <a:r>
              <a:rPr lang="es-CO" dirty="0" err="1"/>
              <a:t>mode</a:t>
            </a:r>
            <a:r>
              <a:rPr lang="es-CO" dirty="0"/>
              <a:t>.</a:t>
            </a:r>
          </a:p>
          <a:p>
            <a:r>
              <a:rPr lang="es-CO" dirty="0"/>
              <a:t>Dado que este microcontrolador es de 8 bits, todos los registros tienen este tamaño. Por lo tanto, el dato de estos </a:t>
            </a:r>
            <a:r>
              <a:rPr lang="es-CO" dirty="0" err="1"/>
              <a:t>timers</a:t>
            </a:r>
            <a:r>
              <a:rPr lang="es-CO" dirty="0"/>
              <a:t> se almacena en dos registros </a:t>
            </a:r>
            <a:r>
              <a:rPr lang="es-CO" dirty="0" err="1"/>
              <a:t>TCNTnH</a:t>
            </a:r>
            <a:r>
              <a:rPr lang="es-CO" dirty="0"/>
              <a:t> y </a:t>
            </a:r>
            <a:r>
              <a:rPr lang="es-CO" dirty="0" err="1"/>
              <a:t>TCNTnL</a:t>
            </a:r>
            <a:r>
              <a:rPr lang="es-CO" dirty="0"/>
              <a:t>. En una operación de escritura se debe escribir primero el byte alto y en una operación de lectura se debe leer primero el byte bajo.</a:t>
            </a:r>
          </a:p>
          <a:p>
            <a:pPr lvl="1"/>
            <a:endParaRPr lang="es-CO" dirty="0"/>
          </a:p>
        </p:txBody>
      </p:sp>
    </p:spTree>
    <p:extLst>
      <p:ext uri="{BB962C8B-B14F-4D97-AF65-F5344CB8AC3E}">
        <p14:creationId xmlns:p14="http://schemas.microsoft.com/office/powerpoint/2010/main" val="4189740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err="1"/>
              <a:t>preescaladores</a:t>
            </a:r>
            <a:endParaRPr lang="es-CO" dirty="0"/>
          </a:p>
        </p:txBody>
      </p:sp>
      <p:sp>
        <p:nvSpPr>
          <p:cNvPr id="3" name="Marcador de contenido 2"/>
          <p:cNvSpPr>
            <a:spLocks noGrp="1"/>
          </p:cNvSpPr>
          <p:nvPr>
            <p:ph idx="1"/>
          </p:nvPr>
        </p:nvSpPr>
        <p:spPr/>
        <p:txBody>
          <a:bodyPr/>
          <a:lstStyle/>
          <a:p>
            <a:r>
              <a:rPr lang="es-CO" dirty="0" err="1"/>
              <a:t>Preescalador</a:t>
            </a:r>
            <a:r>
              <a:rPr lang="es-CO" dirty="0"/>
              <a:t>: Circuito para disminuir la frecuencia de reloj.</a:t>
            </a:r>
          </a:p>
          <a:p>
            <a:r>
              <a:rPr lang="es-CO" dirty="0"/>
              <a:t>Excepto </a:t>
            </a:r>
            <a:r>
              <a:rPr lang="es-CO" dirty="0" err="1"/>
              <a:t>timer</a:t>
            </a:r>
            <a:r>
              <a:rPr lang="es-CO" dirty="0"/>
              <a:t> 2, todos los demás usan el mismo conjunto de </a:t>
            </a:r>
            <a:r>
              <a:rPr lang="es-CO" dirty="0" err="1"/>
              <a:t>preescaladores</a:t>
            </a:r>
            <a:r>
              <a:rPr lang="es-CO" dirty="0"/>
              <a:t>, pero pueden tener diferentes configuraciones.</a:t>
            </a:r>
          </a:p>
          <a:p>
            <a:r>
              <a:rPr lang="es-CO" dirty="0"/>
              <a:t>Cuatro </a:t>
            </a:r>
            <a:r>
              <a:rPr lang="es-CO" dirty="0" err="1"/>
              <a:t>preescaladores</a:t>
            </a:r>
            <a:r>
              <a:rPr lang="es-CO" dirty="0"/>
              <a:t>: Por 8, 64, 256 o 1024.</a:t>
            </a:r>
          </a:p>
          <a:p>
            <a:r>
              <a:rPr lang="es-CO" dirty="0"/>
              <a:t>Una fuente de reloj externa no puede ser </a:t>
            </a:r>
            <a:r>
              <a:rPr lang="es-CO" dirty="0" err="1"/>
              <a:t>preescalada</a:t>
            </a:r>
            <a:r>
              <a:rPr lang="es-CO" dirty="0"/>
              <a:t>.</a:t>
            </a:r>
          </a:p>
          <a:p>
            <a:endParaRPr lang="es-CO" dirty="0"/>
          </a:p>
          <a:p>
            <a:endParaRPr lang="es-CO" dirty="0"/>
          </a:p>
        </p:txBody>
      </p:sp>
    </p:spTree>
    <p:extLst>
      <p:ext uri="{BB962C8B-B14F-4D97-AF65-F5344CB8AC3E}">
        <p14:creationId xmlns:p14="http://schemas.microsoft.com/office/powerpoint/2010/main" val="15453686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err="1"/>
              <a:t>Timer</a:t>
            </a:r>
            <a:r>
              <a:rPr lang="es-CO" dirty="0"/>
              <a:t> 2</a:t>
            </a:r>
          </a:p>
        </p:txBody>
      </p:sp>
      <p:sp>
        <p:nvSpPr>
          <p:cNvPr id="3" name="Marcador de contenido 2"/>
          <p:cNvSpPr>
            <a:spLocks noGrp="1"/>
          </p:cNvSpPr>
          <p:nvPr>
            <p:ph idx="1"/>
          </p:nvPr>
        </p:nvSpPr>
        <p:spPr/>
        <p:txBody>
          <a:bodyPr/>
          <a:lstStyle/>
          <a:p>
            <a:r>
              <a:rPr lang="es-CO" dirty="0"/>
              <a:t>Mismo funcionamiento que </a:t>
            </a:r>
            <a:r>
              <a:rPr lang="es-CO" dirty="0" err="1"/>
              <a:t>Timer</a:t>
            </a:r>
            <a:r>
              <a:rPr lang="es-CO" dirty="0"/>
              <a:t> 0</a:t>
            </a:r>
          </a:p>
          <a:p>
            <a:r>
              <a:rPr lang="es-CO" dirty="0"/>
              <a:t>Dos comparadores</a:t>
            </a:r>
          </a:p>
          <a:p>
            <a:r>
              <a:rPr lang="es-CO" dirty="0"/>
              <a:t>Adicional, tiene capacidad de funcionamiento asíncrono, lo que quiere decir que puede tener un reloj externo, y por lo tanto, no deja de funcionar cuando se utiliza el </a:t>
            </a:r>
            <a:r>
              <a:rPr lang="es-CO" dirty="0" err="1"/>
              <a:t>Power</a:t>
            </a:r>
            <a:r>
              <a:rPr lang="es-CO" dirty="0"/>
              <a:t> </a:t>
            </a:r>
            <a:r>
              <a:rPr lang="es-CO" dirty="0" err="1"/>
              <a:t>Save</a:t>
            </a:r>
            <a:r>
              <a:rPr lang="es-CO" dirty="0"/>
              <a:t> </a:t>
            </a:r>
            <a:r>
              <a:rPr lang="es-CO" dirty="0" err="1"/>
              <a:t>Mode</a:t>
            </a:r>
            <a:r>
              <a:rPr lang="es-CO" dirty="0"/>
              <a:t> de la CPU.</a:t>
            </a:r>
          </a:p>
          <a:p>
            <a:endParaRPr lang="es-CO" dirty="0"/>
          </a:p>
          <a:p>
            <a:endParaRPr lang="es-CO" dirty="0"/>
          </a:p>
          <a:p>
            <a:pPr marL="0" indent="0">
              <a:buNone/>
            </a:pPr>
            <a:endParaRPr lang="es-CO" dirty="0"/>
          </a:p>
        </p:txBody>
      </p:sp>
    </p:spTree>
    <p:extLst>
      <p:ext uri="{BB962C8B-B14F-4D97-AF65-F5344CB8AC3E}">
        <p14:creationId xmlns:p14="http://schemas.microsoft.com/office/powerpoint/2010/main" val="3679814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65B022-DB70-6042-DEFF-F5E75F4684F9}"/>
              </a:ext>
            </a:extLst>
          </p:cNvPr>
          <p:cNvSpPr>
            <a:spLocks noGrp="1"/>
          </p:cNvSpPr>
          <p:nvPr>
            <p:ph type="title"/>
          </p:nvPr>
        </p:nvSpPr>
        <p:spPr/>
        <p:txBody>
          <a:bodyPr/>
          <a:lstStyle/>
          <a:p>
            <a:r>
              <a:rPr lang="es-CO" dirty="0"/>
              <a:t>Qué es un temporizador</a:t>
            </a:r>
          </a:p>
        </p:txBody>
      </p:sp>
      <p:sp>
        <p:nvSpPr>
          <p:cNvPr id="3" name="Marcador de contenido 2">
            <a:extLst>
              <a:ext uri="{FF2B5EF4-FFF2-40B4-BE49-F238E27FC236}">
                <a16:creationId xmlns:a16="http://schemas.microsoft.com/office/drawing/2014/main" id="{2A690F62-1F56-82DE-1B96-22BD92E7B7C2}"/>
              </a:ext>
            </a:extLst>
          </p:cNvPr>
          <p:cNvSpPr>
            <a:spLocks noGrp="1"/>
          </p:cNvSpPr>
          <p:nvPr>
            <p:ph idx="1"/>
          </p:nvPr>
        </p:nvSpPr>
        <p:spPr/>
        <p:txBody>
          <a:bodyPr>
            <a:normAutofit/>
          </a:bodyPr>
          <a:lstStyle/>
          <a:p>
            <a:pPr algn="just"/>
            <a:r>
              <a:rPr lang="es-CO" dirty="0"/>
              <a:t>Es un periférico que se utiliza para medir tiempo. La medición de tiempo se realiza a través del conteo de pulsos de un periodo establecido. Es decir, es un contador. Debido a esto, algunos de ellos se pueden usar también como contadores. Para que un temporizador pueda funcionar como contador, requiere tener una conexión con algún pin externo del microcontrolador.</a:t>
            </a:r>
          </a:p>
          <a:p>
            <a:pPr algn="just"/>
            <a:r>
              <a:rPr lang="es-CO" dirty="0"/>
              <a:t>Los temporizadores de manera general producen una interrupción en el momento en que se reciclan (pasan de su último estado al primero).</a:t>
            </a:r>
          </a:p>
          <a:p>
            <a:pPr algn="just"/>
            <a:r>
              <a:rPr lang="es-CO" dirty="0"/>
              <a:t>En algunos casos, como ocurre con el microcontrolador ATmega2560, también pueden generar interrupción en el momento en que llegan a un valor, el cual puede ser programado.</a:t>
            </a:r>
          </a:p>
          <a:p>
            <a:pPr algn="just"/>
            <a:r>
              <a:rPr lang="es-CO" dirty="0"/>
              <a:t>Este microcontrolador cuenta con seis temporizadores, dos de 8 bits y cuatro de 16 bits. Todos pueden generar PWM (Pulse </a:t>
            </a:r>
            <a:r>
              <a:rPr lang="es-CO" dirty="0" err="1"/>
              <a:t>Width</a:t>
            </a:r>
            <a:r>
              <a:rPr lang="es-CO" dirty="0"/>
              <a:t> </a:t>
            </a:r>
            <a:r>
              <a:rPr lang="es-CO" dirty="0" err="1"/>
              <a:t>Modulation</a:t>
            </a:r>
            <a:r>
              <a:rPr lang="es-CO" dirty="0"/>
              <a:t>) </a:t>
            </a:r>
          </a:p>
          <a:p>
            <a:pPr algn="just"/>
            <a:endParaRPr lang="es-CO" dirty="0"/>
          </a:p>
        </p:txBody>
      </p:sp>
    </p:spTree>
    <p:extLst>
      <p:ext uri="{BB962C8B-B14F-4D97-AF65-F5344CB8AC3E}">
        <p14:creationId xmlns:p14="http://schemas.microsoft.com/office/powerpoint/2010/main" val="5414245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err="1"/>
              <a:t>pwm</a:t>
            </a:r>
            <a:endParaRPr lang="es-CO" dirty="0"/>
          </a:p>
        </p:txBody>
      </p:sp>
      <p:sp>
        <p:nvSpPr>
          <p:cNvPr id="3" name="Marcador de contenido 2"/>
          <p:cNvSpPr>
            <a:spLocks noGrp="1"/>
          </p:cNvSpPr>
          <p:nvPr>
            <p:ph idx="1"/>
          </p:nvPr>
        </p:nvSpPr>
        <p:spPr/>
        <p:txBody>
          <a:bodyPr/>
          <a:lstStyle/>
          <a:p>
            <a:r>
              <a:rPr lang="es-CO" dirty="0"/>
              <a:t>Control del ancho del pulso de una señal cuadrada, para controlar la cantidad de potencia que se entrega a una carga. </a:t>
            </a:r>
          </a:p>
          <a:p>
            <a:r>
              <a:rPr lang="es-CO" dirty="0"/>
              <a:t>Ciclo útil: Porcentaje de tiempo en que la señal permanece en uno.</a:t>
            </a:r>
          </a:p>
          <a:p>
            <a:endParaRPr lang="es-CO" dirty="0"/>
          </a:p>
          <a:p>
            <a:endParaRPr lang="es-CO" dirty="0"/>
          </a:p>
          <a:p>
            <a:endParaRPr lang="es-CO" dirty="0"/>
          </a:p>
          <a:p>
            <a:endParaRPr lang="es-CO" dirty="0"/>
          </a:p>
          <a:p>
            <a:endParaRPr lang="es-CO" dirty="0"/>
          </a:p>
          <a:p>
            <a:endParaRPr lang="es-CO"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0800" y="3345067"/>
            <a:ext cx="4130398" cy="2606266"/>
          </a:xfrm>
          <a:prstGeom prst="rect">
            <a:avLst/>
          </a:prstGeom>
        </p:spPr>
      </p:pic>
      <p:sp>
        <p:nvSpPr>
          <p:cNvPr id="5" name="CuadroTexto 4"/>
          <p:cNvSpPr txBox="1"/>
          <p:nvPr/>
        </p:nvSpPr>
        <p:spPr>
          <a:xfrm>
            <a:off x="2992104" y="6043749"/>
            <a:ext cx="6207790" cy="369332"/>
          </a:xfrm>
          <a:prstGeom prst="rect">
            <a:avLst/>
          </a:prstGeom>
          <a:noFill/>
        </p:spPr>
        <p:txBody>
          <a:bodyPr wrap="none" rtlCol="0">
            <a:spAutoFit/>
          </a:bodyPr>
          <a:lstStyle/>
          <a:p>
            <a:r>
              <a:rPr lang="es-CO" dirty="0"/>
              <a:t>Tomada de https://en.wikipedia.org/wiki/Pulse-width_modulation</a:t>
            </a:r>
          </a:p>
        </p:txBody>
      </p:sp>
    </p:spTree>
    <p:extLst>
      <p:ext uri="{BB962C8B-B14F-4D97-AF65-F5344CB8AC3E}">
        <p14:creationId xmlns:p14="http://schemas.microsoft.com/office/powerpoint/2010/main" val="3391028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1EBD4E-E13F-060F-C290-418A423EB475}"/>
              </a:ext>
            </a:extLst>
          </p:cNvPr>
          <p:cNvSpPr>
            <a:spLocks noGrp="1"/>
          </p:cNvSpPr>
          <p:nvPr>
            <p:ph type="title"/>
          </p:nvPr>
        </p:nvSpPr>
        <p:spPr/>
        <p:txBody>
          <a:bodyPr/>
          <a:lstStyle/>
          <a:p>
            <a:r>
              <a:rPr lang="es-CO" dirty="0"/>
              <a:t>TIMER 0</a:t>
            </a:r>
          </a:p>
        </p:txBody>
      </p:sp>
      <p:pic>
        <p:nvPicPr>
          <p:cNvPr id="7" name="Imagen 6">
            <a:extLst>
              <a:ext uri="{FF2B5EF4-FFF2-40B4-BE49-F238E27FC236}">
                <a16:creationId xmlns:a16="http://schemas.microsoft.com/office/drawing/2014/main" id="{02669A85-DC82-44A2-9766-CD590513DF85}"/>
              </a:ext>
            </a:extLst>
          </p:cNvPr>
          <p:cNvPicPr>
            <a:picLocks noChangeAspect="1"/>
          </p:cNvPicPr>
          <p:nvPr/>
        </p:nvPicPr>
        <p:blipFill>
          <a:blip r:embed="rId2"/>
          <a:stretch>
            <a:fillRect/>
          </a:stretch>
        </p:blipFill>
        <p:spPr>
          <a:xfrm>
            <a:off x="2890520" y="2064939"/>
            <a:ext cx="5471160" cy="4220925"/>
          </a:xfrm>
          <a:prstGeom prst="rect">
            <a:avLst/>
          </a:prstGeom>
        </p:spPr>
      </p:pic>
    </p:spTree>
    <p:extLst>
      <p:ext uri="{BB962C8B-B14F-4D97-AF65-F5344CB8AC3E}">
        <p14:creationId xmlns:p14="http://schemas.microsoft.com/office/powerpoint/2010/main" val="26472995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Modos de operación </a:t>
            </a:r>
            <a:r>
              <a:rPr lang="es-CO" dirty="0" err="1"/>
              <a:t>timer</a:t>
            </a:r>
            <a:r>
              <a:rPr lang="es-CO" dirty="0"/>
              <a:t> 0</a:t>
            </a:r>
          </a:p>
        </p:txBody>
      </p:sp>
      <p:sp>
        <p:nvSpPr>
          <p:cNvPr id="3" name="Marcador de contenido 2"/>
          <p:cNvSpPr>
            <a:spLocks noGrp="1"/>
          </p:cNvSpPr>
          <p:nvPr>
            <p:ph idx="1"/>
          </p:nvPr>
        </p:nvSpPr>
        <p:spPr/>
        <p:txBody>
          <a:bodyPr/>
          <a:lstStyle/>
          <a:p>
            <a:r>
              <a:rPr lang="es-CO" dirty="0"/>
              <a:t>Los modos de operación se definen por los bits (WGM02:0 y COM0x1:0)</a:t>
            </a:r>
          </a:p>
          <a:p>
            <a:r>
              <a:rPr lang="es-CO" dirty="0"/>
              <a:t>WGM02:0 controlan la secuencia de conteo</a:t>
            </a:r>
          </a:p>
          <a:p>
            <a:r>
              <a:rPr lang="es-CO" dirty="0"/>
              <a:t>COM0x1:0 controlan la forma de onda en las salidas OC0x</a:t>
            </a:r>
          </a:p>
          <a:p>
            <a:pPr algn="just"/>
            <a:r>
              <a:rPr lang="es-CO" dirty="0"/>
              <a:t>Modo Normal: Cuenta de forma ascendente hasta 255 y vuelve a empezar. Cada vez que pasa de 255 a 0, activa la interrupción TOV0. </a:t>
            </a:r>
          </a:p>
          <a:p>
            <a:pPr algn="just"/>
            <a:r>
              <a:rPr lang="es-CO" dirty="0"/>
              <a:t>Clear </a:t>
            </a:r>
            <a:r>
              <a:rPr lang="es-CO" dirty="0" err="1"/>
              <a:t>Timer</a:t>
            </a:r>
            <a:r>
              <a:rPr lang="es-CO" dirty="0"/>
              <a:t> </a:t>
            </a:r>
            <a:r>
              <a:rPr lang="es-CO" dirty="0" err="1"/>
              <a:t>on</a:t>
            </a:r>
            <a:r>
              <a:rPr lang="es-CO" dirty="0"/>
              <a:t> Compare Match (CTC): El temporizador se hace cero, en el momento que la cuenta alcanza el valor programado en el comparador A (valor almacenado en el registro OCR0A). Se puede generar una forma de onda en el pin OC0A, configurando ese pin para que se complemente cada vez que ocurra la interrupción. El pin debe estar configurado como salida para que se pueda ver la forma de onda.</a:t>
            </a:r>
          </a:p>
        </p:txBody>
      </p:sp>
    </p:spTree>
    <p:extLst>
      <p:ext uri="{BB962C8B-B14F-4D97-AF65-F5344CB8AC3E}">
        <p14:creationId xmlns:p14="http://schemas.microsoft.com/office/powerpoint/2010/main" val="11170427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280974-6277-89F0-1036-FE952F5B69D9}"/>
              </a:ext>
            </a:extLst>
          </p:cNvPr>
          <p:cNvSpPr>
            <a:spLocks noGrp="1"/>
          </p:cNvSpPr>
          <p:nvPr>
            <p:ph type="title"/>
          </p:nvPr>
        </p:nvSpPr>
        <p:spPr/>
        <p:txBody>
          <a:bodyPr/>
          <a:lstStyle/>
          <a:p>
            <a:r>
              <a:rPr lang="es-CO" dirty="0"/>
              <a:t>Modos de operación </a:t>
            </a:r>
            <a:r>
              <a:rPr lang="es-CO" dirty="0" err="1"/>
              <a:t>timer</a:t>
            </a:r>
            <a:r>
              <a:rPr lang="es-CO" dirty="0"/>
              <a:t> 0 </a:t>
            </a:r>
            <a:r>
              <a:rPr lang="es-CO" sz="2000" dirty="0"/>
              <a:t>(cont.)</a:t>
            </a:r>
            <a:endParaRPr lang="es-CO" dirty="0"/>
          </a:p>
        </p:txBody>
      </p:sp>
      <p:sp>
        <p:nvSpPr>
          <p:cNvPr id="3" name="Marcador de contenido 2">
            <a:extLst>
              <a:ext uri="{FF2B5EF4-FFF2-40B4-BE49-F238E27FC236}">
                <a16:creationId xmlns:a16="http://schemas.microsoft.com/office/drawing/2014/main" id="{A8D89CE3-4440-135B-E6AB-B76480E30ACB}"/>
              </a:ext>
            </a:extLst>
          </p:cNvPr>
          <p:cNvSpPr>
            <a:spLocks noGrp="1"/>
          </p:cNvSpPr>
          <p:nvPr>
            <p:ph idx="1"/>
          </p:nvPr>
        </p:nvSpPr>
        <p:spPr/>
        <p:txBody>
          <a:bodyPr>
            <a:normAutofit/>
          </a:bodyPr>
          <a:lstStyle/>
          <a:p>
            <a:pPr algn="just"/>
            <a:r>
              <a:rPr lang="es-CO" dirty="0"/>
              <a:t>Modo PWM Rápido: El temporizador cuenta de forma ascendente de 0 hasta el valor programado. En el modo no-inverso El pin OC0x se pone en 0 cuando alcanza el valor programado y se pone en 1 cuando se recicla. En el modo inverso, es 1 cuando alcanza el valor programado y 0 cuando se recicla. TOV0 se activa cada vez que el </a:t>
            </a:r>
            <a:r>
              <a:rPr lang="es-CO" dirty="0" err="1"/>
              <a:t>timer</a:t>
            </a:r>
            <a:r>
              <a:rPr lang="es-CO" dirty="0"/>
              <a:t> alcanza el valor programado. El pin OC0A puede también ser configurado para que se complemente cada que se alcance el valor programado.</a:t>
            </a:r>
          </a:p>
          <a:p>
            <a:pPr algn="just"/>
            <a:r>
              <a:rPr lang="es-CO" dirty="0" err="1"/>
              <a:t>Phase</a:t>
            </a:r>
            <a:r>
              <a:rPr lang="es-CO" dirty="0"/>
              <a:t> </a:t>
            </a:r>
            <a:r>
              <a:rPr lang="es-CO" dirty="0" err="1"/>
              <a:t>Correct</a:t>
            </a:r>
            <a:r>
              <a:rPr lang="es-CO" dirty="0"/>
              <a:t> PWM </a:t>
            </a:r>
            <a:r>
              <a:rPr lang="es-CO" dirty="0" err="1"/>
              <a:t>Mode</a:t>
            </a:r>
            <a:r>
              <a:rPr lang="es-CO" dirty="0"/>
              <a:t>: Modo preferido para control de motores, debido a su simetría (centrado en el periodo). El contador cuenta de 0 hasta el valor programado y luego de este último hasta 0 otra vez. En el modo no-inverso, el pin OC0x es puesto a 0 cuando se alcanza el valor programado en cuenta ascendente y puesto en 1 cuando se alcanza el valor programado en cuenta descendente. El modo inverso es lo contrario. </a:t>
            </a:r>
          </a:p>
        </p:txBody>
      </p:sp>
    </p:spTree>
    <p:extLst>
      <p:ext uri="{BB962C8B-B14F-4D97-AF65-F5344CB8AC3E}">
        <p14:creationId xmlns:p14="http://schemas.microsoft.com/office/powerpoint/2010/main" val="2461844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562E23A-6FF2-9DB4-9B56-BCDB0E496BFA}"/>
              </a:ext>
            </a:extLst>
          </p:cNvPr>
          <p:cNvSpPr>
            <a:spLocks noGrp="1"/>
          </p:cNvSpPr>
          <p:nvPr>
            <p:ph type="title"/>
          </p:nvPr>
        </p:nvSpPr>
        <p:spPr/>
        <p:txBody>
          <a:bodyPr/>
          <a:lstStyle/>
          <a:p>
            <a:r>
              <a:rPr lang="es-CO" dirty="0"/>
              <a:t>Registros </a:t>
            </a:r>
            <a:r>
              <a:rPr lang="es-CO" dirty="0" err="1"/>
              <a:t>timer</a:t>
            </a:r>
            <a:r>
              <a:rPr lang="es-CO" dirty="0"/>
              <a:t> 0</a:t>
            </a:r>
          </a:p>
        </p:txBody>
      </p:sp>
      <p:pic>
        <p:nvPicPr>
          <p:cNvPr id="9" name="Imagen 8">
            <a:extLst>
              <a:ext uri="{FF2B5EF4-FFF2-40B4-BE49-F238E27FC236}">
                <a16:creationId xmlns:a16="http://schemas.microsoft.com/office/drawing/2014/main" id="{4A487294-6CF4-612E-3FBE-637088500AD4}"/>
              </a:ext>
            </a:extLst>
          </p:cNvPr>
          <p:cNvPicPr>
            <a:picLocks noChangeAspect="1"/>
          </p:cNvPicPr>
          <p:nvPr/>
        </p:nvPicPr>
        <p:blipFill>
          <a:blip r:embed="rId2"/>
          <a:stretch>
            <a:fillRect/>
          </a:stretch>
        </p:blipFill>
        <p:spPr>
          <a:xfrm>
            <a:off x="581192" y="1988501"/>
            <a:ext cx="9831172" cy="1505160"/>
          </a:xfrm>
          <a:prstGeom prst="rect">
            <a:avLst/>
          </a:prstGeom>
        </p:spPr>
      </p:pic>
      <p:sp>
        <p:nvSpPr>
          <p:cNvPr id="11" name="Marcador de contenido 10">
            <a:extLst>
              <a:ext uri="{FF2B5EF4-FFF2-40B4-BE49-F238E27FC236}">
                <a16:creationId xmlns:a16="http://schemas.microsoft.com/office/drawing/2014/main" id="{89464E1D-7A1F-3196-CBBA-D808985047FB}"/>
              </a:ext>
            </a:extLst>
          </p:cNvPr>
          <p:cNvSpPr>
            <a:spLocks noGrp="1"/>
          </p:cNvSpPr>
          <p:nvPr>
            <p:ph idx="1"/>
          </p:nvPr>
        </p:nvSpPr>
        <p:spPr/>
        <p:txBody>
          <a:bodyPr/>
          <a:lstStyle/>
          <a:p>
            <a:endParaRPr lang="es-CO" dirty="0"/>
          </a:p>
        </p:txBody>
      </p:sp>
      <p:pic>
        <p:nvPicPr>
          <p:cNvPr id="13" name="Imagen 12">
            <a:extLst>
              <a:ext uri="{FF2B5EF4-FFF2-40B4-BE49-F238E27FC236}">
                <a16:creationId xmlns:a16="http://schemas.microsoft.com/office/drawing/2014/main" id="{E07F4D81-6A30-7F54-FD84-BA1C4F495F55}"/>
              </a:ext>
            </a:extLst>
          </p:cNvPr>
          <p:cNvPicPr>
            <a:picLocks noChangeAspect="1"/>
          </p:cNvPicPr>
          <p:nvPr/>
        </p:nvPicPr>
        <p:blipFill>
          <a:blip r:embed="rId3"/>
          <a:stretch>
            <a:fillRect/>
          </a:stretch>
        </p:blipFill>
        <p:spPr>
          <a:xfrm>
            <a:off x="581192" y="3493661"/>
            <a:ext cx="9821646" cy="1562318"/>
          </a:xfrm>
          <a:prstGeom prst="rect">
            <a:avLst/>
          </a:prstGeom>
        </p:spPr>
      </p:pic>
      <p:pic>
        <p:nvPicPr>
          <p:cNvPr id="15" name="Imagen 14">
            <a:extLst>
              <a:ext uri="{FF2B5EF4-FFF2-40B4-BE49-F238E27FC236}">
                <a16:creationId xmlns:a16="http://schemas.microsoft.com/office/drawing/2014/main" id="{DE7420F5-6736-66D3-630B-93D3C3859541}"/>
              </a:ext>
            </a:extLst>
          </p:cNvPr>
          <p:cNvPicPr>
            <a:picLocks noChangeAspect="1"/>
          </p:cNvPicPr>
          <p:nvPr/>
        </p:nvPicPr>
        <p:blipFill>
          <a:blip r:embed="rId4"/>
          <a:stretch>
            <a:fillRect/>
          </a:stretch>
        </p:blipFill>
        <p:spPr>
          <a:xfrm>
            <a:off x="581192" y="5072877"/>
            <a:ext cx="9678751" cy="1571844"/>
          </a:xfrm>
          <a:prstGeom prst="rect">
            <a:avLst/>
          </a:prstGeom>
        </p:spPr>
      </p:pic>
    </p:spTree>
    <p:extLst>
      <p:ext uri="{BB962C8B-B14F-4D97-AF65-F5344CB8AC3E}">
        <p14:creationId xmlns:p14="http://schemas.microsoft.com/office/powerpoint/2010/main" val="739546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00233F4-E042-9F76-E926-A284E772C43A}"/>
              </a:ext>
            </a:extLst>
          </p:cNvPr>
          <p:cNvSpPr>
            <a:spLocks noGrp="1"/>
          </p:cNvSpPr>
          <p:nvPr>
            <p:ph type="title"/>
          </p:nvPr>
        </p:nvSpPr>
        <p:spPr/>
        <p:txBody>
          <a:bodyPr>
            <a:normAutofit/>
          </a:bodyPr>
          <a:lstStyle/>
          <a:p>
            <a:r>
              <a:rPr lang="es-CO" dirty="0"/>
              <a:t>Configuración de la fuente de reloj</a:t>
            </a:r>
          </a:p>
        </p:txBody>
      </p:sp>
      <p:pic>
        <p:nvPicPr>
          <p:cNvPr id="5" name="Imagen 4">
            <a:extLst>
              <a:ext uri="{FF2B5EF4-FFF2-40B4-BE49-F238E27FC236}">
                <a16:creationId xmlns:a16="http://schemas.microsoft.com/office/drawing/2014/main" id="{7909979E-EB9E-CA86-86D4-242B8A94241B}"/>
              </a:ext>
            </a:extLst>
          </p:cNvPr>
          <p:cNvPicPr>
            <a:picLocks noChangeAspect="1"/>
          </p:cNvPicPr>
          <p:nvPr/>
        </p:nvPicPr>
        <p:blipFill>
          <a:blip r:embed="rId2"/>
          <a:stretch>
            <a:fillRect/>
          </a:stretch>
        </p:blipFill>
        <p:spPr>
          <a:xfrm>
            <a:off x="898495" y="2120032"/>
            <a:ext cx="9526329" cy="3334215"/>
          </a:xfrm>
          <a:prstGeom prst="rect">
            <a:avLst/>
          </a:prstGeom>
        </p:spPr>
      </p:pic>
    </p:spTree>
    <p:extLst>
      <p:ext uri="{BB962C8B-B14F-4D97-AF65-F5344CB8AC3E}">
        <p14:creationId xmlns:p14="http://schemas.microsoft.com/office/powerpoint/2010/main" val="1001954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O" dirty="0"/>
              <a:t>Configuración del modo de operación </a:t>
            </a:r>
          </a:p>
        </p:txBody>
      </p:sp>
      <p:pic>
        <p:nvPicPr>
          <p:cNvPr id="4" name="Imagen 3">
            <a:extLst>
              <a:ext uri="{FF2B5EF4-FFF2-40B4-BE49-F238E27FC236}">
                <a16:creationId xmlns:a16="http://schemas.microsoft.com/office/drawing/2014/main" id="{658A61E2-B8D7-4684-4132-2A8F4C5A256D}"/>
              </a:ext>
            </a:extLst>
          </p:cNvPr>
          <p:cNvPicPr>
            <a:picLocks noChangeAspect="1"/>
          </p:cNvPicPr>
          <p:nvPr/>
        </p:nvPicPr>
        <p:blipFill>
          <a:blip r:embed="rId2"/>
          <a:stretch>
            <a:fillRect/>
          </a:stretch>
        </p:blipFill>
        <p:spPr>
          <a:xfrm>
            <a:off x="947077" y="2135733"/>
            <a:ext cx="9459645" cy="4020111"/>
          </a:xfrm>
          <a:prstGeom prst="rect">
            <a:avLst/>
          </a:prstGeom>
        </p:spPr>
      </p:pic>
    </p:spTree>
    <p:extLst>
      <p:ext uri="{BB962C8B-B14F-4D97-AF65-F5344CB8AC3E}">
        <p14:creationId xmlns:p14="http://schemas.microsoft.com/office/powerpoint/2010/main" val="868553811"/>
      </p:ext>
    </p:extLst>
  </p:cSld>
  <p:clrMapOvr>
    <a:masterClrMapping/>
  </p:clrMapOvr>
</p:sld>
</file>

<file path=ppt/theme/theme1.xml><?xml version="1.0" encoding="utf-8"?>
<a:theme xmlns:a="http://schemas.openxmlformats.org/drawingml/2006/main" name="Dividendo">
  <a:themeElements>
    <a:clrScheme name="Dividendo">
      <a:dk1>
        <a:sysClr val="windowText" lastClr="000000"/>
      </a:dk1>
      <a:lt1>
        <a:sysClr val="window" lastClr="FFFFFF"/>
      </a:lt1>
      <a:dk2>
        <a:srgbClr val="3D3D3D"/>
      </a:dk2>
      <a:lt2>
        <a:srgbClr val="EBEBEB"/>
      </a:lt2>
      <a:accent1>
        <a:srgbClr val="4D1434"/>
      </a:accent1>
      <a:accent2>
        <a:srgbClr val="903163"/>
      </a:accent2>
      <a:accent3>
        <a:srgbClr val="B2324B"/>
      </a:accent3>
      <a:accent4>
        <a:srgbClr val="969FA7"/>
      </a:accent4>
      <a:accent5>
        <a:srgbClr val="66B1CE"/>
      </a:accent5>
      <a:accent6>
        <a:srgbClr val="40619D"/>
      </a:accent6>
      <a:hlink>
        <a:srgbClr val="828282"/>
      </a:hlink>
      <a:folHlink>
        <a:srgbClr val="A5A5A5"/>
      </a:folHlink>
    </a:clrScheme>
    <a:fontScheme name="Dividendo">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o">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docProps/app.xml><?xml version="1.0" encoding="utf-8"?>
<Properties xmlns="http://schemas.openxmlformats.org/officeDocument/2006/extended-properties" xmlns:vt="http://schemas.openxmlformats.org/officeDocument/2006/docPropsVTypes">
  <Template>TM03457464[[fn=Dividendo]]</Template>
  <TotalTime>356</TotalTime>
  <Words>775</Words>
  <Application>Microsoft Office PowerPoint</Application>
  <PresentationFormat>Panorámica</PresentationFormat>
  <Paragraphs>43</Paragraphs>
  <Slides>13</Slides>
  <Notes>0</Notes>
  <HiddenSlides>0</HiddenSlides>
  <MMClips>0</MMClips>
  <ScaleCrop>false</ScaleCrop>
  <HeadingPairs>
    <vt:vector size="6" baseType="variant">
      <vt:variant>
        <vt:lpstr>Fuentes usadas</vt:lpstr>
      </vt:variant>
      <vt:variant>
        <vt:i4>2</vt:i4>
      </vt:variant>
      <vt:variant>
        <vt:lpstr>Tema</vt:lpstr>
      </vt:variant>
      <vt:variant>
        <vt:i4>1</vt:i4>
      </vt:variant>
      <vt:variant>
        <vt:lpstr>Títulos de diapositiva</vt:lpstr>
      </vt:variant>
      <vt:variant>
        <vt:i4>13</vt:i4>
      </vt:variant>
    </vt:vector>
  </HeadingPairs>
  <TitlesOfParts>
    <vt:vector size="16" baseType="lpstr">
      <vt:lpstr>Gill Sans MT</vt:lpstr>
      <vt:lpstr>Wingdings 2</vt:lpstr>
      <vt:lpstr>Dividendo</vt:lpstr>
      <vt:lpstr>temporizadores</vt:lpstr>
      <vt:lpstr>Qué es un temporizador</vt:lpstr>
      <vt:lpstr>pwm</vt:lpstr>
      <vt:lpstr>TIMER 0</vt:lpstr>
      <vt:lpstr>Modos de operación timer 0</vt:lpstr>
      <vt:lpstr>Modos de operación timer 0 (cont.)</vt:lpstr>
      <vt:lpstr>Registros timer 0</vt:lpstr>
      <vt:lpstr>Configuración de la fuente de reloj</vt:lpstr>
      <vt:lpstr>Configuración del modo de operación </vt:lpstr>
      <vt:lpstr>Configuración del modo de operación</vt:lpstr>
      <vt:lpstr>Timers 1, 3, 4, 5</vt:lpstr>
      <vt:lpstr>preescaladores</vt:lpstr>
      <vt:lpstr>Timer 2</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Interrupciones externas</dc:title>
  <dc:creator>NUBIA LILIANA MONTES CASTRILLON</dc:creator>
  <cp:lastModifiedBy>NUBIA LILIANA MONTES CASTRILLON</cp:lastModifiedBy>
  <cp:revision>15</cp:revision>
  <dcterms:created xsi:type="dcterms:W3CDTF">2024-03-20T14:46:36Z</dcterms:created>
  <dcterms:modified xsi:type="dcterms:W3CDTF">2024-10-09T14:27:23Z</dcterms:modified>
</cp:coreProperties>
</file>