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0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2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2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81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31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51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287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56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6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3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6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90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BFF05F-3441-4AC7-99F3-91AC31F875DC}" type="datetimeFigureOut">
              <a:rPr lang="es-MX" smtClean="0"/>
              <a:t>09/12/2018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22B690-426D-4ACD-BF7E-9C6719B712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0C90-231D-41F1-A565-84B19036E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/>
              <a:t>Loggin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Gutierrez de la Rosa Luis </a:t>
            </a:r>
            <a:r>
              <a:rPr lang="es-MX" dirty="0" err="1"/>
              <a:t>alejandro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16770-4974-4334-ADDE-0AC5E5F75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Ana lidia </a:t>
            </a:r>
            <a:r>
              <a:rPr lang="es-MX" dirty="0" err="1"/>
              <a:t>barcenas</a:t>
            </a:r>
            <a:r>
              <a:rPr lang="es-MX" dirty="0"/>
              <a:t> cortes</a:t>
            </a:r>
          </a:p>
        </p:txBody>
      </p:sp>
    </p:spTree>
    <p:extLst>
      <p:ext uri="{BB962C8B-B14F-4D97-AF65-F5344CB8AC3E}">
        <p14:creationId xmlns:p14="http://schemas.microsoft.com/office/powerpoint/2010/main" val="19400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6841-3BF3-4F9B-96C9-3C16049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 principal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F9BD89-8271-4AB2-9275-1F7AF86F9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1" b="4977"/>
          <a:stretch/>
        </p:blipFill>
        <p:spPr>
          <a:xfrm>
            <a:off x="958497" y="1547470"/>
            <a:ext cx="9672638" cy="46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F5CA-18D8-42B7-8979-242A7ED7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registro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9DD3CD-612A-4274-A9C0-B6F1DDAC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2" b="9980"/>
          <a:stretch/>
        </p:blipFill>
        <p:spPr>
          <a:xfrm>
            <a:off x="1314450" y="1549479"/>
            <a:ext cx="9986963" cy="44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F5CA-18D8-42B7-8979-242A7ED7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Base de datos registro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CC885D-589F-4F16-BC79-92B3B6F4B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2" b="4978"/>
          <a:stretch/>
        </p:blipFill>
        <p:spPr>
          <a:xfrm>
            <a:off x="1333673" y="1532753"/>
            <a:ext cx="9101138" cy="46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E790-CFA5-4287-9201-7538D6AA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Inicio de </a:t>
            </a:r>
            <a:r>
              <a:rPr lang="es-MX" dirty="0" err="1"/>
              <a:t>sesion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365ED6-B180-440F-B8CA-52668A8D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2" b="9980"/>
          <a:stretch/>
        </p:blipFill>
        <p:spPr>
          <a:xfrm>
            <a:off x="845343" y="1596185"/>
            <a:ext cx="10501313" cy="47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E790-CFA5-4287-9201-7538D6AA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paquetes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5DA3E-CA08-4F77-931C-D181406FE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2" b="6020"/>
          <a:stretch/>
        </p:blipFill>
        <p:spPr>
          <a:xfrm>
            <a:off x="959643" y="1649363"/>
            <a:ext cx="10272713" cy="48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0219-AF40-4268-822F-13302F1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tarjeta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816973-C48F-41B6-9EBC-F766656CC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2" b="6437"/>
          <a:stretch/>
        </p:blipFill>
        <p:spPr>
          <a:xfrm>
            <a:off x="869329" y="1541007"/>
            <a:ext cx="10029825" cy="47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0219-AF40-4268-822F-13302F1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Base de datos tarjeta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581185-7D9D-4AD8-9470-22E6FB1D5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1" b="4978"/>
          <a:stretch/>
        </p:blipFill>
        <p:spPr>
          <a:xfrm>
            <a:off x="1783297" y="1837765"/>
            <a:ext cx="820189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71</TotalTime>
  <Words>21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Loggin  Gutierrez de la Rosa Luis alejandro</vt:lpstr>
      <vt:lpstr>Pagina principal</vt:lpstr>
      <vt:lpstr>registro</vt:lpstr>
      <vt:lpstr>Base de datos registro</vt:lpstr>
      <vt:lpstr>Inicio de sesion</vt:lpstr>
      <vt:lpstr>paquetes</vt:lpstr>
      <vt:lpstr>tarjeta</vt:lpstr>
      <vt:lpstr>Base de datos tarjeta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  Gutierrez de la Rosa Luis alejandro</dc:title>
  <dc:creator>Alejandro Gutierrez</dc:creator>
  <cp:lastModifiedBy>Alejandro Gutierrez</cp:lastModifiedBy>
  <cp:revision>5</cp:revision>
  <dcterms:created xsi:type="dcterms:W3CDTF">2018-12-10T00:01:35Z</dcterms:created>
  <dcterms:modified xsi:type="dcterms:W3CDTF">2018-12-10T01:12:51Z</dcterms:modified>
</cp:coreProperties>
</file>