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05F2-6C7C-4A43-A801-1D23D5A9F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A6AB-31F2-47D1-A69D-A07D13E47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A660-2A7D-4A99-9CE2-4B11A552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6F9A-FE54-4C92-ACEF-416E1C96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711E1-E556-4009-99FA-7381F24D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428E-D5CC-4014-B277-E7008BC3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67FE2-56BD-4004-A578-4C2FF7FB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2F9-B916-4A51-B6BD-1220E98E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208-BC62-44AD-8917-E76FF44C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43D5-6FD1-4CB2-8E29-ACC5ACA6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ECEBB-764D-4F2D-851F-02B4C0DBC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4D8EE-0530-4EA7-92ED-78B7C757D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F65D-3F3C-45DA-A5E9-6458C5F2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3C64-D93D-4118-87E5-529F58C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FCC7-62B2-408A-BF32-2B18E64F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CD50-022F-4686-A4FE-A482F8AF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3870-8A9A-4FB2-82DB-8056B8CA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E989-F77B-4FBC-87B8-2C581787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675E-D86F-4216-AB2F-877556C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259D-A1D7-4720-8B09-AC4F2F5C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49D3-9679-4E8C-B6EC-3783886E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AE1E-3EA2-42AE-A133-79F3BBCA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A71F-C6C4-44E5-8663-35EB2DE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B603-A756-4DC0-B802-A978397E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23E8-7BB4-4EDB-9683-0D799989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AEED-265B-4F63-A2AC-2D44DDCE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7E1B-BB65-425E-B727-11DC4FC5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74CC9-A2F6-434C-BBBC-FDC09F7D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AE60D-9606-49DF-9FD5-9FF97094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95E3-39D1-4F69-849B-38A2C500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40C1-577F-436E-B49C-3426595F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542D-F55B-4A79-9A1B-B299AF09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128D6-F048-4081-ADE0-C6BA71151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9349C-9D21-4AE9-934E-DEF1788C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C1C2C-D150-4B31-BDF1-7F980B7BD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81C95-D17B-4740-B256-DF8F2151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6D0EA-F672-4002-ADE4-BC36517B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52163-4C89-4D08-92AC-B2FB74C5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F1695-E856-45A2-BE57-074885D7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891-4D0D-4055-A41B-98FB2919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B4FB5-67BB-4FEA-8AAD-442F6AAF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12820-9BD2-4FEE-A632-438A1830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209F4-66A3-4BA4-B8FF-1491FE87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117C5-0622-47DB-8678-C42E0313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F5252-02E6-4A74-A5FC-DC6A617B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752B9-5822-4ECA-9ECC-77606E2F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2C3C-7638-4048-8B1B-975AC9E5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3C06-BA2F-4FA5-9A89-F2CA8011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C5F2A-A64D-4CB5-AD2C-40DCAA1FB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B143-45BB-4D6D-90ED-9C7EDF9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882A-5819-4F28-A543-55BF8057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FF90C-DAB4-427F-8FC7-924B3273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4A16-9729-4768-AAD2-4B592DCB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B2808-D1CC-47AC-837C-CA46DA3F2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6914-7D47-4207-A0EA-D772C49BE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AE16-44E3-426C-9E5F-FD6D6833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1043B-933B-40E6-A3ED-66E07497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EA645-870B-4C19-8689-0CD2C56D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8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F54E6-E038-475C-A44D-E89CA950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585D-EBE7-4F69-808E-862D6635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DBF3C-8F70-47B0-BBD3-6B0C0988A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227A-54AF-4A3B-BCDE-8C5C51DC294D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868C-9ED1-4EC8-AA66-7D894A707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A2E6-6603-46BB-ACD6-260C01725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0C62-7D89-4CC2-8F86-386C4934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E252-81AD-4BDA-A0E0-613F6BC86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DE017-B31D-44D1-B6F2-8B82CE139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large, food, honeycomb, pizza&#10;&#10;Description automatically generated">
            <a:extLst>
              <a:ext uri="{FF2B5EF4-FFF2-40B4-BE49-F238E27FC236}">
                <a16:creationId xmlns:a16="http://schemas.microsoft.com/office/drawing/2014/main" id="{32FEF10E-F5F4-493F-A89F-B29974C81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-11488"/>
            <a:ext cx="8362950" cy="6293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D15E545-6396-435D-8B47-5678D884809E}"/>
              </a:ext>
            </a:extLst>
          </p:cNvPr>
          <p:cNvSpPr/>
          <p:nvPr/>
        </p:nvSpPr>
        <p:spPr>
          <a:xfrm>
            <a:off x="7000876" y="2581154"/>
            <a:ext cx="974082" cy="31544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ADD482-A2A1-46E0-B6E8-0E4E2201F83A}"/>
              </a:ext>
            </a:extLst>
          </p:cNvPr>
          <p:cNvSpPr/>
          <p:nvPr/>
        </p:nvSpPr>
        <p:spPr>
          <a:xfrm>
            <a:off x="2866343" y="2352675"/>
            <a:ext cx="1734232" cy="1671127"/>
          </a:xfrm>
          <a:custGeom>
            <a:avLst/>
            <a:gdLst>
              <a:gd name="connsiteX0" fmla="*/ 1248457 w 1734232"/>
              <a:gd name="connsiteY0" fmla="*/ 85725 h 1671127"/>
              <a:gd name="connsiteX1" fmla="*/ 1191307 w 1734232"/>
              <a:gd name="connsiteY1" fmla="*/ 161925 h 1671127"/>
              <a:gd name="connsiteX2" fmla="*/ 1172257 w 1734232"/>
              <a:gd name="connsiteY2" fmla="*/ 219075 h 1671127"/>
              <a:gd name="connsiteX3" fmla="*/ 1124632 w 1734232"/>
              <a:gd name="connsiteY3" fmla="*/ 304800 h 1671127"/>
              <a:gd name="connsiteX4" fmla="*/ 1086532 w 1734232"/>
              <a:gd name="connsiteY4" fmla="*/ 333375 h 1671127"/>
              <a:gd name="connsiteX5" fmla="*/ 1029382 w 1734232"/>
              <a:gd name="connsiteY5" fmla="*/ 371475 h 1671127"/>
              <a:gd name="connsiteX6" fmla="*/ 981757 w 1734232"/>
              <a:gd name="connsiteY6" fmla="*/ 428625 h 1671127"/>
              <a:gd name="connsiteX7" fmla="*/ 953182 w 1734232"/>
              <a:gd name="connsiteY7" fmla="*/ 457200 h 1671127"/>
              <a:gd name="connsiteX8" fmla="*/ 915082 w 1734232"/>
              <a:gd name="connsiteY8" fmla="*/ 523875 h 1671127"/>
              <a:gd name="connsiteX9" fmla="*/ 905557 w 1734232"/>
              <a:gd name="connsiteY9" fmla="*/ 552450 h 1671127"/>
              <a:gd name="connsiteX10" fmla="*/ 886507 w 1734232"/>
              <a:gd name="connsiteY10" fmla="*/ 581025 h 1671127"/>
              <a:gd name="connsiteX11" fmla="*/ 876982 w 1734232"/>
              <a:gd name="connsiteY11" fmla="*/ 809625 h 1671127"/>
              <a:gd name="connsiteX12" fmla="*/ 867457 w 1734232"/>
              <a:gd name="connsiteY12" fmla="*/ 838200 h 1671127"/>
              <a:gd name="connsiteX13" fmla="*/ 829357 w 1734232"/>
              <a:gd name="connsiteY13" fmla="*/ 866775 h 1671127"/>
              <a:gd name="connsiteX14" fmla="*/ 810307 w 1734232"/>
              <a:gd name="connsiteY14" fmla="*/ 895350 h 1671127"/>
              <a:gd name="connsiteX15" fmla="*/ 753157 w 1734232"/>
              <a:gd name="connsiteY15" fmla="*/ 914400 h 1671127"/>
              <a:gd name="connsiteX16" fmla="*/ 724582 w 1734232"/>
              <a:gd name="connsiteY16" fmla="*/ 933450 h 1671127"/>
              <a:gd name="connsiteX17" fmla="*/ 657907 w 1734232"/>
              <a:gd name="connsiteY17" fmla="*/ 952500 h 1671127"/>
              <a:gd name="connsiteX18" fmla="*/ 619807 w 1734232"/>
              <a:gd name="connsiteY18" fmla="*/ 971550 h 1671127"/>
              <a:gd name="connsiteX19" fmla="*/ 562657 w 1734232"/>
              <a:gd name="connsiteY19" fmla="*/ 1009650 h 1671127"/>
              <a:gd name="connsiteX20" fmla="*/ 495982 w 1734232"/>
              <a:gd name="connsiteY20" fmla="*/ 1066800 h 1671127"/>
              <a:gd name="connsiteX21" fmla="*/ 467407 w 1734232"/>
              <a:gd name="connsiteY21" fmla="*/ 1076325 h 1671127"/>
              <a:gd name="connsiteX22" fmla="*/ 429307 w 1734232"/>
              <a:gd name="connsiteY22" fmla="*/ 1095375 h 1671127"/>
              <a:gd name="connsiteX23" fmla="*/ 372157 w 1734232"/>
              <a:gd name="connsiteY23" fmla="*/ 1123950 h 1671127"/>
              <a:gd name="connsiteX24" fmla="*/ 286432 w 1734232"/>
              <a:gd name="connsiteY24" fmla="*/ 1143000 h 1671127"/>
              <a:gd name="connsiteX25" fmla="*/ 229282 w 1734232"/>
              <a:gd name="connsiteY25" fmla="*/ 1181100 h 1671127"/>
              <a:gd name="connsiteX26" fmla="*/ 200707 w 1734232"/>
              <a:gd name="connsiteY26" fmla="*/ 1200150 h 1671127"/>
              <a:gd name="connsiteX27" fmla="*/ 172132 w 1734232"/>
              <a:gd name="connsiteY27" fmla="*/ 1219200 h 1671127"/>
              <a:gd name="connsiteX28" fmla="*/ 153082 w 1734232"/>
              <a:gd name="connsiteY28" fmla="*/ 1247775 h 1671127"/>
              <a:gd name="connsiteX29" fmla="*/ 143557 w 1734232"/>
              <a:gd name="connsiteY29" fmla="*/ 1314450 h 1671127"/>
              <a:gd name="connsiteX30" fmla="*/ 134032 w 1734232"/>
              <a:gd name="connsiteY30" fmla="*/ 1362075 h 1671127"/>
              <a:gd name="connsiteX31" fmla="*/ 124507 w 1734232"/>
              <a:gd name="connsiteY31" fmla="*/ 1457325 h 1671127"/>
              <a:gd name="connsiteX32" fmla="*/ 86407 w 1734232"/>
              <a:gd name="connsiteY32" fmla="*/ 1514475 h 1671127"/>
              <a:gd name="connsiteX33" fmla="*/ 29257 w 1734232"/>
              <a:gd name="connsiteY33" fmla="*/ 1552575 h 1671127"/>
              <a:gd name="connsiteX34" fmla="*/ 682 w 1734232"/>
              <a:gd name="connsiteY34" fmla="*/ 1609725 h 1671127"/>
              <a:gd name="connsiteX35" fmla="*/ 29257 w 1734232"/>
              <a:gd name="connsiteY35" fmla="*/ 1619250 h 1671127"/>
              <a:gd name="connsiteX36" fmla="*/ 267382 w 1734232"/>
              <a:gd name="connsiteY36" fmla="*/ 1638300 h 1671127"/>
              <a:gd name="connsiteX37" fmla="*/ 334057 w 1734232"/>
              <a:gd name="connsiteY37" fmla="*/ 1600200 h 1671127"/>
              <a:gd name="connsiteX38" fmla="*/ 381682 w 1734232"/>
              <a:gd name="connsiteY38" fmla="*/ 1590675 h 1671127"/>
              <a:gd name="connsiteX39" fmla="*/ 410257 w 1734232"/>
              <a:gd name="connsiteY39" fmla="*/ 1581150 h 1671127"/>
              <a:gd name="connsiteX40" fmla="*/ 448357 w 1734232"/>
              <a:gd name="connsiteY40" fmla="*/ 1571625 h 1671127"/>
              <a:gd name="connsiteX41" fmla="*/ 476932 w 1734232"/>
              <a:gd name="connsiteY41" fmla="*/ 1562100 h 1671127"/>
              <a:gd name="connsiteX42" fmla="*/ 515032 w 1734232"/>
              <a:gd name="connsiteY42" fmla="*/ 1552575 h 1671127"/>
              <a:gd name="connsiteX43" fmla="*/ 610282 w 1734232"/>
              <a:gd name="connsiteY43" fmla="*/ 1524000 h 1671127"/>
              <a:gd name="connsiteX44" fmla="*/ 705532 w 1734232"/>
              <a:gd name="connsiteY44" fmla="*/ 1476375 h 1671127"/>
              <a:gd name="connsiteX45" fmla="*/ 734107 w 1734232"/>
              <a:gd name="connsiteY45" fmla="*/ 1466850 h 1671127"/>
              <a:gd name="connsiteX46" fmla="*/ 762682 w 1734232"/>
              <a:gd name="connsiteY46" fmla="*/ 1457325 h 1671127"/>
              <a:gd name="connsiteX47" fmla="*/ 800782 w 1734232"/>
              <a:gd name="connsiteY47" fmla="*/ 1428750 h 1671127"/>
              <a:gd name="connsiteX48" fmla="*/ 905557 w 1734232"/>
              <a:gd name="connsiteY48" fmla="*/ 1381125 h 1671127"/>
              <a:gd name="connsiteX49" fmla="*/ 934132 w 1734232"/>
              <a:gd name="connsiteY49" fmla="*/ 1352550 h 1671127"/>
              <a:gd name="connsiteX50" fmla="*/ 972232 w 1734232"/>
              <a:gd name="connsiteY50" fmla="*/ 1333500 h 1671127"/>
              <a:gd name="connsiteX51" fmla="*/ 1029382 w 1734232"/>
              <a:gd name="connsiteY51" fmla="*/ 1304925 h 1671127"/>
              <a:gd name="connsiteX52" fmla="*/ 1057957 w 1734232"/>
              <a:gd name="connsiteY52" fmla="*/ 1276350 h 1671127"/>
              <a:gd name="connsiteX53" fmla="*/ 1115107 w 1734232"/>
              <a:gd name="connsiteY53" fmla="*/ 1257300 h 1671127"/>
              <a:gd name="connsiteX54" fmla="*/ 1143682 w 1734232"/>
              <a:gd name="connsiteY54" fmla="*/ 1247775 h 1671127"/>
              <a:gd name="connsiteX55" fmla="*/ 1200832 w 1734232"/>
              <a:gd name="connsiteY55" fmla="*/ 1219200 h 1671127"/>
              <a:gd name="connsiteX56" fmla="*/ 1257982 w 1734232"/>
              <a:gd name="connsiteY56" fmla="*/ 1181100 h 1671127"/>
              <a:gd name="connsiteX57" fmla="*/ 1296082 w 1734232"/>
              <a:gd name="connsiteY57" fmla="*/ 1152525 h 1671127"/>
              <a:gd name="connsiteX58" fmla="*/ 1353232 w 1734232"/>
              <a:gd name="connsiteY58" fmla="*/ 1143000 h 1671127"/>
              <a:gd name="connsiteX59" fmla="*/ 1381807 w 1734232"/>
              <a:gd name="connsiteY59" fmla="*/ 1133475 h 1671127"/>
              <a:gd name="connsiteX60" fmla="*/ 1458007 w 1734232"/>
              <a:gd name="connsiteY60" fmla="*/ 1114425 h 1671127"/>
              <a:gd name="connsiteX61" fmla="*/ 1515157 w 1734232"/>
              <a:gd name="connsiteY61" fmla="*/ 1104900 h 1671127"/>
              <a:gd name="connsiteX62" fmla="*/ 1543732 w 1734232"/>
              <a:gd name="connsiteY62" fmla="*/ 1095375 h 1671127"/>
              <a:gd name="connsiteX63" fmla="*/ 1638982 w 1734232"/>
              <a:gd name="connsiteY63" fmla="*/ 1066800 h 1671127"/>
              <a:gd name="connsiteX64" fmla="*/ 1667557 w 1734232"/>
              <a:gd name="connsiteY64" fmla="*/ 1057275 h 1671127"/>
              <a:gd name="connsiteX65" fmla="*/ 1734232 w 1734232"/>
              <a:gd name="connsiteY65" fmla="*/ 1009650 h 1671127"/>
              <a:gd name="connsiteX66" fmla="*/ 1696132 w 1734232"/>
              <a:gd name="connsiteY66" fmla="*/ 981075 h 1671127"/>
              <a:gd name="connsiteX67" fmla="*/ 1610407 w 1734232"/>
              <a:gd name="connsiteY67" fmla="*/ 952500 h 1671127"/>
              <a:gd name="connsiteX68" fmla="*/ 1581832 w 1734232"/>
              <a:gd name="connsiteY68" fmla="*/ 942975 h 1671127"/>
              <a:gd name="connsiteX69" fmla="*/ 1515157 w 1734232"/>
              <a:gd name="connsiteY69" fmla="*/ 904875 h 1671127"/>
              <a:gd name="connsiteX70" fmla="*/ 1458007 w 1734232"/>
              <a:gd name="connsiteY70" fmla="*/ 885825 h 1671127"/>
              <a:gd name="connsiteX71" fmla="*/ 1429432 w 1734232"/>
              <a:gd name="connsiteY71" fmla="*/ 876300 h 1671127"/>
              <a:gd name="connsiteX72" fmla="*/ 1372282 w 1734232"/>
              <a:gd name="connsiteY72" fmla="*/ 838200 h 1671127"/>
              <a:gd name="connsiteX73" fmla="*/ 1353232 w 1734232"/>
              <a:gd name="connsiteY73" fmla="*/ 809625 h 1671127"/>
              <a:gd name="connsiteX74" fmla="*/ 1315132 w 1734232"/>
              <a:gd name="connsiteY74" fmla="*/ 781050 h 1671127"/>
              <a:gd name="connsiteX75" fmla="*/ 1286557 w 1734232"/>
              <a:gd name="connsiteY75" fmla="*/ 752475 h 1671127"/>
              <a:gd name="connsiteX76" fmla="*/ 1267507 w 1734232"/>
              <a:gd name="connsiteY76" fmla="*/ 695325 h 1671127"/>
              <a:gd name="connsiteX77" fmla="*/ 1305607 w 1734232"/>
              <a:gd name="connsiteY77" fmla="*/ 600075 h 1671127"/>
              <a:gd name="connsiteX78" fmla="*/ 1324657 w 1734232"/>
              <a:gd name="connsiteY78" fmla="*/ 571500 h 1671127"/>
              <a:gd name="connsiteX79" fmla="*/ 1362757 w 1734232"/>
              <a:gd name="connsiteY79" fmla="*/ 542925 h 1671127"/>
              <a:gd name="connsiteX80" fmla="*/ 1391332 w 1734232"/>
              <a:gd name="connsiteY80" fmla="*/ 504825 h 1671127"/>
              <a:gd name="connsiteX81" fmla="*/ 1448482 w 1734232"/>
              <a:gd name="connsiteY81" fmla="*/ 457200 h 1671127"/>
              <a:gd name="connsiteX82" fmla="*/ 1467532 w 1734232"/>
              <a:gd name="connsiteY82" fmla="*/ 428625 h 1671127"/>
              <a:gd name="connsiteX83" fmla="*/ 1496107 w 1734232"/>
              <a:gd name="connsiteY83" fmla="*/ 371475 h 1671127"/>
              <a:gd name="connsiteX84" fmla="*/ 1562782 w 1734232"/>
              <a:gd name="connsiteY84" fmla="*/ 276225 h 1671127"/>
              <a:gd name="connsiteX85" fmla="*/ 1581832 w 1734232"/>
              <a:gd name="connsiteY85" fmla="*/ 247650 h 1671127"/>
              <a:gd name="connsiteX86" fmla="*/ 1591357 w 1734232"/>
              <a:gd name="connsiteY86" fmla="*/ 219075 h 1671127"/>
              <a:gd name="connsiteX87" fmla="*/ 1553257 w 1734232"/>
              <a:gd name="connsiteY87" fmla="*/ 9525 h 1671127"/>
              <a:gd name="connsiteX88" fmla="*/ 1524682 w 1734232"/>
              <a:gd name="connsiteY88" fmla="*/ 0 h 1671127"/>
              <a:gd name="connsiteX89" fmla="*/ 1410382 w 1734232"/>
              <a:gd name="connsiteY89" fmla="*/ 19050 h 1671127"/>
              <a:gd name="connsiteX90" fmla="*/ 1381807 w 1734232"/>
              <a:gd name="connsiteY90" fmla="*/ 38100 h 1671127"/>
              <a:gd name="connsiteX91" fmla="*/ 1353232 w 1734232"/>
              <a:gd name="connsiteY91" fmla="*/ 47625 h 1671127"/>
              <a:gd name="connsiteX92" fmla="*/ 1267507 w 1734232"/>
              <a:gd name="connsiteY92" fmla="*/ 95250 h 1671127"/>
              <a:gd name="connsiteX93" fmla="*/ 1248457 w 1734232"/>
              <a:gd name="connsiteY93" fmla="*/ 85725 h 167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734232" h="1671127">
                <a:moveTo>
                  <a:pt x="1248457" y="85725"/>
                </a:moveTo>
                <a:cubicBezTo>
                  <a:pt x="1235757" y="96837"/>
                  <a:pt x="1198889" y="144866"/>
                  <a:pt x="1191307" y="161925"/>
                </a:cubicBezTo>
                <a:cubicBezTo>
                  <a:pt x="1183152" y="180275"/>
                  <a:pt x="1178607" y="200025"/>
                  <a:pt x="1172257" y="219075"/>
                </a:cubicBezTo>
                <a:cubicBezTo>
                  <a:pt x="1161875" y="250220"/>
                  <a:pt x="1153745" y="282965"/>
                  <a:pt x="1124632" y="304800"/>
                </a:cubicBezTo>
                <a:cubicBezTo>
                  <a:pt x="1111932" y="314325"/>
                  <a:pt x="1099537" y="324271"/>
                  <a:pt x="1086532" y="333375"/>
                </a:cubicBezTo>
                <a:cubicBezTo>
                  <a:pt x="1067775" y="346505"/>
                  <a:pt x="1045571" y="355286"/>
                  <a:pt x="1029382" y="371475"/>
                </a:cubicBezTo>
                <a:cubicBezTo>
                  <a:pt x="945900" y="454957"/>
                  <a:pt x="1048062" y="349059"/>
                  <a:pt x="981757" y="428625"/>
                </a:cubicBezTo>
                <a:cubicBezTo>
                  <a:pt x="973133" y="438973"/>
                  <a:pt x="962707" y="447675"/>
                  <a:pt x="953182" y="457200"/>
                </a:cubicBezTo>
                <a:cubicBezTo>
                  <a:pt x="933037" y="537781"/>
                  <a:pt x="960480" y="455778"/>
                  <a:pt x="915082" y="523875"/>
                </a:cubicBezTo>
                <a:cubicBezTo>
                  <a:pt x="909513" y="532229"/>
                  <a:pt x="910047" y="543470"/>
                  <a:pt x="905557" y="552450"/>
                </a:cubicBezTo>
                <a:cubicBezTo>
                  <a:pt x="900437" y="562689"/>
                  <a:pt x="892857" y="571500"/>
                  <a:pt x="886507" y="581025"/>
                </a:cubicBezTo>
                <a:cubicBezTo>
                  <a:pt x="883332" y="657225"/>
                  <a:pt x="882616" y="733567"/>
                  <a:pt x="876982" y="809625"/>
                </a:cubicBezTo>
                <a:cubicBezTo>
                  <a:pt x="876240" y="819638"/>
                  <a:pt x="873885" y="830487"/>
                  <a:pt x="867457" y="838200"/>
                </a:cubicBezTo>
                <a:cubicBezTo>
                  <a:pt x="857294" y="850396"/>
                  <a:pt x="840582" y="855550"/>
                  <a:pt x="829357" y="866775"/>
                </a:cubicBezTo>
                <a:cubicBezTo>
                  <a:pt x="821262" y="874870"/>
                  <a:pt x="820015" y="889283"/>
                  <a:pt x="810307" y="895350"/>
                </a:cubicBezTo>
                <a:cubicBezTo>
                  <a:pt x="793279" y="905993"/>
                  <a:pt x="769865" y="903261"/>
                  <a:pt x="753157" y="914400"/>
                </a:cubicBezTo>
                <a:cubicBezTo>
                  <a:pt x="743632" y="920750"/>
                  <a:pt x="734821" y="928330"/>
                  <a:pt x="724582" y="933450"/>
                </a:cubicBezTo>
                <a:cubicBezTo>
                  <a:pt x="701555" y="944964"/>
                  <a:pt x="682322" y="943345"/>
                  <a:pt x="657907" y="952500"/>
                </a:cubicBezTo>
                <a:cubicBezTo>
                  <a:pt x="644612" y="957486"/>
                  <a:pt x="631983" y="964245"/>
                  <a:pt x="619807" y="971550"/>
                </a:cubicBezTo>
                <a:cubicBezTo>
                  <a:pt x="600174" y="983330"/>
                  <a:pt x="578846" y="993461"/>
                  <a:pt x="562657" y="1009650"/>
                </a:cubicBezTo>
                <a:cubicBezTo>
                  <a:pt x="540137" y="1032170"/>
                  <a:pt x="524493" y="1050508"/>
                  <a:pt x="495982" y="1066800"/>
                </a:cubicBezTo>
                <a:cubicBezTo>
                  <a:pt x="487265" y="1071781"/>
                  <a:pt x="476635" y="1072370"/>
                  <a:pt x="467407" y="1076325"/>
                </a:cubicBezTo>
                <a:cubicBezTo>
                  <a:pt x="454356" y="1081918"/>
                  <a:pt x="441635" y="1088330"/>
                  <a:pt x="429307" y="1095375"/>
                </a:cubicBezTo>
                <a:cubicBezTo>
                  <a:pt x="396613" y="1114057"/>
                  <a:pt x="407878" y="1116012"/>
                  <a:pt x="372157" y="1123950"/>
                </a:cubicBezTo>
                <a:cubicBezTo>
                  <a:pt x="354066" y="1127970"/>
                  <a:pt x="307874" y="1131088"/>
                  <a:pt x="286432" y="1143000"/>
                </a:cubicBezTo>
                <a:cubicBezTo>
                  <a:pt x="266418" y="1154119"/>
                  <a:pt x="248332" y="1168400"/>
                  <a:pt x="229282" y="1181100"/>
                </a:cubicBezTo>
                <a:lnTo>
                  <a:pt x="200707" y="1200150"/>
                </a:lnTo>
                <a:lnTo>
                  <a:pt x="172132" y="1219200"/>
                </a:lnTo>
                <a:cubicBezTo>
                  <a:pt x="165782" y="1228725"/>
                  <a:pt x="156371" y="1236810"/>
                  <a:pt x="153082" y="1247775"/>
                </a:cubicBezTo>
                <a:cubicBezTo>
                  <a:pt x="146631" y="1269279"/>
                  <a:pt x="147248" y="1292305"/>
                  <a:pt x="143557" y="1314450"/>
                </a:cubicBezTo>
                <a:cubicBezTo>
                  <a:pt x="140895" y="1330419"/>
                  <a:pt x="136172" y="1346028"/>
                  <a:pt x="134032" y="1362075"/>
                </a:cubicBezTo>
                <a:cubicBezTo>
                  <a:pt x="129815" y="1393703"/>
                  <a:pt x="134024" y="1426869"/>
                  <a:pt x="124507" y="1457325"/>
                </a:cubicBezTo>
                <a:cubicBezTo>
                  <a:pt x="117678" y="1479178"/>
                  <a:pt x="105457" y="1501775"/>
                  <a:pt x="86407" y="1514475"/>
                </a:cubicBezTo>
                <a:lnTo>
                  <a:pt x="29257" y="1552575"/>
                </a:lnTo>
                <a:cubicBezTo>
                  <a:pt x="26049" y="1557388"/>
                  <a:pt x="-4952" y="1598458"/>
                  <a:pt x="682" y="1609725"/>
                </a:cubicBezTo>
                <a:cubicBezTo>
                  <a:pt x="5172" y="1618705"/>
                  <a:pt x="19732" y="1616075"/>
                  <a:pt x="29257" y="1619250"/>
                </a:cubicBezTo>
                <a:cubicBezTo>
                  <a:pt x="87337" y="1706370"/>
                  <a:pt x="46547" y="1662837"/>
                  <a:pt x="267382" y="1638300"/>
                </a:cubicBezTo>
                <a:cubicBezTo>
                  <a:pt x="299855" y="1634692"/>
                  <a:pt x="306460" y="1610549"/>
                  <a:pt x="334057" y="1600200"/>
                </a:cubicBezTo>
                <a:cubicBezTo>
                  <a:pt x="349216" y="1594516"/>
                  <a:pt x="365976" y="1594602"/>
                  <a:pt x="381682" y="1590675"/>
                </a:cubicBezTo>
                <a:cubicBezTo>
                  <a:pt x="391422" y="1588240"/>
                  <a:pt x="400603" y="1583908"/>
                  <a:pt x="410257" y="1581150"/>
                </a:cubicBezTo>
                <a:cubicBezTo>
                  <a:pt x="422844" y="1577554"/>
                  <a:pt x="435770" y="1575221"/>
                  <a:pt x="448357" y="1571625"/>
                </a:cubicBezTo>
                <a:cubicBezTo>
                  <a:pt x="458011" y="1568867"/>
                  <a:pt x="467278" y="1564858"/>
                  <a:pt x="476932" y="1562100"/>
                </a:cubicBezTo>
                <a:cubicBezTo>
                  <a:pt x="489519" y="1558504"/>
                  <a:pt x="502493" y="1556337"/>
                  <a:pt x="515032" y="1552575"/>
                </a:cubicBezTo>
                <a:cubicBezTo>
                  <a:pt x="630980" y="1517790"/>
                  <a:pt x="522465" y="1545954"/>
                  <a:pt x="610282" y="1524000"/>
                </a:cubicBezTo>
                <a:cubicBezTo>
                  <a:pt x="664446" y="1483377"/>
                  <a:pt x="633322" y="1500445"/>
                  <a:pt x="705532" y="1476375"/>
                </a:cubicBezTo>
                <a:lnTo>
                  <a:pt x="734107" y="1466850"/>
                </a:lnTo>
                <a:lnTo>
                  <a:pt x="762682" y="1457325"/>
                </a:lnTo>
                <a:cubicBezTo>
                  <a:pt x="775382" y="1447800"/>
                  <a:pt x="787070" y="1436749"/>
                  <a:pt x="800782" y="1428750"/>
                </a:cubicBezTo>
                <a:cubicBezTo>
                  <a:pt x="857569" y="1395624"/>
                  <a:pt x="860080" y="1396284"/>
                  <a:pt x="905557" y="1381125"/>
                </a:cubicBezTo>
                <a:cubicBezTo>
                  <a:pt x="915082" y="1371600"/>
                  <a:pt x="923171" y="1360380"/>
                  <a:pt x="934132" y="1352550"/>
                </a:cubicBezTo>
                <a:cubicBezTo>
                  <a:pt x="945686" y="1344297"/>
                  <a:pt x="959904" y="1340545"/>
                  <a:pt x="972232" y="1333500"/>
                </a:cubicBezTo>
                <a:cubicBezTo>
                  <a:pt x="1023933" y="1303957"/>
                  <a:pt x="976991" y="1322389"/>
                  <a:pt x="1029382" y="1304925"/>
                </a:cubicBezTo>
                <a:cubicBezTo>
                  <a:pt x="1038907" y="1295400"/>
                  <a:pt x="1046182" y="1282892"/>
                  <a:pt x="1057957" y="1276350"/>
                </a:cubicBezTo>
                <a:cubicBezTo>
                  <a:pt x="1075510" y="1266598"/>
                  <a:pt x="1096057" y="1263650"/>
                  <a:pt x="1115107" y="1257300"/>
                </a:cubicBezTo>
                <a:cubicBezTo>
                  <a:pt x="1124632" y="1254125"/>
                  <a:pt x="1135328" y="1253344"/>
                  <a:pt x="1143682" y="1247775"/>
                </a:cubicBezTo>
                <a:cubicBezTo>
                  <a:pt x="1180611" y="1223156"/>
                  <a:pt x="1161397" y="1232345"/>
                  <a:pt x="1200832" y="1219200"/>
                </a:cubicBezTo>
                <a:cubicBezTo>
                  <a:pt x="1267330" y="1152702"/>
                  <a:pt x="1193653" y="1217859"/>
                  <a:pt x="1257982" y="1181100"/>
                </a:cubicBezTo>
                <a:cubicBezTo>
                  <a:pt x="1271765" y="1173224"/>
                  <a:pt x="1281342" y="1158421"/>
                  <a:pt x="1296082" y="1152525"/>
                </a:cubicBezTo>
                <a:cubicBezTo>
                  <a:pt x="1314013" y="1145352"/>
                  <a:pt x="1334379" y="1147190"/>
                  <a:pt x="1353232" y="1143000"/>
                </a:cubicBezTo>
                <a:cubicBezTo>
                  <a:pt x="1363033" y="1140822"/>
                  <a:pt x="1372121" y="1136117"/>
                  <a:pt x="1381807" y="1133475"/>
                </a:cubicBezTo>
                <a:cubicBezTo>
                  <a:pt x="1407066" y="1126586"/>
                  <a:pt x="1432182" y="1118729"/>
                  <a:pt x="1458007" y="1114425"/>
                </a:cubicBezTo>
                <a:cubicBezTo>
                  <a:pt x="1477057" y="1111250"/>
                  <a:pt x="1496304" y="1109090"/>
                  <a:pt x="1515157" y="1104900"/>
                </a:cubicBezTo>
                <a:cubicBezTo>
                  <a:pt x="1524958" y="1102722"/>
                  <a:pt x="1534078" y="1098133"/>
                  <a:pt x="1543732" y="1095375"/>
                </a:cubicBezTo>
                <a:cubicBezTo>
                  <a:pt x="1644499" y="1066585"/>
                  <a:pt x="1503169" y="1112071"/>
                  <a:pt x="1638982" y="1066800"/>
                </a:cubicBezTo>
                <a:cubicBezTo>
                  <a:pt x="1648507" y="1063625"/>
                  <a:pt x="1659203" y="1062844"/>
                  <a:pt x="1667557" y="1057275"/>
                </a:cubicBezTo>
                <a:cubicBezTo>
                  <a:pt x="1709341" y="1029419"/>
                  <a:pt x="1686974" y="1045094"/>
                  <a:pt x="1734232" y="1009650"/>
                </a:cubicBezTo>
                <a:cubicBezTo>
                  <a:pt x="1721532" y="1000125"/>
                  <a:pt x="1710331" y="988175"/>
                  <a:pt x="1696132" y="981075"/>
                </a:cubicBezTo>
                <a:lnTo>
                  <a:pt x="1610407" y="952500"/>
                </a:lnTo>
                <a:cubicBezTo>
                  <a:pt x="1600882" y="949325"/>
                  <a:pt x="1590186" y="948544"/>
                  <a:pt x="1581832" y="942975"/>
                </a:cubicBezTo>
                <a:cubicBezTo>
                  <a:pt x="1556057" y="925792"/>
                  <a:pt x="1545369" y="916960"/>
                  <a:pt x="1515157" y="904875"/>
                </a:cubicBezTo>
                <a:cubicBezTo>
                  <a:pt x="1496513" y="897417"/>
                  <a:pt x="1477057" y="892175"/>
                  <a:pt x="1458007" y="885825"/>
                </a:cubicBezTo>
                <a:cubicBezTo>
                  <a:pt x="1448482" y="882650"/>
                  <a:pt x="1437786" y="881869"/>
                  <a:pt x="1429432" y="876300"/>
                </a:cubicBezTo>
                <a:lnTo>
                  <a:pt x="1372282" y="838200"/>
                </a:lnTo>
                <a:cubicBezTo>
                  <a:pt x="1365932" y="828675"/>
                  <a:pt x="1361327" y="817720"/>
                  <a:pt x="1353232" y="809625"/>
                </a:cubicBezTo>
                <a:cubicBezTo>
                  <a:pt x="1342007" y="798400"/>
                  <a:pt x="1327185" y="791381"/>
                  <a:pt x="1315132" y="781050"/>
                </a:cubicBezTo>
                <a:cubicBezTo>
                  <a:pt x="1304905" y="772284"/>
                  <a:pt x="1296082" y="762000"/>
                  <a:pt x="1286557" y="752475"/>
                </a:cubicBezTo>
                <a:cubicBezTo>
                  <a:pt x="1280207" y="733425"/>
                  <a:pt x="1261157" y="714375"/>
                  <a:pt x="1267507" y="695325"/>
                </a:cubicBezTo>
                <a:cubicBezTo>
                  <a:pt x="1283119" y="648489"/>
                  <a:pt x="1283183" y="639317"/>
                  <a:pt x="1305607" y="600075"/>
                </a:cubicBezTo>
                <a:cubicBezTo>
                  <a:pt x="1311287" y="590136"/>
                  <a:pt x="1316562" y="579595"/>
                  <a:pt x="1324657" y="571500"/>
                </a:cubicBezTo>
                <a:cubicBezTo>
                  <a:pt x="1335882" y="560275"/>
                  <a:pt x="1351532" y="554150"/>
                  <a:pt x="1362757" y="542925"/>
                </a:cubicBezTo>
                <a:cubicBezTo>
                  <a:pt x="1373982" y="531700"/>
                  <a:pt x="1381001" y="516878"/>
                  <a:pt x="1391332" y="504825"/>
                </a:cubicBezTo>
                <a:cubicBezTo>
                  <a:pt x="1415778" y="476304"/>
                  <a:pt x="1419087" y="476797"/>
                  <a:pt x="1448482" y="457200"/>
                </a:cubicBezTo>
                <a:cubicBezTo>
                  <a:pt x="1454832" y="447675"/>
                  <a:pt x="1462412" y="438864"/>
                  <a:pt x="1467532" y="428625"/>
                </a:cubicBezTo>
                <a:cubicBezTo>
                  <a:pt x="1498987" y="365716"/>
                  <a:pt x="1450611" y="435169"/>
                  <a:pt x="1496107" y="371475"/>
                </a:cubicBezTo>
                <a:cubicBezTo>
                  <a:pt x="1566627" y="272747"/>
                  <a:pt x="1475194" y="407607"/>
                  <a:pt x="1562782" y="276225"/>
                </a:cubicBezTo>
                <a:cubicBezTo>
                  <a:pt x="1569132" y="266700"/>
                  <a:pt x="1578212" y="258510"/>
                  <a:pt x="1581832" y="247650"/>
                </a:cubicBezTo>
                <a:lnTo>
                  <a:pt x="1591357" y="219075"/>
                </a:lnTo>
                <a:cubicBezTo>
                  <a:pt x="1585128" y="94494"/>
                  <a:pt x="1634037" y="49915"/>
                  <a:pt x="1553257" y="9525"/>
                </a:cubicBezTo>
                <a:cubicBezTo>
                  <a:pt x="1544277" y="5035"/>
                  <a:pt x="1534207" y="3175"/>
                  <a:pt x="1524682" y="0"/>
                </a:cubicBezTo>
                <a:cubicBezTo>
                  <a:pt x="1497520" y="3018"/>
                  <a:pt x="1442297" y="3093"/>
                  <a:pt x="1410382" y="19050"/>
                </a:cubicBezTo>
                <a:cubicBezTo>
                  <a:pt x="1400143" y="24170"/>
                  <a:pt x="1392046" y="32980"/>
                  <a:pt x="1381807" y="38100"/>
                </a:cubicBezTo>
                <a:cubicBezTo>
                  <a:pt x="1372827" y="42590"/>
                  <a:pt x="1362009" y="42749"/>
                  <a:pt x="1353232" y="47625"/>
                </a:cubicBezTo>
                <a:cubicBezTo>
                  <a:pt x="1326319" y="62576"/>
                  <a:pt x="1300879" y="91079"/>
                  <a:pt x="1267507" y="95250"/>
                </a:cubicBezTo>
                <a:cubicBezTo>
                  <a:pt x="1251755" y="97219"/>
                  <a:pt x="1261157" y="74613"/>
                  <a:pt x="1248457" y="8572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7256C8-22FB-4720-AD7E-AC760788AE56}"/>
              </a:ext>
            </a:extLst>
          </p:cNvPr>
          <p:cNvSpPr/>
          <p:nvPr/>
        </p:nvSpPr>
        <p:spPr>
          <a:xfrm>
            <a:off x="9810750" y="5181600"/>
            <a:ext cx="790575" cy="1209802"/>
          </a:xfrm>
          <a:custGeom>
            <a:avLst/>
            <a:gdLst>
              <a:gd name="connsiteX0" fmla="*/ 142875 w 790575"/>
              <a:gd name="connsiteY0" fmla="*/ 57150 h 1209802"/>
              <a:gd name="connsiteX1" fmla="*/ 38100 w 790575"/>
              <a:gd name="connsiteY1" fmla="*/ 161925 h 1209802"/>
              <a:gd name="connsiteX2" fmla="*/ 0 w 790575"/>
              <a:gd name="connsiteY2" fmla="*/ 228600 h 1209802"/>
              <a:gd name="connsiteX3" fmla="*/ 9525 w 790575"/>
              <a:gd name="connsiteY3" fmla="*/ 514350 h 1209802"/>
              <a:gd name="connsiteX4" fmla="*/ 47625 w 790575"/>
              <a:gd name="connsiteY4" fmla="*/ 638175 h 1209802"/>
              <a:gd name="connsiteX5" fmla="*/ 66675 w 790575"/>
              <a:gd name="connsiteY5" fmla="*/ 714375 h 1209802"/>
              <a:gd name="connsiteX6" fmla="*/ 76200 w 790575"/>
              <a:gd name="connsiteY6" fmla="*/ 742950 h 1209802"/>
              <a:gd name="connsiteX7" fmla="*/ 104775 w 790575"/>
              <a:gd name="connsiteY7" fmla="*/ 847725 h 1209802"/>
              <a:gd name="connsiteX8" fmla="*/ 123825 w 790575"/>
              <a:gd name="connsiteY8" fmla="*/ 885825 h 1209802"/>
              <a:gd name="connsiteX9" fmla="*/ 152400 w 790575"/>
              <a:gd name="connsiteY9" fmla="*/ 904875 h 1209802"/>
              <a:gd name="connsiteX10" fmla="*/ 219075 w 790575"/>
              <a:gd name="connsiteY10" fmla="*/ 990600 h 1209802"/>
              <a:gd name="connsiteX11" fmla="*/ 276225 w 790575"/>
              <a:gd name="connsiteY11" fmla="*/ 1047750 h 1209802"/>
              <a:gd name="connsiteX12" fmla="*/ 314325 w 790575"/>
              <a:gd name="connsiteY12" fmla="*/ 1104900 h 1209802"/>
              <a:gd name="connsiteX13" fmla="*/ 323850 w 790575"/>
              <a:gd name="connsiteY13" fmla="*/ 1133475 h 1209802"/>
              <a:gd name="connsiteX14" fmla="*/ 361950 w 790575"/>
              <a:gd name="connsiteY14" fmla="*/ 1190625 h 1209802"/>
              <a:gd name="connsiteX15" fmla="*/ 419100 w 790575"/>
              <a:gd name="connsiteY15" fmla="*/ 1209675 h 1209802"/>
              <a:gd name="connsiteX16" fmla="*/ 657225 w 790575"/>
              <a:gd name="connsiteY16" fmla="*/ 1181100 h 1209802"/>
              <a:gd name="connsiteX17" fmla="*/ 685800 w 790575"/>
              <a:gd name="connsiteY17" fmla="*/ 1162050 h 1209802"/>
              <a:gd name="connsiteX18" fmla="*/ 714375 w 790575"/>
              <a:gd name="connsiteY18" fmla="*/ 1095375 h 1209802"/>
              <a:gd name="connsiteX19" fmla="*/ 733425 w 790575"/>
              <a:gd name="connsiteY19" fmla="*/ 1057275 h 1209802"/>
              <a:gd name="connsiteX20" fmla="*/ 762000 w 790575"/>
              <a:gd name="connsiteY20" fmla="*/ 1028700 h 1209802"/>
              <a:gd name="connsiteX21" fmla="*/ 790575 w 790575"/>
              <a:gd name="connsiteY21" fmla="*/ 971550 h 1209802"/>
              <a:gd name="connsiteX22" fmla="*/ 771525 w 790575"/>
              <a:gd name="connsiteY22" fmla="*/ 885825 h 1209802"/>
              <a:gd name="connsiteX23" fmla="*/ 742950 w 790575"/>
              <a:gd name="connsiteY23" fmla="*/ 857250 h 1209802"/>
              <a:gd name="connsiteX24" fmla="*/ 695325 w 790575"/>
              <a:gd name="connsiteY24" fmla="*/ 771525 h 1209802"/>
              <a:gd name="connsiteX25" fmla="*/ 638175 w 790575"/>
              <a:gd name="connsiteY25" fmla="*/ 676275 h 1209802"/>
              <a:gd name="connsiteX26" fmla="*/ 600075 w 790575"/>
              <a:gd name="connsiteY26" fmla="*/ 533400 h 1209802"/>
              <a:gd name="connsiteX27" fmla="*/ 581025 w 790575"/>
              <a:gd name="connsiteY27" fmla="*/ 419100 h 1209802"/>
              <a:gd name="connsiteX28" fmla="*/ 542925 w 790575"/>
              <a:gd name="connsiteY28" fmla="*/ 361950 h 1209802"/>
              <a:gd name="connsiteX29" fmla="*/ 533400 w 790575"/>
              <a:gd name="connsiteY29" fmla="*/ 333375 h 1209802"/>
              <a:gd name="connsiteX30" fmla="*/ 523875 w 790575"/>
              <a:gd name="connsiteY30" fmla="*/ 295275 h 1209802"/>
              <a:gd name="connsiteX31" fmla="*/ 504825 w 790575"/>
              <a:gd name="connsiteY31" fmla="*/ 247650 h 1209802"/>
              <a:gd name="connsiteX32" fmla="*/ 485775 w 790575"/>
              <a:gd name="connsiteY32" fmla="*/ 133350 h 1209802"/>
              <a:gd name="connsiteX33" fmla="*/ 476250 w 790575"/>
              <a:gd name="connsiteY33" fmla="*/ 95250 h 1209802"/>
              <a:gd name="connsiteX34" fmla="*/ 457200 w 790575"/>
              <a:gd name="connsiteY34" fmla="*/ 38100 h 1209802"/>
              <a:gd name="connsiteX35" fmla="*/ 390525 w 790575"/>
              <a:gd name="connsiteY35" fmla="*/ 0 h 1209802"/>
              <a:gd name="connsiteX36" fmla="*/ 333375 w 790575"/>
              <a:gd name="connsiteY36" fmla="*/ 9525 h 1209802"/>
              <a:gd name="connsiteX37" fmla="*/ 247650 w 790575"/>
              <a:gd name="connsiteY37" fmla="*/ 57150 h 1209802"/>
              <a:gd name="connsiteX38" fmla="*/ 142875 w 790575"/>
              <a:gd name="connsiteY38" fmla="*/ 57150 h 120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90575" h="1209802">
                <a:moveTo>
                  <a:pt x="142875" y="57150"/>
                </a:moveTo>
                <a:cubicBezTo>
                  <a:pt x="107950" y="74613"/>
                  <a:pt x="60189" y="117748"/>
                  <a:pt x="38100" y="161925"/>
                </a:cubicBezTo>
                <a:cubicBezTo>
                  <a:pt x="13930" y="210264"/>
                  <a:pt x="26926" y="188211"/>
                  <a:pt x="0" y="228600"/>
                </a:cubicBezTo>
                <a:cubicBezTo>
                  <a:pt x="3175" y="323850"/>
                  <a:pt x="2024" y="419343"/>
                  <a:pt x="9525" y="514350"/>
                </a:cubicBezTo>
                <a:cubicBezTo>
                  <a:pt x="13352" y="562829"/>
                  <a:pt x="31501" y="595177"/>
                  <a:pt x="47625" y="638175"/>
                </a:cubicBezTo>
                <a:cubicBezTo>
                  <a:pt x="63955" y="681721"/>
                  <a:pt x="52464" y="657530"/>
                  <a:pt x="66675" y="714375"/>
                </a:cubicBezTo>
                <a:cubicBezTo>
                  <a:pt x="69110" y="724115"/>
                  <a:pt x="73765" y="733210"/>
                  <a:pt x="76200" y="742950"/>
                </a:cubicBezTo>
                <a:cubicBezTo>
                  <a:pt x="86652" y="784756"/>
                  <a:pt x="84341" y="806857"/>
                  <a:pt x="104775" y="847725"/>
                </a:cubicBezTo>
                <a:cubicBezTo>
                  <a:pt x="111125" y="860425"/>
                  <a:pt x="114735" y="874917"/>
                  <a:pt x="123825" y="885825"/>
                </a:cubicBezTo>
                <a:cubicBezTo>
                  <a:pt x="131154" y="894619"/>
                  <a:pt x="142875" y="898525"/>
                  <a:pt x="152400" y="904875"/>
                </a:cubicBezTo>
                <a:cubicBezTo>
                  <a:pt x="185838" y="988470"/>
                  <a:pt x="149969" y="921494"/>
                  <a:pt x="219075" y="990600"/>
                </a:cubicBezTo>
                <a:cubicBezTo>
                  <a:pt x="302643" y="1074168"/>
                  <a:pt x="151709" y="954363"/>
                  <a:pt x="276225" y="1047750"/>
                </a:cubicBezTo>
                <a:cubicBezTo>
                  <a:pt x="298873" y="1115694"/>
                  <a:pt x="266759" y="1033551"/>
                  <a:pt x="314325" y="1104900"/>
                </a:cubicBezTo>
                <a:cubicBezTo>
                  <a:pt x="319894" y="1113254"/>
                  <a:pt x="318974" y="1124698"/>
                  <a:pt x="323850" y="1133475"/>
                </a:cubicBezTo>
                <a:cubicBezTo>
                  <a:pt x="334969" y="1153489"/>
                  <a:pt x="340230" y="1183385"/>
                  <a:pt x="361950" y="1190625"/>
                </a:cubicBezTo>
                <a:lnTo>
                  <a:pt x="419100" y="1209675"/>
                </a:lnTo>
                <a:cubicBezTo>
                  <a:pt x="433207" y="1208933"/>
                  <a:pt x="604901" y="1215983"/>
                  <a:pt x="657225" y="1181100"/>
                </a:cubicBezTo>
                <a:lnTo>
                  <a:pt x="685800" y="1162050"/>
                </a:lnTo>
                <a:cubicBezTo>
                  <a:pt x="701445" y="1099472"/>
                  <a:pt x="685140" y="1146536"/>
                  <a:pt x="714375" y="1095375"/>
                </a:cubicBezTo>
                <a:cubicBezTo>
                  <a:pt x="721420" y="1083047"/>
                  <a:pt x="725172" y="1068829"/>
                  <a:pt x="733425" y="1057275"/>
                </a:cubicBezTo>
                <a:cubicBezTo>
                  <a:pt x="741255" y="1046314"/>
                  <a:pt x="753376" y="1039048"/>
                  <a:pt x="762000" y="1028700"/>
                </a:cubicBezTo>
                <a:cubicBezTo>
                  <a:pt x="782516" y="1004081"/>
                  <a:pt x="781029" y="1000189"/>
                  <a:pt x="790575" y="971550"/>
                </a:cubicBezTo>
                <a:cubicBezTo>
                  <a:pt x="789422" y="964635"/>
                  <a:pt x="781946" y="901457"/>
                  <a:pt x="771525" y="885825"/>
                </a:cubicBezTo>
                <a:cubicBezTo>
                  <a:pt x="764053" y="874617"/>
                  <a:pt x="752475" y="866775"/>
                  <a:pt x="742950" y="857250"/>
                </a:cubicBezTo>
                <a:cubicBezTo>
                  <a:pt x="715015" y="717577"/>
                  <a:pt x="761389" y="903652"/>
                  <a:pt x="695325" y="771525"/>
                </a:cubicBezTo>
                <a:cubicBezTo>
                  <a:pt x="639567" y="660009"/>
                  <a:pt x="746030" y="762559"/>
                  <a:pt x="638175" y="676275"/>
                </a:cubicBezTo>
                <a:cubicBezTo>
                  <a:pt x="612358" y="611732"/>
                  <a:pt x="612521" y="620523"/>
                  <a:pt x="600075" y="533400"/>
                </a:cubicBezTo>
                <a:cubicBezTo>
                  <a:pt x="599527" y="529566"/>
                  <a:pt x="586828" y="431867"/>
                  <a:pt x="581025" y="419100"/>
                </a:cubicBezTo>
                <a:cubicBezTo>
                  <a:pt x="571551" y="398257"/>
                  <a:pt x="550165" y="383670"/>
                  <a:pt x="542925" y="361950"/>
                </a:cubicBezTo>
                <a:cubicBezTo>
                  <a:pt x="539750" y="352425"/>
                  <a:pt x="536158" y="343029"/>
                  <a:pt x="533400" y="333375"/>
                </a:cubicBezTo>
                <a:cubicBezTo>
                  <a:pt x="529804" y="320788"/>
                  <a:pt x="528015" y="307694"/>
                  <a:pt x="523875" y="295275"/>
                </a:cubicBezTo>
                <a:cubicBezTo>
                  <a:pt x="518468" y="279055"/>
                  <a:pt x="510232" y="263870"/>
                  <a:pt x="504825" y="247650"/>
                </a:cubicBezTo>
                <a:cubicBezTo>
                  <a:pt x="490535" y="204780"/>
                  <a:pt x="494101" y="183308"/>
                  <a:pt x="485775" y="133350"/>
                </a:cubicBezTo>
                <a:cubicBezTo>
                  <a:pt x="483623" y="120437"/>
                  <a:pt x="480012" y="107789"/>
                  <a:pt x="476250" y="95250"/>
                </a:cubicBezTo>
                <a:cubicBezTo>
                  <a:pt x="470480" y="76016"/>
                  <a:pt x="475161" y="47080"/>
                  <a:pt x="457200" y="38100"/>
                </a:cubicBezTo>
                <a:cubicBezTo>
                  <a:pt x="408861" y="13930"/>
                  <a:pt x="430914" y="26926"/>
                  <a:pt x="390525" y="0"/>
                </a:cubicBezTo>
                <a:cubicBezTo>
                  <a:pt x="371475" y="3175"/>
                  <a:pt x="351202" y="2097"/>
                  <a:pt x="333375" y="9525"/>
                </a:cubicBezTo>
                <a:cubicBezTo>
                  <a:pt x="262869" y="38903"/>
                  <a:pt x="300139" y="46652"/>
                  <a:pt x="247650" y="57150"/>
                </a:cubicBezTo>
                <a:cubicBezTo>
                  <a:pt x="225635" y="61553"/>
                  <a:pt x="177800" y="39687"/>
                  <a:pt x="142875" y="5715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8A33062-3539-4D60-A4AF-34EF83DA8F6B}"/>
              </a:ext>
            </a:extLst>
          </p:cNvPr>
          <p:cNvSpPr/>
          <p:nvPr/>
        </p:nvSpPr>
        <p:spPr>
          <a:xfrm>
            <a:off x="3781425" y="438150"/>
            <a:ext cx="723900" cy="886682"/>
          </a:xfrm>
          <a:custGeom>
            <a:avLst/>
            <a:gdLst>
              <a:gd name="connsiteX0" fmla="*/ 38100 w 723900"/>
              <a:gd name="connsiteY0" fmla="*/ 161925 h 886682"/>
              <a:gd name="connsiteX1" fmla="*/ 38100 w 723900"/>
              <a:gd name="connsiteY1" fmla="*/ 390525 h 886682"/>
              <a:gd name="connsiteX2" fmla="*/ 57150 w 723900"/>
              <a:gd name="connsiteY2" fmla="*/ 561975 h 886682"/>
              <a:gd name="connsiteX3" fmla="*/ 66675 w 723900"/>
              <a:gd name="connsiteY3" fmla="*/ 590550 h 886682"/>
              <a:gd name="connsiteX4" fmla="*/ 57150 w 723900"/>
              <a:gd name="connsiteY4" fmla="*/ 638175 h 886682"/>
              <a:gd name="connsiteX5" fmla="*/ 66675 w 723900"/>
              <a:gd name="connsiteY5" fmla="*/ 676275 h 886682"/>
              <a:gd name="connsiteX6" fmla="*/ 76200 w 723900"/>
              <a:gd name="connsiteY6" fmla="*/ 704850 h 886682"/>
              <a:gd name="connsiteX7" fmla="*/ 85725 w 723900"/>
              <a:gd name="connsiteY7" fmla="*/ 742950 h 886682"/>
              <a:gd name="connsiteX8" fmla="*/ 104775 w 723900"/>
              <a:gd name="connsiteY8" fmla="*/ 800100 h 886682"/>
              <a:gd name="connsiteX9" fmla="*/ 161925 w 723900"/>
              <a:gd name="connsiteY9" fmla="*/ 828675 h 886682"/>
              <a:gd name="connsiteX10" fmla="*/ 219075 w 723900"/>
              <a:gd name="connsiteY10" fmla="*/ 857250 h 886682"/>
              <a:gd name="connsiteX11" fmla="*/ 238125 w 723900"/>
              <a:gd name="connsiteY11" fmla="*/ 885825 h 886682"/>
              <a:gd name="connsiteX12" fmla="*/ 323850 w 723900"/>
              <a:gd name="connsiteY12" fmla="*/ 866775 h 886682"/>
              <a:gd name="connsiteX13" fmla="*/ 352425 w 723900"/>
              <a:gd name="connsiteY13" fmla="*/ 828675 h 886682"/>
              <a:gd name="connsiteX14" fmla="*/ 381000 w 723900"/>
              <a:gd name="connsiteY14" fmla="*/ 809625 h 886682"/>
              <a:gd name="connsiteX15" fmla="*/ 419100 w 723900"/>
              <a:gd name="connsiteY15" fmla="*/ 685800 h 886682"/>
              <a:gd name="connsiteX16" fmla="*/ 438150 w 723900"/>
              <a:gd name="connsiteY16" fmla="*/ 619125 h 886682"/>
              <a:gd name="connsiteX17" fmla="*/ 447675 w 723900"/>
              <a:gd name="connsiteY17" fmla="*/ 590550 h 886682"/>
              <a:gd name="connsiteX18" fmla="*/ 466725 w 723900"/>
              <a:gd name="connsiteY18" fmla="*/ 504825 h 886682"/>
              <a:gd name="connsiteX19" fmla="*/ 476250 w 723900"/>
              <a:gd name="connsiteY19" fmla="*/ 400050 h 886682"/>
              <a:gd name="connsiteX20" fmla="*/ 504825 w 723900"/>
              <a:gd name="connsiteY20" fmla="*/ 342900 h 886682"/>
              <a:gd name="connsiteX21" fmla="*/ 514350 w 723900"/>
              <a:gd name="connsiteY21" fmla="*/ 314325 h 886682"/>
              <a:gd name="connsiteX22" fmla="*/ 552450 w 723900"/>
              <a:gd name="connsiteY22" fmla="*/ 257175 h 886682"/>
              <a:gd name="connsiteX23" fmla="*/ 581025 w 723900"/>
              <a:gd name="connsiteY23" fmla="*/ 200025 h 886682"/>
              <a:gd name="connsiteX24" fmla="*/ 609600 w 723900"/>
              <a:gd name="connsiteY24" fmla="*/ 133350 h 886682"/>
              <a:gd name="connsiteX25" fmla="*/ 628650 w 723900"/>
              <a:gd name="connsiteY25" fmla="*/ 95250 h 886682"/>
              <a:gd name="connsiteX26" fmla="*/ 666750 w 723900"/>
              <a:gd name="connsiteY26" fmla="*/ 76200 h 886682"/>
              <a:gd name="connsiteX27" fmla="*/ 723900 w 723900"/>
              <a:gd name="connsiteY27" fmla="*/ 47625 h 886682"/>
              <a:gd name="connsiteX28" fmla="*/ 304800 w 723900"/>
              <a:gd name="connsiteY28" fmla="*/ 28575 h 886682"/>
              <a:gd name="connsiteX29" fmla="*/ 219075 w 723900"/>
              <a:gd name="connsiteY29" fmla="*/ 9525 h 886682"/>
              <a:gd name="connsiteX30" fmla="*/ 161925 w 723900"/>
              <a:gd name="connsiteY30" fmla="*/ 0 h 886682"/>
              <a:gd name="connsiteX31" fmla="*/ 95250 w 723900"/>
              <a:gd name="connsiteY31" fmla="*/ 19050 h 886682"/>
              <a:gd name="connsiteX32" fmla="*/ 66675 w 723900"/>
              <a:gd name="connsiteY32" fmla="*/ 28575 h 886682"/>
              <a:gd name="connsiteX33" fmla="*/ 57150 w 723900"/>
              <a:gd name="connsiteY33" fmla="*/ 57150 h 886682"/>
              <a:gd name="connsiteX34" fmla="*/ 0 w 723900"/>
              <a:gd name="connsiteY34" fmla="*/ 104775 h 886682"/>
              <a:gd name="connsiteX35" fmla="*/ 19050 w 723900"/>
              <a:gd name="connsiteY35" fmla="*/ 200025 h 886682"/>
              <a:gd name="connsiteX36" fmla="*/ 38100 w 723900"/>
              <a:gd name="connsiteY36" fmla="*/ 161925 h 886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3900" h="886682">
                <a:moveTo>
                  <a:pt x="38100" y="161925"/>
                </a:moveTo>
                <a:cubicBezTo>
                  <a:pt x="41275" y="193675"/>
                  <a:pt x="25953" y="202240"/>
                  <a:pt x="38100" y="390525"/>
                </a:cubicBezTo>
                <a:cubicBezTo>
                  <a:pt x="41420" y="441983"/>
                  <a:pt x="45284" y="508580"/>
                  <a:pt x="57150" y="561975"/>
                </a:cubicBezTo>
                <a:cubicBezTo>
                  <a:pt x="59328" y="571776"/>
                  <a:pt x="63500" y="581025"/>
                  <a:pt x="66675" y="590550"/>
                </a:cubicBezTo>
                <a:cubicBezTo>
                  <a:pt x="63500" y="606425"/>
                  <a:pt x="57150" y="621986"/>
                  <a:pt x="57150" y="638175"/>
                </a:cubicBezTo>
                <a:cubicBezTo>
                  <a:pt x="57150" y="651266"/>
                  <a:pt x="63079" y="663688"/>
                  <a:pt x="66675" y="676275"/>
                </a:cubicBezTo>
                <a:cubicBezTo>
                  <a:pt x="69433" y="685929"/>
                  <a:pt x="73442" y="695196"/>
                  <a:pt x="76200" y="704850"/>
                </a:cubicBezTo>
                <a:cubicBezTo>
                  <a:pt x="79796" y="717437"/>
                  <a:pt x="81963" y="730411"/>
                  <a:pt x="85725" y="742950"/>
                </a:cubicBezTo>
                <a:cubicBezTo>
                  <a:pt x="91495" y="762184"/>
                  <a:pt x="88067" y="788961"/>
                  <a:pt x="104775" y="800100"/>
                </a:cubicBezTo>
                <a:cubicBezTo>
                  <a:pt x="186667" y="854695"/>
                  <a:pt x="83055" y="789240"/>
                  <a:pt x="161925" y="828675"/>
                </a:cubicBezTo>
                <a:cubicBezTo>
                  <a:pt x="235783" y="865604"/>
                  <a:pt x="147251" y="833309"/>
                  <a:pt x="219075" y="857250"/>
                </a:cubicBezTo>
                <a:cubicBezTo>
                  <a:pt x="225425" y="866775"/>
                  <a:pt x="227019" y="883049"/>
                  <a:pt x="238125" y="885825"/>
                </a:cubicBezTo>
                <a:cubicBezTo>
                  <a:pt x="257283" y="890615"/>
                  <a:pt x="301853" y="874107"/>
                  <a:pt x="323850" y="866775"/>
                </a:cubicBezTo>
                <a:cubicBezTo>
                  <a:pt x="333375" y="854075"/>
                  <a:pt x="341200" y="839900"/>
                  <a:pt x="352425" y="828675"/>
                </a:cubicBezTo>
                <a:cubicBezTo>
                  <a:pt x="360520" y="820580"/>
                  <a:pt x="375518" y="819675"/>
                  <a:pt x="381000" y="809625"/>
                </a:cubicBezTo>
                <a:cubicBezTo>
                  <a:pt x="399937" y="774907"/>
                  <a:pt x="408258" y="725556"/>
                  <a:pt x="419100" y="685800"/>
                </a:cubicBezTo>
                <a:cubicBezTo>
                  <a:pt x="425182" y="663500"/>
                  <a:pt x="431508" y="641265"/>
                  <a:pt x="438150" y="619125"/>
                </a:cubicBezTo>
                <a:cubicBezTo>
                  <a:pt x="441035" y="609508"/>
                  <a:pt x="445497" y="600351"/>
                  <a:pt x="447675" y="590550"/>
                </a:cubicBezTo>
                <a:cubicBezTo>
                  <a:pt x="470026" y="489970"/>
                  <a:pt x="445283" y="569151"/>
                  <a:pt x="466725" y="504825"/>
                </a:cubicBezTo>
                <a:cubicBezTo>
                  <a:pt x="469900" y="469900"/>
                  <a:pt x="471290" y="434767"/>
                  <a:pt x="476250" y="400050"/>
                </a:cubicBezTo>
                <a:cubicBezTo>
                  <a:pt x="481038" y="366532"/>
                  <a:pt x="489734" y="373082"/>
                  <a:pt x="504825" y="342900"/>
                </a:cubicBezTo>
                <a:cubicBezTo>
                  <a:pt x="509315" y="333920"/>
                  <a:pt x="509474" y="323102"/>
                  <a:pt x="514350" y="314325"/>
                </a:cubicBezTo>
                <a:cubicBezTo>
                  <a:pt x="525469" y="294311"/>
                  <a:pt x="545210" y="278895"/>
                  <a:pt x="552450" y="257175"/>
                </a:cubicBezTo>
                <a:cubicBezTo>
                  <a:pt x="565595" y="217740"/>
                  <a:pt x="556406" y="236954"/>
                  <a:pt x="581025" y="200025"/>
                </a:cubicBezTo>
                <a:cubicBezTo>
                  <a:pt x="596670" y="137447"/>
                  <a:pt x="580365" y="184511"/>
                  <a:pt x="609600" y="133350"/>
                </a:cubicBezTo>
                <a:cubicBezTo>
                  <a:pt x="616645" y="121022"/>
                  <a:pt x="618610" y="105290"/>
                  <a:pt x="628650" y="95250"/>
                </a:cubicBezTo>
                <a:cubicBezTo>
                  <a:pt x="638690" y="85210"/>
                  <a:pt x="654422" y="83245"/>
                  <a:pt x="666750" y="76200"/>
                </a:cubicBezTo>
                <a:cubicBezTo>
                  <a:pt x="718451" y="46657"/>
                  <a:pt x="671509" y="65089"/>
                  <a:pt x="723900" y="47625"/>
                </a:cubicBezTo>
                <a:cubicBezTo>
                  <a:pt x="569864" y="-3720"/>
                  <a:pt x="730382" y="46685"/>
                  <a:pt x="304800" y="28575"/>
                </a:cubicBezTo>
                <a:cubicBezTo>
                  <a:pt x="228280" y="25319"/>
                  <a:pt x="270893" y="21040"/>
                  <a:pt x="219075" y="9525"/>
                </a:cubicBezTo>
                <a:cubicBezTo>
                  <a:pt x="200222" y="5335"/>
                  <a:pt x="180975" y="3175"/>
                  <a:pt x="161925" y="0"/>
                </a:cubicBezTo>
                <a:lnTo>
                  <a:pt x="95250" y="19050"/>
                </a:lnTo>
                <a:cubicBezTo>
                  <a:pt x="85633" y="21935"/>
                  <a:pt x="73775" y="21475"/>
                  <a:pt x="66675" y="28575"/>
                </a:cubicBezTo>
                <a:cubicBezTo>
                  <a:pt x="59575" y="35675"/>
                  <a:pt x="62719" y="48796"/>
                  <a:pt x="57150" y="57150"/>
                </a:cubicBezTo>
                <a:cubicBezTo>
                  <a:pt x="42482" y="79152"/>
                  <a:pt x="21085" y="90718"/>
                  <a:pt x="0" y="104775"/>
                </a:cubicBezTo>
                <a:cubicBezTo>
                  <a:pt x="3510" y="129346"/>
                  <a:pt x="5750" y="173426"/>
                  <a:pt x="19050" y="200025"/>
                </a:cubicBezTo>
                <a:cubicBezTo>
                  <a:pt x="21058" y="204041"/>
                  <a:pt x="34925" y="130175"/>
                  <a:pt x="38100" y="16192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882E05-093B-4793-A1DC-16CEF80B4AFB}"/>
              </a:ext>
            </a:extLst>
          </p:cNvPr>
          <p:cNvSpPr/>
          <p:nvPr/>
        </p:nvSpPr>
        <p:spPr>
          <a:xfrm>
            <a:off x="8067675" y="1333500"/>
            <a:ext cx="808399" cy="1304925"/>
          </a:xfrm>
          <a:custGeom>
            <a:avLst/>
            <a:gdLst>
              <a:gd name="connsiteX0" fmla="*/ 333375 w 808399"/>
              <a:gd name="connsiteY0" fmla="*/ 0 h 1304925"/>
              <a:gd name="connsiteX1" fmla="*/ 257175 w 808399"/>
              <a:gd name="connsiteY1" fmla="*/ 38100 h 1304925"/>
              <a:gd name="connsiteX2" fmla="*/ 219075 w 808399"/>
              <a:gd name="connsiteY2" fmla="*/ 95250 h 1304925"/>
              <a:gd name="connsiteX3" fmla="*/ 200025 w 808399"/>
              <a:gd name="connsiteY3" fmla="*/ 161925 h 1304925"/>
              <a:gd name="connsiteX4" fmla="*/ 180975 w 808399"/>
              <a:gd name="connsiteY4" fmla="*/ 190500 h 1304925"/>
              <a:gd name="connsiteX5" fmla="*/ 152400 w 808399"/>
              <a:gd name="connsiteY5" fmla="*/ 276225 h 1304925"/>
              <a:gd name="connsiteX6" fmla="*/ 133350 w 808399"/>
              <a:gd name="connsiteY6" fmla="*/ 409575 h 1304925"/>
              <a:gd name="connsiteX7" fmla="*/ 114300 w 808399"/>
              <a:gd name="connsiteY7" fmla="*/ 485775 h 1304925"/>
              <a:gd name="connsiteX8" fmla="*/ 85725 w 808399"/>
              <a:gd name="connsiteY8" fmla="*/ 514350 h 1304925"/>
              <a:gd name="connsiteX9" fmla="*/ 47625 w 808399"/>
              <a:gd name="connsiteY9" fmla="*/ 571500 h 1304925"/>
              <a:gd name="connsiteX10" fmla="*/ 28575 w 808399"/>
              <a:gd name="connsiteY10" fmla="*/ 628650 h 1304925"/>
              <a:gd name="connsiteX11" fmla="*/ 0 w 808399"/>
              <a:gd name="connsiteY11" fmla="*/ 790575 h 1304925"/>
              <a:gd name="connsiteX12" fmla="*/ 9525 w 808399"/>
              <a:gd name="connsiteY12" fmla="*/ 847725 h 1304925"/>
              <a:gd name="connsiteX13" fmla="*/ 28575 w 808399"/>
              <a:gd name="connsiteY13" fmla="*/ 876300 h 1304925"/>
              <a:gd name="connsiteX14" fmla="*/ 38100 w 808399"/>
              <a:gd name="connsiteY14" fmla="*/ 904875 h 1304925"/>
              <a:gd name="connsiteX15" fmla="*/ 57150 w 808399"/>
              <a:gd name="connsiteY15" fmla="*/ 933450 h 1304925"/>
              <a:gd name="connsiteX16" fmla="*/ 76200 w 808399"/>
              <a:gd name="connsiteY16" fmla="*/ 990600 h 1304925"/>
              <a:gd name="connsiteX17" fmla="*/ 95250 w 808399"/>
              <a:gd name="connsiteY17" fmla="*/ 1019175 h 1304925"/>
              <a:gd name="connsiteX18" fmla="*/ 114300 w 808399"/>
              <a:gd name="connsiteY18" fmla="*/ 1076325 h 1304925"/>
              <a:gd name="connsiteX19" fmla="*/ 123825 w 808399"/>
              <a:gd name="connsiteY19" fmla="*/ 1104900 h 1304925"/>
              <a:gd name="connsiteX20" fmla="*/ 152400 w 808399"/>
              <a:gd name="connsiteY20" fmla="*/ 1200150 h 1304925"/>
              <a:gd name="connsiteX21" fmla="*/ 171450 w 808399"/>
              <a:gd name="connsiteY21" fmla="*/ 1228725 h 1304925"/>
              <a:gd name="connsiteX22" fmla="*/ 228600 w 808399"/>
              <a:gd name="connsiteY22" fmla="*/ 1247775 h 1304925"/>
              <a:gd name="connsiteX23" fmla="*/ 257175 w 808399"/>
              <a:gd name="connsiteY23" fmla="*/ 1266825 h 1304925"/>
              <a:gd name="connsiteX24" fmla="*/ 361950 w 808399"/>
              <a:gd name="connsiteY24" fmla="*/ 1295400 h 1304925"/>
              <a:gd name="connsiteX25" fmla="*/ 390525 w 808399"/>
              <a:gd name="connsiteY25" fmla="*/ 1304925 h 1304925"/>
              <a:gd name="connsiteX26" fmla="*/ 476250 w 808399"/>
              <a:gd name="connsiteY26" fmla="*/ 1295400 h 1304925"/>
              <a:gd name="connsiteX27" fmla="*/ 533400 w 808399"/>
              <a:gd name="connsiteY27" fmla="*/ 1238250 h 1304925"/>
              <a:gd name="connsiteX28" fmla="*/ 561975 w 808399"/>
              <a:gd name="connsiteY28" fmla="*/ 1219200 h 1304925"/>
              <a:gd name="connsiteX29" fmla="*/ 638175 w 808399"/>
              <a:gd name="connsiteY29" fmla="*/ 1133475 h 1304925"/>
              <a:gd name="connsiteX30" fmla="*/ 666750 w 808399"/>
              <a:gd name="connsiteY30" fmla="*/ 1104900 h 1304925"/>
              <a:gd name="connsiteX31" fmla="*/ 723900 w 808399"/>
              <a:gd name="connsiteY31" fmla="*/ 1047750 h 1304925"/>
              <a:gd name="connsiteX32" fmla="*/ 742950 w 808399"/>
              <a:gd name="connsiteY32" fmla="*/ 1019175 h 1304925"/>
              <a:gd name="connsiteX33" fmla="*/ 790575 w 808399"/>
              <a:gd name="connsiteY33" fmla="*/ 962025 h 1304925"/>
              <a:gd name="connsiteX34" fmla="*/ 790575 w 808399"/>
              <a:gd name="connsiteY34" fmla="*/ 657225 h 1304925"/>
              <a:gd name="connsiteX35" fmla="*/ 762000 w 808399"/>
              <a:gd name="connsiteY35" fmla="*/ 590550 h 1304925"/>
              <a:gd name="connsiteX36" fmla="*/ 752475 w 808399"/>
              <a:gd name="connsiteY36" fmla="*/ 552450 h 1304925"/>
              <a:gd name="connsiteX37" fmla="*/ 742950 w 808399"/>
              <a:gd name="connsiteY37" fmla="*/ 523875 h 1304925"/>
              <a:gd name="connsiteX38" fmla="*/ 714375 w 808399"/>
              <a:gd name="connsiteY38" fmla="*/ 447675 h 1304925"/>
              <a:gd name="connsiteX39" fmla="*/ 704850 w 808399"/>
              <a:gd name="connsiteY39" fmla="*/ 409575 h 1304925"/>
              <a:gd name="connsiteX40" fmla="*/ 647700 w 808399"/>
              <a:gd name="connsiteY40" fmla="*/ 352425 h 1304925"/>
              <a:gd name="connsiteX41" fmla="*/ 609600 w 808399"/>
              <a:gd name="connsiteY41" fmla="*/ 295275 h 1304925"/>
              <a:gd name="connsiteX42" fmla="*/ 590550 w 808399"/>
              <a:gd name="connsiteY42" fmla="*/ 238125 h 1304925"/>
              <a:gd name="connsiteX43" fmla="*/ 581025 w 808399"/>
              <a:gd name="connsiteY43" fmla="*/ 209550 h 1304925"/>
              <a:gd name="connsiteX44" fmla="*/ 552450 w 808399"/>
              <a:gd name="connsiteY44" fmla="*/ 200025 h 1304925"/>
              <a:gd name="connsiteX45" fmla="*/ 542925 w 808399"/>
              <a:gd name="connsiteY45" fmla="*/ 171450 h 1304925"/>
              <a:gd name="connsiteX46" fmla="*/ 485775 w 808399"/>
              <a:gd name="connsiteY46" fmla="*/ 142875 h 1304925"/>
              <a:gd name="connsiteX47" fmla="*/ 457200 w 808399"/>
              <a:gd name="connsiteY47" fmla="*/ 114300 h 1304925"/>
              <a:gd name="connsiteX48" fmla="*/ 428625 w 808399"/>
              <a:gd name="connsiteY48" fmla="*/ 104775 h 1304925"/>
              <a:gd name="connsiteX49" fmla="*/ 371475 w 808399"/>
              <a:gd name="connsiteY49" fmla="*/ 66675 h 1304925"/>
              <a:gd name="connsiteX50" fmla="*/ 342900 w 808399"/>
              <a:gd name="connsiteY50" fmla="*/ 47625 h 1304925"/>
              <a:gd name="connsiteX51" fmla="*/ 333375 w 808399"/>
              <a:gd name="connsiteY51" fmla="*/ 0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8399" h="1304925">
                <a:moveTo>
                  <a:pt x="333375" y="0"/>
                </a:moveTo>
                <a:cubicBezTo>
                  <a:pt x="316100" y="6910"/>
                  <a:pt x="272540" y="20540"/>
                  <a:pt x="257175" y="38100"/>
                </a:cubicBezTo>
                <a:cubicBezTo>
                  <a:pt x="242098" y="55330"/>
                  <a:pt x="219075" y="95250"/>
                  <a:pt x="219075" y="95250"/>
                </a:cubicBezTo>
                <a:cubicBezTo>
                  <a:pt x="216023" y="107457"/>
                  <a:pt x="206857" y="148260"/>
                  <a:pt x="200025" y="161925"/>
                </a:cubicBezTo>
                <a:cubicBezTo>
                  <a:pt x="194905" y="172164"/>
                  <a:pt x="186095" y="180261"/>
                  <a:pt x="180975" y="190500"/>
                </a:cubicBezTo>
                <a:cubicBezTo>
                  <a:pt x="163041" y="226368"/>
                  <a:pt x="161495" y="239845"/>
                  <a:pt x="152400" y="276225"/>
                </a:cubicBezTo>
                <a:cubicBezTo>
                  <a:pt x="135420" y="463003"/>
                  <a:pt x="155839" y="327116"/>
                  <a:pt x="133350" y="409575"/>
                </a:cubicBezTo>
                <a:cubicBezTo>
                  <a:pt x="126461" y="434834"/>
                  <a:pt x="132813" y="467262"/>
                  <a:pt x="114300" y="485775"/>
                </a:cubicBezTo>
                <a:lnTo>
                  <a:pt x="85725" y="514350"/>
                </a:lnTo>
                <a:cubicBezTo>
                  <a:pt x="54213" y="608885"/>
                  <a:pt x="107083" y="464476"/>
                  <a:pt x="47625" y="571500"/>
                </a:cubicBezTo>
                <a:cubicBezTo>
                  <a:pt x="37873" y="589053"/>
                  <a:pt x="28575" y="628650"/>
                  <a:pt x="28575" y="628650"/>
                </a:cubicBezTo>
                <a:cubicBezTo>
                  <a:pt x="8105" y="771939"/>
                  <a:pt x="23724" y="719403"/>
                  <a:pt x="0" y="790575"/>
                </a:cubicBezTo>
                <a:cubicBezTo>
                  <a:pt x="3175" y="809625"/>
                  <a:pt x="3418" y="829403"/>
                  <a:pt x="9525" y="847725"/>
                </a:cubicBezTo>
                <a:cubicBezTo>
                  <a:pt x="13145" y="858585"/>
                  <a:pt x="23455" y="866061"/>
                  <a:pt x="28575" y="876300"/>
                </a:cubicBezTo>
                <a:cubicBezTo>
                  <a:pt x="33065" y="885280"/>
                  <a:pt x="33610" y="895895"/>
                  <a:pt x="38100" y="904875"/>
                </a:cubicBezTo>
                <a:cubicBezTo>
                  <a:pt x="43220" y="915114"/>
                  <a:pt x="52501" y="922989"/>
                  <a:pt x="57150" y="933450"/>
                </a:cubicBezTo>
                <a:cubicBezTo>
                  <a:pt x="65305" y="951800"/>
                  <a:pt x="65061" y="973892"/>
                  <a:pt x="76200" y="990600"/>
                </a:cubicBezTo>
                <a:cubicBezTo>
                  <a:pt x="82550" y="1000125"/>
                  <a:pt x="90601" y="1008714"/>
                  <a:pt x="95250" y="1019175"/>
                </a:cubicBezTo>
                <a:cubicBezTo>
                  <a:pt x="103405" y="1037525"/>
                  <a:pt x="107950" y="1057275"/>
                  <a:pt x="114300" y="1076325"/>
                </a:cubicBezTo>
                <a:cubicBezTo>
                  <a:pt x="117475" y="1085850"/>
                  <a:pt x="121390" y="1095160"/>
                  <a:pt x="123825" y="1104900"/>
                </a:cubicBezTo>
                <a:cubicBezTo>
                  <a:pt x="129150" y="1126198"/>
                  <a:pt x="143124" y="1186236"/>
                  <a:pt x="152400" y="1200150"/>
                </a:cubicBezTo>
                <a:cubicBezTo>
                  <a:pt x="158750" y="1209675"/>
                  <a:pt x="161742" y="1222658"/>
                  <a:pt x="171450" y="1228725"/>
                </a:cubicBezTo>
                <a:cubicBezTo>
                  <a:pt x="188478" y="1239368"/>
                  <a:pt x="211892" y="1236636"/>
                  <a:pt x="228600" y="1247775"/>
                </a:cubicBezTo>
                <a:cubicBezTo>
                  <a:pt x="238125" y="1254125"/>
                  <a:pt x="246714" y="1262176"/>
                  <a:pt x="257175" y="1266825"/>
                </a:cubicBezTo>
                <a:cubicBezTo>
                  <a:pt x="309720" y="1290178"/>
                  <a:pt x="310730" y="1282595"/>
                  <a:pt x="361950" y="1295400"/>
                </a:cubicBezTo>
                <a:cubicBezTo>
                  <a:pt x="371690" y="1297835"/>
                  <a:pt x="381000" y="1301750"/>
                  <a:pt x="390525" y="1304925"/>
                </a:cubicBezTo>
                <a:cubicBezTo>
                  <a:pt x="419100" y="1301750"/>
                  <a:pt x="448771" y="1303855"/>
                  <a:pt x="476250" y="1295400"/>
                </a:cubicBezTo>
                <a:cubicBezTo>
                  <a:pt x="521214" y="1281565"/>
                  <a:pt x="507198" y="1264452"/>
                  <a:pt x="533400" y="1238250"/>
                </a:cubicBezTo>
                <a:cubicBezTo>
                  <a:pt x="541495" y="1230155"/>
                  <a:pt x="552450" y="1225550"/>
                  <a:pt x="561975" y="1219200"/>
                </a:cubicBezTo>
                <a:cubicBezTo>
                  <a:pt x="595969" y="1168209"/>
                  <a:pt x="572930" y="1198720"/>
                  <a:pt x="638175" y="1133475"/>
                </a:cubicBezTo>
                <a:cubicBezTo>
                  <a:pt x="647700" y="1123950"/>
                  <a:pt x="659278" y="1116108"/>
                  <a:pt x="666750" y="1104900"/>
                </a:cubicBezTo>
                <a:cubicBezTo>
                  <a:pt x="711645" y="1037557"/>
                  <a:pt x="653013" y="1118637"/>
                  <a:pt x="723900" y="1047750"/>
                </a:cubicBezTo>
                <a:cubicBezTo>
                  <a:pt x="731995" y="1039655"/>
                  <a:pt x="735621" y="1027969"/>
                  <a:pt x="742950" y="1019175"/>
                </a:cubicBezTo>
                <a:cubicBezTo>
                  <a:pt x="804066" y="945836"/>
                  <a:pt x="743277" y="1032971"/>
                  <a:pt x="790575" y="962025"/>
                </a:cubicBezTo>
                <a:cubicBezTo>
                  <a:pt x="820733" y="841395"/>
                  <a:pt x="806973" y="911386"/>
                  <a:pt x="790575" y="657225"/>
                </a:cubicBezTo>
                <a:cubicBezTo>
                  <a:pt x="789346" y="638180"/>
                  <a:pt x="767457" y="605103"/>
                  <a:pt x="762000" y="590550"/>
                </a:cubicBezTo>
                <a:cubicBezTo>
                  <a:pt x="757403" y="578293"/>
                  <a:pt x="756071" y="565037"/>
                  <a:pt x="752475" y="552450"/>
                </a:cubicBezTo>
                <a:cubicBezTo>
                  <a:pt x="749717" y="542796"/>
                  <a:pt x="745708" y="533529"/>
                  <a:pt x="742950" y="523875"/>
                </a:cubicBezTo>
                <a:cubicBezTo>
                  <a:pt x="703831" y="386960"/>
                  <a:pt x="767643" y="589723"/>
                  <a:pt x="714375" y="447675"/>
                </a:cubicBezTo>
                <a:cubicBezTo>
                  <a:pt x="709778" y="435418"/>
                  <a:pt x="712357" y="420299"/>
                  <a:pt x="704850" y="409575"/>
                </a:cubicBezTo>
                <a:cubicBezTo>
                  <a:pt x="689400" y="387504"/>
                  <a:pt x="662644" y="374841"/>
                  <a:pt x="647700" y="352425"/>
                </a:cubicBezTo>
                <a:cubicBezTo>
                  <a:pt x="635000" y="333375"/>
                  <a:pt x="616840" y="316995"/>
                  <a:pt x="609600" y="295275"/>
                </a:cubicBezTo>
                <a:lnTo>
                  <a:pt x="590550" y="238125"/>
                </a:lnTo>
                <a:cubicBezTo>
                  <a:pt x="587375" y="228600"/>
                  <a:pt x="590550" y="212725"/>
                  <a:pt x="581025" y="209550"/>
                </a:cubicBezTo>
                <a:lnTo>
                  <a:pt x="552450" y="200025"/>
                </a:lnTo>
                <a:cubicBezTo>
                  <a:pt x="549275" y="190500"/>
                  <a:pt x="549197" y="179290"/>
                  <a:pt x="542925" y="171450"/>
                </a:cubicBezTo>
                <a:cubicBezTo>
                  <a:pt x="529496" y="154664"/>
                  <a:pt x="504599" y="149150"/>
                  <a:pt x="485775" y="142875"/>
                </a:cubicBezTo>
                <a:cubicBezTo>
                  <a:pt x="476250" y="133350"/>
                  <a:pt x="468408" y="121772"/>
                  <a:pt x="457200" y="114300"/>
                </a:cubicBezTo>
                <a:cubicBezTo>
                  <a:pt x="448846" y="108731"/>
                  <a:pt x="437402" y="109651"/>
                  <a:pt x="428625" y="104775"/>
                </a:cubicBezTo>
                <a:cubicBezTo>
                  <a:pt x="408611" y="93656"/>
                  <a:pt x="390525" y="79375"/>
                  <a:pt x="371475" y="66675"/>
                </a:cubicBezTo>
                <a:cubicBezTo>
                  <a:pt x="361950" y="60325"/>
                  <a:pt x="354006" y="50401"/>
                  <a:pt x="342900" y="47625"/>
                </a:cubicBezTo>
                <a:lnTo>
                  <a:pt x="333375" y="0"/>
                </a:lnTo>
                <a:close/>
              </a:path>
            </a:pathLst>
          </a:cu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11E72F-8D9E-4C3C-AFE6-0597544A2EA6}"/>
              </a:ext>
            </a:extLst>
          </p:cNvPr>
          <p:cNvSpPr/>
          <p:nvPr/>
        </p:nvSpPr>
        <p:spPr>
          <a:xfrm>
            <a:off x="3124200" y="1295400"/>
            <a:ext cx="1123950" cy="971565"/>
          </a:xfrm>
          <a:custGeom>
            <a:avLst/>
            <a:gdLst>
              <a:gd name="connsiteX0" fmla="*/ 171450 w 1123950"/>
              <a:gd name="connsiteY0" fmla="*/ 619125 h 971565"/>
              <a:gd name="connsiteX1" fmla="*/ 180975 w 1123950"/>
              <a:gd name="connsiteY1" fmla="*/ 666750 h 971565"/>
              <a:gd name="connsiteX2" fmla="*/ 190500 w 1123950"/>
              <a:gd name="connsiteY2" fmla="*/ 695325 h 971565"/>
              <a:gd name="connsiteX3" fmla="*/ 200025 w 1123950"/>
              <a:gd name="connsiteY3" fmla="*/ 809625 h 971565"/>
              <a:gd name="connsiteX4" fmla="*/ 209550 w 1123950"/>
              <a:gd name="connsiteY4" fmla="*/ 885825 h 971565"/>
              <a:gd name="connsiteX5" fmla="*/ 219075 w 1123950"/>
              <a:gd name="connsiteY5" fmla="*/ 914400 h 971565"/>
              <a:gd name="connsiteX6" fmla="*/ 247650 w 1123950"/>
              <a:gd name="connsiteY6" fmla="*/ 933450 h 971565"/>
              <a:gd name="connsiteX7" fmla="*/ 257175 w 1123950"/>
              <a:gd name="connsiteY7" fmla="*/ 962025 h 971565"/>
              <a:gd name="connsiteX8" fmla="*/ 333375 w 1123950"/>
              <a:gd name="connsiteY8" fmla="*/ 962025 h 971565"/>
              <a:gd name="connsiteX9" fmla="*/ 371475 w 1123950"/>
              <a:gd name="connsiteY9" fmla="*/ 933450 h 971565"/>
              <a:gd name="connsiteX10" fmla="*/ 400050 w 1123950"/>
              <a:gd name="connsiteY10" fmla="*/ 914400 h 971565"/>
              <a:gd name="connsiteX11" fmla="*/ 428625 w 1123950"/>
              <a:gd name="connsiteY11" fmla="*/ 885825 h 971565"/>
              <a:gd name="connsiteX12" fmla="*/ 485775 w 1123950"/>
              <a:gd name="connsiteY12" fmla="*/ 857250 h 971565"/>
              <a:gd name="connsiteX13" fmla="*/ 790575 w 1123950"/>
              <a:gd name="connsiteY13" fmla="*/ 847725 h 971565"/>
              <a:gd name="connsiteX14" fmla="*/ 819150 w 1123950"/>
              <a:gd name="connsiteY14" fmla="*/ 819150 h 971565"/>
              <a:gd name="connsiteX15" fmla="*/ 847725 w 1123950"/>
              <a:gd name="connsiteY15" fmla="*/ 809625 h 971565"/>
              <a:gd name="connsiteX16" fmla="*/ 885825 w 1123950"/>
              <a:gd name="connsiteY16" fmla="*/ 790575 h 971565"/>
              <a:gd name="connsiteX17" fmla="*/ 1009650 w 1123950"/>
              <a:gd name="connsiteY17" fmla="*/ 752475 h 971565"/>
              <a:gd name="connsiteX18" fmla="*/ 1076325 w 1123950"/>
              <a:gd name="connsiteY18" fmla="*/ 733425 h 971565"/>
              <a:gd name="connsiteX19" fmla="*/ 1104900 w 1123950"/>
              <a:gd name="connsiteY19" fmla="*/ 704850 h 971565"/>
              <a:gd name="connsiteX20" fmla="*/ 1123950 w 1123950"/>
              <a:gd name="connsiteY20" fmla="*/ 647700 h 971565"/>
              <a:gd name="connsiteX21" fmla="*/ 1104900 w 1123950"/>
              <a:gd name="connsiteY21" fmla="*/ 561975 h 971565"/>
              <a:gd name="connsiteX22" fmla="*/ 1038225 w 1123950"/>
              <a:gd name="connsiteY22" fmla="*/ 466725 h 971565"/>
              <a:gd name="connsiteX23" fmla="*/ 1009650 w 1123950"/>
              <a:gd name="connsiteY23" fmla="*/ 438150 h 971565"/>
              <a:gd name="connsiteX24" fmla="*/ 971550 w 1123950"/>
              <a:gd name="connsiteY24" fmla="*/ 419100 h 971565"/>
              <a:gd name="connsiteX25" fmla="*/ 923925 w 1123950"/>
              <a:gd name="connsiteY25" fmla="*/ 352425 h 971565"/>
              <a:gd name="connsiteX26" fmla="*/ 857250 w 1123950"/>
              <a:gd name="connsiteY26" fmla="*/ 314325 h 971565"/>
              <a:gd name="connsiteX27" fmla="*/ 809625 w 1123950"/>
              <a:gd name="connsiteY27" fmla="*/ 276225 h 971565"/>
              <a:gd name="connsiteX28" fmla="*/ 781050 w 1123950"/>
              <a:gd name="connsiteY28" fmla="*/ 247650 h 971565"/>
              <a:gd name="connsiteX29" fmla="*/ 742950 w 1123950"/>
              <a:gd name="connsiteY29" fmla="*/ 228600 h 971565"/>
              <a:gd name="connsiteX30" fmla="*/ 695325 w 1123950"/>
              <a:gd name="connsiteY30" fmla="*/ 180975 h 971565"/>
              <a:gd name="connsiteX31" fmla="*/ 666750 w 1123950"/>
              <a:gd name="connsiteY31" fmla="*/ 152400 h 971565"/>
              <a:gd name="connsiteX32" fmla="*/ 628650 w 1123950"/>
              <a:gd name="connsiteY32" fmla="*/ 142875 h 971565"/>
              <a:gd name="connsiteX33" fmla="*/ 600075 w 1123950"/>
              <a:gd name="connsiteY33" fmla="*/ 114300 h 971565"/>
              <a:gd name="connsiteX34" fmla="*/ 571500 w 1123950"/>
              <a:gd name="connsiteY34" fmla="*/ 104775 h 971565"/>
              <a:gd name="connsiteX35" fmla="*/ 542925 w 1123950"/>
              <a:gd name="connsiteY35" fmla="*/ 85725 h 971565"/>
              <a:gd name="connsiteX36" fmla="*/ 495300 w 1123950"/>
              <a:gd name="connsiteY36" fmla="*/ 47625 h 971565"/>
              <a:gd name="connsiteX37" fmla="*/ 419100 w 1123950"/>
              <a:gd name="connsiteY37" fmla="*/ 0 h 971565"/>
              <a:gd name="connsiteX38" fmla="*/ 285750 w 1123950"/>
              <a:gd name="connsiteY38" fmla="*/ 9525 h 971565"/>
              <a:gd name="connsiteX39" fmla="*/ 247650 w 1123950"/>
              <a:gd name="connsiteY39" fmla="*/ 38100 h 971565"/>
              <a:gd name="connsiteX40" fmla="*/ 180975 w 1123950"/>
              <a:gd name="connsiteY40" fmla="*/ 76200 h 971565"/>
              <a:gd name="connsiteX41" fmla="*/ 123825 w 1123950"/>
              <a:gd name="connsiteY41" fmla="*/ 123825 h 971565"/>
              <a:gd name="connsiteX42" fmla="*/ 57150 w 1123950"/>
              <a:gd name="connsiteY42" fmla="*/ 190500 h 971565"/>
              <a:gd name="connsiteX43" fmla="*/ 19050 w 1123950"/>
              <a:gd name="connsiteY43" fmla="*/ 247650 h 971565"/>
              <a:gd name="connsiteX44" fmla="*/ 0 w 1123950"/>
              <a:gd name="connsiteY44" fmla="*/ 304800 h 971565"/>
              <a:gd name="connsiteX45" fmla="*/ 9525 w 1123950"/>
              <a:gd name="connsiteY45" fmla="*/ 390525 h 971565"/>
              <a:gd name="connsiteX46" fmla="*/ 19050 w 1123950"/>
              <a:gd name="connsiteY46" fmla="*/ 428625 h 971565"/>
              <a:gd name="connsiteX47" fmla="*/ 76200 w 1123950"/>
              <a:gd name="connsiteY47" fmla="*/ 457200 h 971565"/>
              <a:gd name="connsiteX48" fmla="*/ 95250 w 1123950"/>
              <a:gd name="connsiteY48" fmla="*/ 485775 h 971565"/>
              <a:gd name="connsiteX49" fmla="*/ 152400 w 1123950"/>
              <a:gd name="connsiteY49" fmla="*/ 504825 h 971565"/>
              <a:gd name="connsiteX50" fmla="*/ 200025 w 1123950"/>
              <a:gd name="connsiteY50" fmla="*/ 561975 h 971565"/>
              <a:gd name="connsiteX51" fmla="*/ 209550 w 1123950"/>
              <a:gd name="connsiteY51" fmla="*/ 609600 h 971565"/>
              <a:gd name="connsiteX52" fmla="*/ 200025 w 1123950"/>
              <a:gd name="connsiteY52" fmla="*/ 742950 h 971565"/>
              <a:gd name="connsiteX53" fmla="*/ 180975 w 1123950"/>
              <a:gd name="connsiteY53" fmla="*/ 714375 h 971565"/>
              <a:gd name="connsiteX54" fmla="*/ 171450 w 1123950"/>
              <a:gd name="connsiteY54" fmla="*/ 619125 h 97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23950" h="971565">
                <a:moveTo>
                  <a:pt x="171450" y="619125"/>
                </a:moveTo>
                <a:cubicBezTo>
                  <a:pt x="171450" y="611188"/>
                  <a:pt x="177048" y="651044"/>
                  <a:pt x="180975" y="666750"/>
                </a:cubicBezTo>
                <a:cubicBezTo>
                  <a:pt x="183410" y="676490"/>
                  <a:pt x="189173" y="685373"/>
                  <a:pt x="190500" y="695325"/>
                </a:cubicBezTo>
                <a:cubicBezTo>
                  <a:pt x="195553" y="733222"/>
                  <a:pt x="196221" y="771583"/>
                  <a:pt x="200025" y="809625"/>
                </a:cubicBezTo>
                <a:cubicBezTo>
                  <a:pt x="202572" y="835096"/>
                  <a:pt x="204971" y="860640"/>
                  <a:pt x="209550" y="885825"/>
                </a:cubicBezTo>
                <a:cubicBezTo>
                  <a:pt x="211346" y="895703"/>
                  <a:pt x="212803" y="906560"/>
                  <a:pt x="219075" y="914400"/>
                </a:cubicBezTo>
                <a:cubicBezTo>
                  <a:pt x="226226" y="923339"/>
                  <a:pt x="238125" y="927100"/>
                  <a:pt x="247650" y="933450"/>
                </a:cubicBezTo>
                <a:cubicBezTo>
                  <a:pt x="250825" y="942975"/>
                  <a:pt x="250075" y="954925"/>
                  <a:pt x="257175" y="962025"/>
                </a:cubicBezTo>
                <a:cubicBezTo>
                  <a:pt x="276701" y="981551"/>
                  <a:pt x="315261" y="965648"/>
                  <a:pt x="333375" y="962025"/>
                </a:cubicBezTo>
                <a:cubicBezTo>
                  <a:pt x="346075" y="952500"/>
                  <a:pt x="358557" y="942677"/>
                  <a:pt x="371475" y="933450"/>
                </a:cubicBezTo>
                <a:cubicBezTo>
                  <a:pt x="380790" y="926796"/>
                  <a:pt x="391256" y="921729"/>
                  <a:pt x="400050" y="914400"/>
                </a:cubicBezTo>
                <a:cubicBezTo>
                  <a:pt x="410398" y="905776"/>
                  <a:pt x="418277" y="894449"/>
                  <a:pt x="428625" y="885825"/>
                </a:cubicBezTo>
                <a:cubicBezTo>
                  <a:pt x="441625" y="874991"/>
                  <a:pt x="467327" y="858304"/>
                  <a:pt x="485775" y="857250"/>
                </a:cubicBezTo>
                <a:cubicBezTo>
                  <a:pt x="587259" y="851451"/>
                  <a:pt x="688975" y="850900"/>
                  <a:pt x="790575" y="847725"/>
                </a:cubicBezTo>
                <a:cubicBezTo>
                  <a:pt x="800100" y="838200"/>
                  <a:pt x="807942" y="826622"/>
                  <a:pt x="819150" y="819150"/>
                </a:cubicBezTo>
                <a:cubicBezTo>
                  <a:pt x="827504" y="813581"/>
                  <a:pt x="838497" y="813580"/>
                  <a:pt x="847725" y="809625"/>
                </a:cubicBezTo>
                <a:cubicBezTo>
                  <a:pt x="860776" y="804032"/>
                  <a:pt x="873125" y="796925"/>
                  <a:pt x="885825" y="790575"/>
                </a:cubicBezTo>
                <a:cubicBezTo>
                  <a:pt x="925505" y="731055"/>
                  <a:pt x="889868" y="768446"/>
                  <a:pt x="1009650" y="752475"/>
                </a:cubicBezTo>
                <a:cubicBezTo>
                  <a:pt x="1029584" y="749817"/>
                  <a:pt x="1056735" y="739955"/>
                  <a:pt x="1076325" y="733425"/>
                </a:cubicBezTo>
                <a:cubicBezTo>
                  <a:pt x="1085850" y="723900"/>
                  <a:pt x="1098358" y="716625"/>
                  <a:pt x="1104900" y="704850"/>
                </a:cubicBezTo>
                <a:cubicBezTo>
                  <a:pt x="1114652" y="687297"/>
                  <a:pt x="1123950" y="647700"/>
                  <a:pt x="1123950" y="647700"/>
                </a:cubicBezTo>
                <a:cubicBezTo>
                  <a:pt x="1122948" y="642690"/>
                  <a:pt x="1109384" y="570943"/>
                  <a:pt x="1104900" y="561975"/>
                </a:cubicBezTo>
                <a:cubicBezTo>
                  <a:pt x="1098342" y="548860"/>
                  <a:pt x="1052561" y="483450"/>
                  <a:pt x="1038225" y="466725"/>
                </a:cubicBezTo>
                <a:cubicBezTo>
                  <a:pt x="1029459" y="456498"/>
                  <a:pt x="1020611" y="445980"/>
                  <a:pt x="1009650" y="438150"/>
                </a:cubicBezTo>
                <a:cubicBezTo>
                  <a:pt x="998096" y="429897"/>
                  <a:pt x="984250" y="425450"/>
                  <a:pt x="971550" y="419100"/>
                </a:cubicBezTo>
                <a:cubicBezTo>
                  <a:pt x="960733" y="402875"/>
                  <a:pt x="935740" y="364240"/>
                  <a:pt x="923925" y="352425"/>
                </a:cubicBezTo>
                <a:cubicBezTo>
                  <a:pt x="910462" y="338962"/>
                  <a:pt x="872191" y="321796"/>
                  <a:pt x="857250" y="314325"/>
                </a:cubicBezTo>
                <a:cubicBezTo>
                  <a:pt x="838729" y="258762"/>
                  <a:pt x="863797" y="307181"/>
                  <a:pt x="809625" y="276225"/>
                </a:cubicBezTo>
                <a:cubicBezTo>
                  <a:pt x="797929" y="269542"/>
                  <a:pt x="792011" y="255480"/>
                  <a:pt x="781050" y="247650"/>
                </a:cubicBezTo>
                <a:cubicBezTo>
                  <a:pt x="769496" y="239397"/>
                  <a:pt x="755650" y="234950"/>
                  <a:pt x="742950" y="228600"/>
                </a:cubicBezTo>
                <a:cubicBezTo>
                  <a:pt x="708025" y="176213"/>
                  <a:pt x="742950" y="220662"/>
                  <a:pt x="695325" y="180975"/>
                </a:cubicBezTo>
                <a:cubicBezTo>
                  <a:pt x="684977" y="172351"/>
                  <a:pt x="678446" y="159083"/>
                  <a:pt x="666750" y="152400"/>
                </a:cubicBezTo>
                <a:cubicBezTo>
                  <a:pt x="655384" y="145905"/>
                  <a:pt x="641350" y="146050"/>
                  <a:pt x="628650" y="142875"/>
                </a:cubicBezTo>
                <a:cubicBezTo>
                  <a:pt x="619125" y="133350"/>
                  <a:pt x="611283" y="121772"/>
                  <a:pt x="600075" y="114300"/>
                </a:cubicBezTo>
                <a:cubicBezTo>
                  <a:pt x="591721" y="108731"/>
                  <a:pt x="580480" y="109265"/>
                  <a:pt x="571500" y="104775"/>
                </a:cubicBezTo>
                <a:cubicBezTo>
                  <a:pt x="561261" y="99655"/>
                  <a:pt x="552450" y="92075"/>
                  <a:pt x="542925" y="85725"/>
                </a:cubicBezTo>
                <a:cubicBezTo>
                  <a:pt x="500320" y="21818"/>
                  <a:pt x="550509" y="84431"/>
                  <a:pt x="495300" y="47625"/>
                </a:cubicBezTo>
                <a:cubicBezTo>
                  <a:pt x="403804" y="-13373"/>
                  <a:pt x="543752" y="49861"/>
                  <a:pt x="419100" y="0"/>
                </a:cubicBezTo>
                <a:cubicBezTo>
                  <a:pt x="374650" y="3175"/>
                  <a:pt x="329252" y="-142"/>
                  <a:pt x="285750" y="9525"/>
                </a:cubicBezTo>
                <a:cubicBezTo>
                  <a:pt x="270253" y="12969"/>
                  <a:pt x="260568" y="28873"/>
                  <a:pt x="247650" y="38100"/>
                </a:cubicBezTo>
                <a:cubicBezTo>
                  <a:pt x="216236" y="60539"/>
                  <a:pt x="218181" y="57597"/>
                  <a:pt x="180975" y="76200"/>
                </a:cubicBezTo>
                <a:cubicBezTo>
                  <a:pt x="135862" y="143870"/>
                  <a:pt x="194722" y="65818"/>
                  <a:pt x="123825" y="123825"/>
                </a:cubicBezTo>
                <a:cubicBezTo>
                  <a:pt x="99499" y="143728"/>
                  <a:pt x="74585" y="164348"/>
                  <a:pt x="57150" y="190500"/>
                </a:cubicBezTo>
                <a:cubicBezTo>
                  <a:pt x="44450" y="209550"/>
                  <a:pt x="26290" y="225930"/>
                  <a:pt x="19050" y="247650"/>
                </a:cubicBezTo>
                <a:lnTo>
                  <a:pt x="0" y="304800"/>
                </a:lnTo>
                <a:cubicBezTo>
                  <a:pt x="3175" y="333375"/>
                  <a:pt x="5153" y="362108"/>
                  <a:pt x="9525" y="390525"/>
                </a:cubicBezTo>
                <a:cubicBezTo>
                  <a:pt x="11516" y="403464"/>
                  <a:pt x="11788" y="417733"/>
                  <a:pt x="19050" y="428625"/>
                </a:cubicBezTo>
                <a:cubicBezTo>
                  <a:pt x="29601" y="444452"/>
                  <a:pt x="59900" y="451767"/>
                  <a:pt x="76200" y="457200"/>
                </a:cubicBezTo>
                <a:cubicBezTo>
                  <a:pt x="82550" y="466725"/>
                  <a:pt x="85542" y="479708"/>
                  <a:pt x="95250" y="485775"/>
                </a:cubicBezTo>
                <a:cubicBezTo>
                  <a:pt x="112278" y="496418"/>
                  <a:pt x="152400" y="504825"/>
                  <a:pt x="152400" y="504825"/>
                </a:cubicBezTo>
                <a:cubicBezTo>
                  <a:pt x="167224" y="519649"/>
                  <a:pt x="192068" y="540757"/>
                  <a:pt x="200025" y="561975"/>
                </a:cubicBezTo>
                <a:cubicBezTo>
                  <a:pt x="205709" y="577134"/>
                  <a:pt x="206375" y="593725"/>
                  <a:pt x="209550" y="609600"/>
                </a:cubicBezTo>
                <a:cubicBezTo>
                  <a:pt x="206375" y="654050"/>
                  <a:pt x="211750" y="699957"/>
                  <a:pt x="200025" y="742950"/>
                </a:cubicBezTo>
                <a:cubicBezTo>
                  <a:pt x="197013" y="753994"/>
                  <a:pt x="183220" y="725600"/>
                  <a:pt x="180975" y="714375"/>
                </a:cubicBezTo>
                <a:cubicBezTo>
                  <a:pt x="176616" y="692582"/>
                  <a:pt x="171450" y="627062"/>
                  <a:pt x="171450" y="619125"/>
                </a:cubicBezTo>
                <a:close/>
              </a:path>
            </a:pathLst>
          </a:custGeom>
          <a:solidFill>
            <a:srgbClr val="FFFF0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B45012-DEDD-4C7A-9D6D-3A2E040DC876}"/>
              </a:ext>
            </a:extLst>
          </p:cNvPr>
          <p:cNvSpPr/>
          <p:nvPr/>
        </p:nvSpPr>
        <p:spPr>
          <a:xfrm>
            <a:off x="5915025" y="4676775"/>
            <a:ext cx="685800" cy="914400"/>
          </a:xfrm>
          <a:custGeom>
            <a:avLst/>
            <a:gdLst>
              <a:gd name="connsiteX0" fmla="*/ 66675 w 685800"/>
              <a:gd name="connsiteY0" fmla="*/ 342900 h 914400"/>
              <a:gd name="connsiteX1" fmla="*/ 76200 w 685800"/>
              <a:gd name="connsiteY1" fmla="*/ 400050 h 914400"/>
              <a:gd name="connsiteX2" fmla="*/ 114300 w 685800"/>
              <a:gd name="connsiteY2" fmla="*/ 504825 h 914400"/>
              <a:gd name="connsiteX3" fmla="*/ 133350 w 685800"/>
              <a:gd name="connsiteY3" fmla="*/ 571500 h 914400"/>
              <a:gd name="connsiteX4" fmla="*/ 152400 w 685800"/>
              <a:gd name="connsiteY4" fmla="*/ 609600 h 914400"/>
              <a:gd name="connsiteX5" fmla="*/ 171450 w 685800"/>
              <a:gd name="connsiteY5" fmla="*/ 666750 h 914400"/>
              <a:gd name="connsiteX6" fmla="*/ 209550 w 685800"/>
              <a:gd name="connsiteY6" fmla="*/ 733425 h 914400"/>
              <a:gd name="connsiteX7" fmla="*/ 219075 w 685800"/>
              <a:gd name="connsiteY7" fmla="*/ 762000 h 914400"/>
              <a:gd name="connsiteX8" fmla="*/ 228600 w 685800"/>
              <a:gd name="connsiteY8" fmla="*/ 828675 h 914400"/>
              <a:gd name="connsiteX9" fmla="*/ 238125 w 685800"/>
              <a:gd name="connsiteY9" fmla="*/ 904875 h 914400"/>
              <a:gd name="connsiteX10" fmla="*/ 266700 w 685800"/>
              <a:gd name="connsiteY10" fmla="*/ 914400 h 914400"/>
              <a:gd name="connsiteX11" fmla="*/ 438150 w 685800"/>
              <a:gd name="connsiteY11" fmla="*/ 885825 h 914400"/>
              <a:gd name="connsiteX12" fmla="*/ 542925 w 685800"/>
              <a:gd name="connsiteY12" fmla="*/ 866775 h 914400"/>
              <a:gd name="connsiteX13" fmla="*/ 609600 w 685800"/>
              <a:gd name="connsiteY13" fmla="*/ 771525 h 914400"/>
              <a:gd name="connsiteX14" fmla="*/ 628650 w 685800"/>
              <a:gd name="connsiteY14" fmla="*/ 714375 h 914400"/>
              <a:gd name="connsiteX15" fmla="*/ 647700 w 685800"/>
              <a:gd name="connsiteY15" fmla="*/ 685800 h 914400"/>
              <a:gd name="connsiteX16" fmla="*/ 676275 w 685800"/>
              <a:gd name="connsiteY16" fmla="*/ 628650 h 914400"/>
              <a:gd name="connsiteX17" fmla="*/ 685800 w 685800"/>
              <a:gd name="connsiteY17" fmla="*/ 561975 h 914400"/>
              <a:gd name="connsiteX18" fmla="*/ 676275 w 685800"/>
              <a:gd name="connsiteY18" fmla="*/ 266700 h 914400"/>
              <a:gd name="connsiteX19" fmla="*/ 657225 w 685800"/>
              <a:gd name="connsiteY19" fmla="*/ 209550 h 914400"/>
              <a:gd name="connsiteX20" fmla="*/ 638175 w 685800"/>
              <a:gd name="connsiteY20" fmla="*/ 180975 h 914400"/>
              <a:gd name="connsiteX21" fmla="*/ 590550 w 685800"/>
              <a:gd name="connsiteY21" fmla="*/ 104775 h 914400"/>
              <a:gd name="connsiteX22" fmla="*/ 552450 w 685800"/>
              <a:gd name="connsiteY22" fmla="*/ 47625 h 914400"/>
              <a:gd name="connsiteX23" fmla="*/ 504825 w 685800"/>
              <a:gd name="connsiteY23" fmla="*/ 0 h 914400"/>
              <a:gd name="connsiteX24" fmla="*/ 190500 w 685800"/>
              <a:gd name="connsiteY24" fmla="*/ 9525 h 914400"/>
              <a:gd name="connsiteX25" fmla="*/ 152400 w 685800"/>
              <a:gd name="connsiteY25" fmla="*/ 66675 h 914400"/>
              <a:gd name="connsiteX26" fmla="*/ 123825 w 685800"/>
              <a:gd name="connsiteY26" fmla="*/ 95250 h 914400"/>
              <a:gd name="connsiteX27" fmla="*/ 114300 w 685800"/>
              <a:gd name="connsiteY27" fmla="*/ 123825 h 914400"/>
              <a:gd name="connsiteX28" fmla="*/ 76200 w 685800"/>
              <a:gd name="connsiteY28" fmla="*/ 190500 h 914400"/>
              <a:gd name="connsiteX29" fmla="*/ 66675 w 685800"/>
              <a:gd name="connsiteY29" fmla="*/ 219075 h 914400"/>
              <a:gd name="connsiteX30" fmla="*/ 47625 w 685800"/>
              <a:gd name="connsiteY30" fmla="*/ 247650 h 914400"/>
              <a:gd name="connsiteX31" fmla="*/ 38100 w 685800"/>
              <a:gd name="connsiteY31" fmla="*/ 276225 h 914400"/>
              <a:gd name="connsiteX32" fmla="*/ 0 w 685800"/>
              <a:gd name="connsiteY32" fmla="*/ 333375 h 914400"/>
              <a:gd name="connsiteX33" fmla="*/ 47625 w 685800"/>
              <a:gd name="connsiteY33" fmla="*/ 409575 h 914400"/>
              <a:gd name="connsiteX34" fmla="*/ 85725 w 685800"/>
              <a:gd name="connsiteY34" fmla="*/ 4191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5800" h="914400">
                <a:moveTo>
                  <a:pt x="66675" y="342900"/>
                </a:moveTo>
                <a:cubicBezTo>
                  <a:pt x="69850" y="361950"/>
                  <a:pt x="71516" y="381314"/>
                  <a:pt x="76200" y="400050"/>
                </a:cubicBezTo>
                <a:cubicBezTo>
                  <a:pt x="91766" y="462313"/>
                  <a:pt x="95363" y="448013"/>
                  <a:pt x="114300" y="504825"/>
                </a:cubicBezTo>
                <a:cubicBezTo>
                  <a:pt x="126384" y="541076"/>
                  <a:pt x="119591" y="539395"/>
                  <a:pt x="133350" y="571500"/>
                </a:cubicBezTo>
                <a:cubicBezTo>
                  <a:pt x="138943" y="584551"/>
                  <a:pt x="147127" y="596417"/>
                  <a:pt x="152400" y="609600"/>
                </a:cubicBezTo>
                <a:cubicBezTo>
                  <a:pt x="159858" y="628244"/>
                  <a:pt x="160311" y="650042"/>
                  <a:pt x="171450" y="666750"/>
                </a:cubicBezTo>
                <a:cubicBezTo>
                  <a:pt x="190582" y="695448"/>
                  <a:pt x="195048" y="699588"/>
                  <a:pt x="209550" y="733425"/>
                </a:cubicBezTo>
                <a:cubicBezTo>
                  <a:pt x="213505" y="742653"/>
                  <a:pt x="215900" y="752475"/>
                  <a:pt x="219075" y="762000"/>
                </a:cubicBezTo>
                <a:cubicBezTo>
                  <a:pt x="222250" y="784225"/>
                  <a:pt x="225633" y="806421"/>
                  <a:pt x="228600" y="828675"/>
                </a:cubicBezTo>
                <a:cubicBezTo>
                  <a:pt x="231983" y="854048"/>
                  <a:pt x="227729" y="881484"/>
                  <a:pt x="238125" y="904875"/>
                </a:cubicBezTo>
                <a:cubicBezTo>
                  <a:pt x="242203" y="914050"/>
                  <a:pt x="257175" y="911225"/>
                  <a:pt x="266700" y="914400"/>
                </a:cubicBezTo>
                <a:cubicBezTo>
                  <a:pt x="323850" y="904875"/>
                  <a:pt x="381337" y="897188"/>
                  <a:pt x="438150" y="885825"/>
                </a:cubicBezTo>
                <a:cubicBezTo>
                  <a:pt x="504713" y="872512"/>
                  <a:pt x="469806" y="878962"/>
                  <a:pt x="542925" y="866775"/>
                </a:cubicBezTo>
                <a:cubicBezTo>
                  <a:pt x="555966" y="849387"/>
                  <a:pt x="604909" y="785597"/>
                  <a:pt x="609600" y="771525"/>
                </a:cubicBezTo>
                <a:cubicBezTo>
                  <a:pt x="615950" y="752475"/>
                  <a:pt x="617511" y="731083"/>
                  <a:pt x="628650" y="714375"/>
                </a:cubicBezTo>
                <a:cubicBezTo>
                  <a:pt x="635000" y="704850"/>
                  <a:pt x="642580" y="696039"/>
                  <a:pt x="647700" y="685800"/>
                </a:cubicBezTo>
                <a:cubicBezTo>
                  <a:pt x="687135" y="606930"/>
                  <a:pt x="621680" y="710542"/>
                  <a:pt x="676275" y="628650"/>
                </a:cubicBezTo>
                <a:cubicBezTo>
                  <a:pt x="679450" y="606425"/>
                  <a:pt x="685800" y="584426"/>
                  <a:pt x="685800" y="561975"/>
                </a:cubicBezTo>
                <a:cubicBezTo>
                  <a:pt x="685800" y="463499"/>
                  <a:pt x="684233" y="364854"/>
                  <a:pt x="676275" y="266700"/>
                </a:cubicBezTo>
                <a:cubicBezTo>
                  <a:pt x="674652" y="246685"/>
                  <a:pt x="668364" y="226258"/>
                  <a:pt x="657225" y="209550"/>
                </a:cubicBezTo>
                <a:cubicBezTo>
                  <a:pt x="650875" y="200025"/>
                  <a:pt x="642824" y="191436"/>
                  <a:pt x="638175" y="180975"/>
                </a:cubicBezTo>
                <a:cubicBezTo>
                  <a:pt x="604766" y="105806"/>
                  <a:pt x="641955" y="139045"/>
                  <a:pt x="590550" y="104775"/>
                </a:cubicBezTo>
                <a:cubicBezTo>
                  <a:pt x="560811" y="15558"/>
                  <a:pt x="609529" y="147514"/>
                  <a:pt x="552450" y="47625"/>
                </a:cubicBezTo>
                <a:cubicBezTo>
                  <a:pt x="520700" y="-7937"/>
                  <a:pt x="574675" y="17463"/>
                  <a:pt x="504825" y="0"/>
                </a:cubicBezTo>
                <a:cubicBezTo>
                  <a:pt x="400050" y="3175"/>
                  <a:pt x="294682" y="-2051"/>
                  <a:pt x="190500" y="9525"/>
                </a:cubicBezTo>
                <a:cubicBezTo>
                  <a:pt x="157684" y="13171"/>
                  <a:pt x="164054" y="49193"/>
                  <a:pt x="152400" y="66675"/>
                </a:cubicBezTo>
                <a:cubicBezTo>
                  <a:pt x="144928" y="77883"/>
                  <a:pt x="133350" y="85725"/>
                  <a:pt x="123825" y="95250"/>
                </a:cubicBezTo>
                <a:cubicBezTo>
                  <a:pt x="120650" y="104775"/>
                  <a:pt x="118790" y="114845"/>
                  <a:pt x="114300" y="123825"/>
                </a:cubicBezTo>
                <a:cubicBezTo>
                  <a:pt x="66471" y="219484"/>
                  <a:pt x="126297" y="73608"/>
                  <a:pt x="76200" y="190500"/>
                </a:cubicBezTo>
                <a:cubicBezTo>
                  <a:pt x="72245" y="199728"/>
                  <a:pt x="71165" y="210095"/>
                  <a:pt x="66675" y="219075"/>
                </a:cubicBezTo>
                <a:cubicBezTo>
                  <a:pt x="61555" y="229314"/>
                  <a:pt x="52745" y="237411"/>
                  <a:pt x="47625" y="247650"/>
                </a:cubicBezTo>
                <a:cubicBezTo>
                  <a:pt x="43135" y="256630"/>
                  <a:pt x="42976" y="267448"/>
                  <a:pt x="38100" y="276225"/>
                </a:cubicBezTo>
                <a:cubicBezTo>
                  <a:pt x="26981" y="296239"/>
                  <a:pt x="0" y="333375"/>
                  <a:pt x="0" y="333375"/>
                </a:cubicBezTo>
                <a:cubicBezTo>
                  <a:pt x="17375" y="385499"/>
                  <a:pt x="5361" y="388443"/>
                  <a:pt x="47625" y="409575"/>
                </a:cubicBezTo>
                <a:cubicBezTo>
                  <a:pt x="68683" y="420104"/>
                  <a:pt x="69489" y="419100"/>
                  <a:pt x="85725" y="419100"/>
                </a:cubicBez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9D71B0-B7A3-4CA9-9DD4-4896652DB002}"/>
              </a:ext>
            </a:extLst>
          </p:cNvPr>
          <p:cNvSpPr/>
          <p:nvPr/>
        </p:nvSpPr>
        <p:spPr>
          <a:xfrm>
            <a:off x="2324100" y="5019372"/>
            <a:ext cx="1028700" cy="648003"/>
          </a:xfrm>
          <a:custGeom>
            <a:avLst/>
            <a:gdLst>
              <a:gd name="connsiteX0" fmla="*/ 142875 w 1028700"/>
              <a:gd name="connsiteY0" fmla="*/ 514653 h 648003"/>
              <a:gd name="connsiteX1" fmla="*/ 200025 w 1028700"/>
              <a:gd name="connsiteY1" fmla="*/ 533703 h 648003"/>
              <a:gd name="connsiteX2" fmla="*/ 228600 w 1028700"/>
              <a:gd name="connsiteY2" fmla="*/ 552753 h 648003"/>
              <a:gd name="connsiteX3" fmla="*/ 304800 w 1028700"/>
              <a:gd name="connsiteY3" fmla="*/ 571803 h 648003"/>
              <a:gd name="connsiteX4" fmla="*/ 333375 w 1028700"/>
              <a:gd name="connsiteY4" fmla="*/ 590853 h 648003"/>
              <a:gd name="connsiteX5" fmla="*/ 514350 w 1028700"/>
              <a:gd name="connsiteY5" fmla="*/ 609903 h 648003"/>
              <a:gd name="connsiteX6" fmla="*/ 600075 w 1028700"/>
              <a:gd name="connsiteY6" fmla="*/ 648003 h 648003"/>
              <a:gd name="connsiteX7" fmla="*/ 800100 w 1028700"/>
              <a:gd name="connsiteY7" fmla="*/ 638478 h 648003"/>
              <a:gd name="connsiteX8" fmla="*/ 857250 w 1028700"/>
              <a:gd name="connsiteY8" fmla="*/ 628953 h 648003"/>
              <a:gd name="connsiteX9" fmla="*/ 885825 w 1028700"/>
              <a:gd name="connsiteY9" fmla="*/ 600378 h 648003"/>
              <a:gd name="connsiteX10" fmla="*/ 923925 w 1028700"/>
              <a:gd name="connsiteY10" fmla="*/ 581328 h 648003"/>
              <a:gd name="connsiteX11" fmla="*/ 952500 w 1028700"/>
              <a:gd name="connsiteY11" fmla="*/ 562278 h 648003"/>
              <a:gd name="connsiteX12" fmla="*/ 1009650 w 1028700"/>
              <a:gd name="connsiteY12" fmla="*/ 476553 h 648003"/>
              <a:gd name="connsiteX13" fmla="*/ 1028700 w 1028700"/>
              <a:gd name="connsiteY13" fmla="*/ 447978 h 648003"/>
              <a:gd name="connsiteX14" fmla="*/ 1009650 w 1028700"/>
              <a:gd name="connsiteY14" fmla="*/ 305103 h 648003"/>
              <a:gd name="connsiteX15" fmla="*/ 952500 w 1028700"/>
              <a:gd name="connsiteY15" fmla="*/ 247953 h 648003"/>
              <a:gd name="connsiteX16" fmla="*/ 923925 w 1028700"/>
              <a:gd name="connsiteY16" fmla="*/ 209853 h 648003"/>
              <a:gd name="connsiteX17" fmla="*/ 885825 w 1028700"/>
              <a:gd name="connsiteY17" fmla="*/ 181278 h 648003"/>
              <a:gd name="connsiteX18" fmla="*/ 857250 w 1028700"/>
              <a:gd name="connsiteY18" fmla="*/ 143178 h 648003"/>
              <a:gd name="connsiteX19" fmla="*/ 828675 w 1028700"/>
              <a:gd name="connsiteY19" fmla="*/ 114603 h 648003"/>
              <a:gd name="connsiteX20" fmla="*/ 819150 w 1028700"/>
              <a:gd name="connsiteY20" fmla="*/ 86028 h 648003"/>
              <a:gd name="connsiteX21" fmla="*/ 762000 w 1028700"/>
              <a:gd name="connsiteY21" fmla="*/ 57453 h 648003"/>
              <a:gd name="connsiteX22" fmla="*/ 685800 w 1028700"/>
              <a:gd name="connsiteY22" fmla="*/ 38403 h 648003"/>
              <a:gd name="connsiteX23" fmla="*/ 647700 w 1028700"/>
              <a:gd name="connsiteY23" fmla="*/ 28878 h 648003"/>
              <a:gd name="connsiteX24" fmla="*/ 523875 w 1028700"/>
              <a:gd name="connsiteY24" fmla="*/ 19353 h 648003"/>
              <a:gd name="connsiteX25" fmla="*/ 295275 w 1028700"/>
              <a:gd name="connsiteY25" fmla="*/ 9828 h 648003"/>
              <a:gd name="connsiteX26" fmla="*/ 200025 w 1028700"/>
              <a:gd name="connsiteY26" fmla="*/ 303 h 648003"/>
              <a:gd name="connsiteX27" fmla="*/ 114300 w 1028700"/>
              <a:gd name="connsiteY27" fmla="*/ 38403 h 648003"/>
              <a:gd name="connsiteX28" fmla="*/ 76200 w 1028700"/>
              <a:gd name="connsiteY28" fmla="*/ 95553 h 648003"/>
              <a:gd name="connsiteX29" fmla="*/ 57150 w 1028700"/>
              <a:gd name="connsiteY29" fmla="*/ 276528 h 648003"/>
              <a:gd name="connsiteX30" fmla="*/ 38100 w 1028700"/>
              <a:gd name="connsiteY30" fmla="*/ 333678 h 648003"/>
              <a:gd name="connsiteX31" fmla="*/ 0 w 1028700"/>
              <a:gd name="connsiteY31" fmla="*/ 390828 h 648003"/>
              <a:gd name="connsiteX32" fmla="*/ 9525 w 1028700"/>
              <a:gd name="connsiteY32" fmla="*/ 428928 h 648003"/>
              <a:gd name="connsiteX33" fmla="*/ 19050 w 1028700"/>
              <a:gd name="connsiteY33" fmla="*/ 476553 h 648003"/>
              <a:gd name="connsiteX34" fmla="*/ 47625 w 1028700"/>
              <a:gd name="connsiteY34" fmla="*/ 495603 h 648003"/>
              <a:gd name="connsiteX35" fmla="*/ 66675 w 1028700"/>
              <a:gd name="connsiteY35" fmla="*/ 524178 h 648003"/>
              <a:gd name="connsiteX36" fmla="*/ 104775 w 1028700"/>
              <a:gd name="connsiteY36" fmla="*/ 533703 h 648003"/>
              <a:gd name="connsiteX37" fmla="*/ 133350 w 1028700"/>
              <a:gd name="connsiteY37" fmla="*/ 552753 h 648003"/>
              <a:gd name="connsiteX38" fmla="*/ 200025 w 1028700"/>
              <a:gd name="connsiteY38" fmla="*/ 571803 h 64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8700" h="648003">
                <a:moveTo>
                  <a:pt x="142875" y="514653"/>
                </a:moveTo>
                <a:cubicBezTo>
                  <a:pt x="161925" y="521003"/>
                  <a:pt x="181675" y="525548"/>
                  <a:pt x="200025" y="533703"/>
                </a:cubicBezTo>
                <a:cubicBezTo>
                  <a:pt x="210486" y="538352"/>
                  <a:pt x="217842" y="548841"/>
                  <a:pt x="228600" y="552753"/>
                </a:cubicBezTo>
                <a:cubicBezTo>
                  <a:pt x="253205" y="561700"/>
                  <a:pt x="304800" y="571803"/>
                  <a:pt x="304800" y="571803"/>
                </a:cubicBezTo>
                <a:cubicBezTo>
                  <a:pt x="314325" y="578153"/>
                  <a:pt x="322656" y="586833"/>
                  <a:pt x="333375" y="590853"/>
                </a:cubicBezTo>
                <a:cubicBezTo>
                  <a:pt x="372053" y="605357"/>
                  <a:pt x="509763" y="609575"/>
                  <a:pt x="514350" y="609903"/>
                </a:cubicBezTo>
                <a:cubicBezTo>
                  <a:pt x="582360" y="632573"/>
                  <a:pt x="554792" y="617814"/>
                  <a:pt x="600075" y="648003"/>
                </a:cubicBezTo>
                <a:cubicBezTo>
                  <a:pt x="666750" y="644828"/>
                  <a:pt x="733532" y="643409"/>
                  <a:pt x="800100" y="638478"/>
                </a:cubicBezTo>
                <a:cubicBezTo>
                  <a:pt x="819360" y="637051"/>
                  <a:pt x="839602" y="636797"/>
                  <a:pt x="857250" y="628953"/>
                </a:cubicBezTo>
                <a:cubicBezTo>
                  <a:pt x="869559" y="623482"/>
                  <a:pt x="874864" y="608208"/>
                  <a:pt x="885825" y="600378"/>
                </a:cubicBezTo>
                <a:cubicBezTo>
                  <a:pt x="897379" y="592125"/>
                  <a:pt x="911597" y="588373"/>
                  <a:pt x="923925" y="581328"/>
                </a:cubicBezTo>
                <a:cubicBezTo>
                  <a:pt x="933864" y="575648"/>
                  <a:pt x="942975" y="568628"/>
                  <a:pt x="952500" y="562278"/>
                </a:cubicBezTo>
                <a:lnTo>
                  <a:pt x="1009650" y="476553"/>
                </a:lnTo>
                <a:lnTo>
                  <a:pt x="1028700" y="447978"/>
                </a:lnTo>
                <a:cubicBezTo>
                  <a:pt x="1027279" y="432343"/>
                  <a:pt x="1024213" y="339084"/>
                  <a:pt x="1009650" y="305103"/>
                </a:cubicBezTo>
                <a:cubicBezTo>
                  <a:pt x="992814" y="265820"/>
                  <a:pt x="984476" y="279929"/>
                  <a:pt x="952500" y="247953"/>
                </a:cubicBezTo>
                <a:cubicBezTo>
                  <a:pt x="941275" y="236728"/>
                  <a:pt x="935150" y="221078"/>
                  <a:pt x="923925" y="209853"/>
                </a:cubicBezTo>
                <a:cubicBezTo>
                  <a:pt x="912700" y="198628"/>
                  <a:pt x="897050" y="192503"/>
                  <a:pt x="885825" y="181278"/>
                </a:cubicBezTo>
                <a:cubicBezTo>
                  <a:pt x="874600" y="170053"/>
                  <a:pt x="867581" y="155231"/>
                  <a:pt x="857250" y="143178"/>
                </a:cubicBezTo>
                <a:cubicBezTo>
                  <a:pt x="848484" y="132951"/>
                  <a:pt x="838200" y="124128"/>
                  <a:pt x="828675" y="114603"/>
                </a:cubicBezTo>
                <a:cubicBezTo>
                  <a:pt x="825500" y="105078"/>
                  <a:pt x="825422" y="93868"/>
                  <a:pt x="819150" y="86028"/>
                </a:cubicBezTo>
                <a:cubicBezTo>
                  <a:pt x="807052" y="70906"/>
                  <a:pt x="779657" y="62268"/>
                  <a:pt x="762000" y="57453"/>
                </a:cubicBezTo>
                <a:cubicBezTo>
                  <a:pt x="736741" y="50564"/>
                  <a:pt x="711200" y="44753"/>
                  <a:pt x="685800" y="38403"/>
                </a:cubicBezTo>
                <a:cubicBezTo>
                  <a:pt x="673100" y="35228"/>
                  <a:pt x="660752" y="29882"/>
                  <a:pt x="647700" y="28878"/>
                </a:cubicBezTo>
                <a:cubicBezTo>
                  <a:pt x="606425" y="25703"/>
                  <a:pt x="565212" y="21587"/>
                  <a:pt x="523875" y="19353"/>
                </a:cubicBezTo>
                <a:cubicBezTo>
                  <a:pt x="447720" y="15237"/>
                  <a:pt x="371475" y="13003"/>
                  <a:pt x="295275" y="9828"/>
                </a:cubicBezTo>
                <a:cubicBezTo>
                  <a:pt x="263525" y="6653"/>
                  <a:pt x="231871" y="-1687"/>
                  <a:pt x="200025" y="303"/>
                </a:cubicBezTo>
                <a:cubicBezTo>
                  <a:pt x="162502" y="2648"/>
                  <a:pt x="142203" y="19801"/>
                  <a:pt x="114300" y="38403"/>
                </a:cubicBezTo>
                <a:cubicBezTo>
                  <a:pt x="101600" y="57453"/>
                  <a:pt x="77831" y="72716"/>
                  <a:pt x="76200" y="95553"/>
                </a:cubicBezTo>
                <a:cubicBezTo>
                  <a:pt x="72009" y="154231"/>
                  <a:pt x="73058" y="218199"/>
                  <a:pt x="57150" y="276528"/>
                </a:cubicBezTo>
                <a:cubicBezTo>
                  <a:pt x="51866" y="295901"/>
                  <a:pt x="49239" y="316970"/>
                  <a:pt x="38100" y="333678"/>
                </a:cubicBezTo>
                <a:lnTo>
                  <a:pt x="0" y="390828"/>
                </a:lnTo>
                <a:cubicBezTo>
                  <a:pt x="3175" y="403528"/>
                  <a:pt x="6685" y="416149"/>
                  <a:pt x="9525" y="428928"/>
                </a:cubicBezTo>
                <a:cubicBezTo>
                  <a:pt x="13037" y="444732"/>
                  <a:pt x="11018" y="462497"/>
                  <a:pt x="19050" y="476553"/>
                </a:cubicBezTo>
                <a:cubicBezTo>
                  <a:pt x="24730" y="486492"/>
                  <a:pt x="38100" y="489253"/>
                  <a:pt x="47625" y="495603"/>
                </a:cubicBezTo>
                <a:cubicBezTo>
                  <a:pt x="53975" y="505128"/>
                  <a:pt x="57150" y="517828"/>
                  <a:pt x="66675" y="524178"/>
                </a:cubicBezTo>
                <a:cubicBezTo>
                  <a:pt x="77567" y="531440"/>
                  <a:pt x="92743" y="528546"/>
                  <a:pt x="104775" y="533703"/>
                </a:cubicBezTo>
                <a:cubicBezTo>
                  <a:pt x="115297" y="538212"/>
                  <a:pt x="122889" y="548104"/>
                  <a:pt x="133350" y="552753"/>
                </a:cubicBezTo>
                <a:cubicBezTo>
                  <a:pt x="178472" y="572807"/>
                  <a:pt x="172798" y="571803"/>
                  <a:pt x="200025" y="571803"/>
                </a:cubicBez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43B313-B55F-43F7-B538-1914FA1BF9BE}"/>
              </a:ext>
            </a:extLst>
          </p:cNvPr>
          <p:cNvSpPr/>
          <p:nvPr/>
        </p:nvSpPr>
        <p:spPr>
          <a:xfrm>
            <a:off x="3600450" y="5238750"/>
            <a:ext cx="781050" cy="609600"/>
          </a:xfrm>
          <a:custGeom>
            <a:avLst/>
            <a:gdLst>
              <a:gd name="connsiteX0" fmla="*/ 9525 w 781050"/>
              <a:gd name="connsiteY0" fmla="*/ 238125 h 609600"/>
              <a:gd name="connsiteX1" fmla="*/ 66675 w 781050"/>
              <a:gd name="connsiteY1" fmla="*/ 276225 h 609600"/>
              <a:gd name="connsiteX2" fmla="*/ 76200 w 781050"/>
              <a:gd name="connsiteY2" fmla="*/ 304800 h 609600"/>
              <a:gd name="connsiteX3" fmla="*/ 123825 w 781050"/>
              <a:gd name="connsiteY3" fmla="*/ 390525 h 609600"/>
              <a:gd name="connsiteX4" fmla="*/ 142875 w 781050"/>
              <a:gd name="connsiteY4" fmla="*/ 514350 h 609600"/>
              <a:gd name="connsiteX5" fmla="*/ 161925 w 781050"/>
              <a:gd name="connsiteY5" fmla="*/ 542925 h 609600"/>
              <a:gd name="connsiteX6" fmla="*/ 190500 w 781050"/>
              <a:gd name="connsiteY6" fmla="*/ 552450 h 609600"/>
              <a:gd name="connsiteX7" fmla="*/ 219075 w 781050"/>
              <a:gd name="connsiteY7" fmla="*/ 581025 h 609600"/>
              <a:gd name="connsiteX8" fmla="*/ 419100 w 781050"/>
              <a:gd name="connsiteY8" fmla="*/ 600075 h 609600"/>
              <a:gd name="connsiteX9" fmla="*/ 447675 w 781050"/>
              <a:gd name="connsiteY9" fmla="*/ 609600 h 609600"/>
              <a:gd name="connsiteX10" fmla="*/ 619125 w 781050"/>
              <a:gd name="connsiteY10" fmla="*/ 590550 h 609600"/>
              <a:gd name="connsiteX11" fmla="*/ 647700 w 781050"/>
              <a:gd name="connsiteY11" fmla="*/ 571500 h 609600"/>
              <a:gd name="connsiteX12" fmla="*/ 666750 w 781050"/>
              <a:gd name="connsiteY12" fmla="*/ 533400 h 609600"/>
              <a:gd name="connsiteX13" fmla="*/ 695325 w 781050"/>
              <a:gd name="connsiteY13" fmla="*/ 504825 h 609600"/>
              <a:gd name="connsiteX14" fmla="*/ 733425 w 781050"/>
              <a:gd name="connsiteY14" fmla="*/ 447675 h 609600"/>
              <a:gd name="connsiteX15" fmla="*/ 762000 w 781050"/>
              <a:gd name="connsiteY15" fmla="*/ 361950 h 609600"/>
              <a:gd name="connsiteX16" fmla="*/ 771525 w 781050"/>
              <a:gd name="connsiteY16" fmla="*/ 333375 h 609600"/>
              <a:gd name="connsiteX17" fmla="*/ 781050 w 781050"/>
              <a:gd name="connsiteY17" fmla="*/ 304800 h 609600"/>
              <a:gd name="connsiteX18" fmla="*/ 742950 w 781050"/>
              <a:gd name="connsiteY18" fmla="*/ 180975 h 609600"/>
              <a:gd name="connsiteX19" fmla="*/ 714375 w 781050"/>
              <a:gd name="connsiteY19" fmla="*/ 171450 h 609600"/>
              <a:gd name="connsiteX20" fmla="*/ 685800 w 781050"/>
              <a:gd name="connsiteY20" fmla="*/ 142875 h 609600"/>
              <a:gd name="connsiteX21" fmla="*/ 628650 w 781050"/>
              <a:gd name="connsiteY21" fmla="*/ 123825 h 609600"/>
              <a:gd name="connsiteX22" fmla="*/ 590550 w 781050"/>
              <a:gd name="connsiteY22" fmla="*/ 114300 h 609600"/>
              <a:gd name="connsiteX23" fmla="*/ 561975 w 781050"/>
              <a:gd name="connsiteY23" fmla="*/ 104775 h 609600"/>
              <a:gd name="connsiteX24" fmla="*/ 476250 w 781050"/>
              <a:gd name="connsiteY24" fmla="*/ 95250 h 609600"/>
              <a:gd name="connsiteX25" fmla="*/ 419100 w 781050"/>
              <a:gd name="connsiteY25" fmla="*/ 76200 h 609600"/>
              <a:gd name="connsiteX26" fmla="*/ 257175 w 781050"/>
              <a:gd name="connsiteY26" fmla="*/ 47625 h 609600"/>
              <a:gd name="connsiteX27" fmla="*/ 171450 w 781050"/>
              <a:gd name="connsiteY27" fmla="*/ 9525 h 609600"/>
              <a:gd name="connsiteX28" fmla="*/ 142875 w 781050"/>
              <a:gd name="connsiteY28" fmla="*/ 0 h 609600"/>
              <a:gd name="connsiteX29" fmla="*/ 114300 w 781050"/>
              <a:gd name="connsiteY29" fmla="*/ 9525 h 609600"/>
              <a:gd name="connsiteX30" fmla="*/ 57150 w 781050"/>
              <a:gd name="connsiteY30" fmla="*/ 57150 h 609600"/>
              <a:gd name="connsiteX31" fmla="*/ 28575 w 781050"/>
              <a:gd name="connsiteY31" fmla="*/ 95250 h 609600"/>
              <a:gd name="connsiteX32" fmla="*/ 0 w 781050"/>
              <a:gd name="connsiteY32" fmla="*/ 209550 h 609600"/>
              <a:gd name="connsiteX33" fmla="*/ 9525 w 781050"/>
              <a:gd name="connsiteY33" fmla="*/ 238125 h 609600"/>
              <a:gd name="connsiteX34" fmla="*/ 9525 w 781050"/>
              <a:gd name="connsiteY34" fmla="*/ 238125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81050" h="609600">
                <a:moveTo>
                  <a:pt x="9525" y="238125"/>
                </a:moveTo>
                <a:cubicBezTo>
                  <a:pt x="19050" y="244475"/>
                  <a:pt x="50486" y="260036"/>
                  <a:pt x="66675" y="276225"/>
                </a:cubicBezTo>
                <a:cubicBezTo>
                  <a:pt x="73775" y="283325"/>
                  <a:pt x="71324" y="296023"/>
                  <a:pt x="76200" y="304800"/>
                </a:cubicBezTo>
                <a:cubicBezTo>
                  <a:pt x="130787" y="403056"/>
                  <a:pt x="102272" y="325867"/>
                  <a:pt x="123825" y="390525"/>
                </a:cubicBezTo>
                <a:cubicBezTo>
                  <a:pt x="125296" y="402297"/>
                  <a:pt x="134693" y="492532"/>
                  <a:pt x="142875" y="514350"/>
                </a:cubicBezTo>
                <a:cubicBezTo>
                  <a:pt x="146895" y="525069"/>
                  <a:pt x="152986" y="535774"/>
                  <a:pt x="161925" y="542925"/>
                </a:cubicBezTo>
                <a:cubicBezTo>
                  <a:pt x="169765" y="549197"/>
                  <a:pt x="180975" y="549275"/>
                  <a:pt x="190500" y="552450"/>
                </a:cubicBezTo>
                <a:cubicBezTo>
                  <a:pt x="200025" y="561975"/>
                  <a:pt x="205888" y="578278"/>
                  <a:pt x="219075" y="581025"/>
                </a:cubicBezTo>
                <a:cubicBezTo>
                  <a:pt x="284644" y="594685"/>
                  <a:pt x="352641" y="591768"/>
                  <a:pt x="419100" y="600075"/>
                </a:cubicBezTo>
                <a:cubicBezTo>
                  <a:pt x="429063" y="601320"/>
                  <a:pt x="438150" y="606425"/>
                  <a:pt x="447675" y="609600"/>
                </a:cubicBezTo>
                <a:cubicBezTo>
                  <a:pt x="455648" y="609030"/>
                  <a:pt x="578459" y="607978"/>
                  <a:pt x="619125" y="590550"/>
                </a:cubicBezTo>
                <a:cubicBezTo>
                  <a:pt x="629647" y="586041"/>
                  <a:pt x="638175" y="577850"/>
                  <a:pt x="647700" y="571500"/>
                </a:cubicBezTo>
                <a:cubicBezTo>
                  <a:pt x="654050" y="558800"/>
                  <a:pt x="658497" y="544954"/>
                  <a:pt x="666750" y="533400"/>
                </a:cubicBezTo>
                <a:cubicBezTo>
                  <a:pt x="674580" y="522439"/>
                  <a:pt x="687853" y="516033"/>
                  <a:pt x="695325" y="504825"/>
                </a:cubicBezTo>
                <a:cubicBezTo>
                  <a:pt x="750464" y="422117"/>
                  <a:pt x="642268" y="538832"/>
                  <a:pt x="733425" y="447675"/>
                </a:cubicBezTo>
                <a:lnTo>
                  <a:pt x="762000" y="361950"/>
                </a:lnTo>
                <a:lnTo>
                  <a:pt x="771525" y="333375"/>
                </a:lnTo>
                <a:lnTo>
                  <a:pt x="781050" y="304800"/>
                </a:lnTo>
                <a:cubicBezTo>
                  <a:pt x="773297" y="219516"/>
                  <a:pt x="799787" y="209394"/>
                  <a:pt x="742950" y="180975"/>
                </a:cubicBezTo>
                <a:cubicBezTo>
                  <a:pt x="733970" y="176485"/>
                  <a:pt x="723900" y="174625"/>
                  <a:pt x="714375" y="171450"/>
                </a:cubicBezTo>
                <a:cubicBezTo>
                  <a:pt x="704850" y="161925"/>
                  <a:pt x="697575" y="149417"/>
                  <a:pt x="685800" y="142875"/>
                </a:cubicBezTo>
                <a:cubicBezTo>
                  <a:pt x="668247" y="133123"/>
                  <a:pt x="648131" y="128695"/>
                  <a:pt x="628650" y="123825"/>
                </a:cubicBezTo>
                <a:cubicBezTo>
                  <a:pt x="615950" y="120650"/>
                  <a:pt x="603137" y="117896"/>
                  <a:pt x="590550" y="114300"/>
                </a:cubicBezTo>
                <a:cubicBezTo>
                  <a:pt x="580896" y="111542"/>
                  <a:pt x="571879" y="106426"/>
                  <a:pt x="561975" y="104775"/>
                </a:cubicBezTo>
                <a:cubicBezTo>
                  <a:pt x="533615" y="100048"/>
                  <a:pt x="504825" y="98425"/>
                  <a:pt x="476250" y="95250"/>
                </a:cubicBezTo>
                <a:cubicBezTo>
                  <a:pt x="457200" y="88900"/>
                  <a:pt x="438875" y="79690"/>
                  <a:pt x="419100" y="76200"/>
                </a:cubicBezTo>
                <a:lnTo>
                  <a:pt x="257175" y="47625"/>
                </a:lnTo>
                <a:cubicBezTo>
                  <a:pt x="211892" y="17436"/>
                  <a:pt x="239460" y="32195"/>
                  <a:pt x="171450" y="9525"/>
                </a:cubicBezTo>
                <a:lnTo>
                  <a:pt x="142875" y="0"/>
                </a:lnTo>
                <a:cubicBezTo>
                  <a:pt x="133350" y="3175"/>
                  <a:pt x="123280" y="5035"/>
                  <a:pt x="114300" y="9525"/>
                </a:cubicBezTo>
                <a:cubicBezTo>
                  <a:pt x="92254" y="20548"/>
                  <a:pt x="72949" y="38718"/>
                  <a:pt x="57150" y="57150"/>
                </a:cubicBezTo>
                <a:cubicBezTo>
                  <a:pt x="46819" y="69203"/>
                  <a:pt x="38100" y="82550"/>
                  <a:pt x="28575" y="95250"/>
                </a:cubicBezTo>
                <a:cubicBezTo>
                  <a:pt x="3418" y="170722"/>
                  <a:pt x="12826" y="132593"/>
                  <a:pt x="0" y="209550"/>
                </a:cubicBezTo>
                <a:cubicBezTo>
                  <a:pt x="3175" y="219075"/>
                  <a:pt x="9525" y="228085"/>
                  <a:pt x="9525" y="238125"/>
                </a:cubicBezTo>
                <a:lnTo>
                  <a:pt x="9525" y="238125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50F8CC9-A54B-4148-924E-5768F58B5EB8}"/>
              </a:ext>
            </a:extLst>
          </p:cNvPr>
          <p:cNvSpPr/>
          <p:nvPr/>
        </p:nvSpPr>
        <p:spPr>
          <a:xfrm>
            <a:off x="5848197" y="1657350"/>
            <a:ext cx="1009803" cy="966423"/>
          </a:xfrm>
          <a:custGeom>
            <a:avLst/>
            <a:gdLst>
              <a:gd name="connsiteX0" fmla="*/ 28728 w 1009803"/>
              <a:gd name="connsiteY0" fmla="*/ 419100 h 966423"/>
              <a:gd name="connsiteX1" fmla="*/ 104928 w 1009803"/>
              <a:gd name="connsiteY1" fmla="*/ 476250 h 966423"/>
              <a:gd name="connsiteX2" fmla="*/ 143028 w 1009803"/>
              <a:gd name="connsiteY2" fmla="*/ 485775 h 966423"/>
              <a:gd name="connsiteX3" fmla="*/ 181128 w 1009803"/>
              <a:gd name="connsiteY3" fmla="*/ 523875 h 966423"/>
              <a:gd name="connsiteX4" fmla="*/ 247803 w 1009803"/>
              <a:gd name="connsiteY4" fmla="*/ 590550 h 966423"/>
              <a:gd name="connsiteX5" fmla="*/ 257328 w 1009803"/>
              <a:gd name="connsiteY5" fmla="*/ 628650 h 966423"/>
              <a:gd name="connsiteX6" fmla="*/ 266853 w 1009803"/>
              <a:gd name="connsiteY6" fmla="*/ 676275 h 966423"/>
              <a:gd name="connsiteX7" fmla="*/ 276378 w 1009803"/>
              <a:gd name="connsiteY7" fmla="*/ 704850 h 966423"/>
              <a:gd name="connsiteX8" fmla="*/ 295428 w 1009803"/>
              <a:gd name="connsiteY8" fmla="*/ 819150 h 966423"/>
              <a:gd name="connsiteX9" fmla="*/ 324003 w 1009803"/>
              <a:gd name="connsiteY9" fmla="*/ 847725 h 966423"/>
              <a:gd name="connsiteX10" fmla="*/ 362103 w 1009803"/>
              <a:gd name="connsiteY10" fmla="*/ 904875 h 966423"/>
              <a:gd name="connsiteX11" fmla="*/ 447828 w 1009803"/>
              <a:gd name="connsiteY11" fmla="*/ 923925 h 966423"/>
              <a:gd name="connsiteX12" fmla="*/ 476403 w 1009803"/>
              <a:gd name="connsiteY12" fmla="*/ 933450 h 966423"/>
              <a:gd name="connsiteX13" fmla="*/ 533553 w 1009803"/>
              <a:gd name="connsiteY13" fmla="*/ 942975 h 966423"/>
              <a:gd name="connsiteX14" fmla="*/ 666903 w 1009803"/>
              <a:gd name="connsiteY14" fmla="*/ 942975 h 966423"/>
              <a:gd name="connsiteX15" fmla="*/ 752628 w 1009803"/>
              <a:gd name="connsiteY15" fmla="*/ 895350 h 966423"/>
              <a:gd name="connsiteX16" fmla="*/ 781203 w 1009803"/>
              <a:gd name="connsiteY16" fmla="*/ 876300 h 966423"/>
              <a:gd name="connsiteX17" fmla="*/ 809778 w 1009803"/>
              <a:gd name="connsiteY17" fmla="*/ 857250 h 966423"/>
              <a:gd name="connsiteX18" fmla="*/ 838353 w 1009803"/>
              <a:gd name="connsiteY18" fmla="*/ 847725 h 966423"/>
              <a:gd name="connsiteX19" fmla="*/ 866928 w 1009803"/>
              <a:gd name="connsiteY19" fmla="*/ 828675 h 966423"/>
              <a:gd name="connsiteX20" fmla="*/ 952653 w 1009803"/>
              <a:gd name="connsiteY20" fmla="*/ 819150 h 966423"/>
              <a:gd name="connsiteX21" fmla="*/ 971703 w 1009803"/>
              <a:gd name="connsiteY21" fmla="*/ 790575 h 966423"/>
              <a:gd name="connsiteX22" fmla="*/ 1000278 w 1009803"/>
              <a:gd name="connsiteY22" fmla="*/ 762000 h 966423"/>
              <a:gd name="connsiteX23" fmla="*/ 1009803 w 1009803"/>
              <a:gd name="connsiteY23" fmla="*/ 733425 h 966423"/>
              <a:gd name="connsiteX24" fmla="*/ 1000278 w 1009803"/>
              <a:gd name="connsiteY24" fmla="*/ 628650 h 966423"/>
              <a:gd name="connsiteX25" fmla="*/ 971703 w 1009803"/>
              <a:gd name="connsiteY25" fmla="*/ 533400 h 966423"/>
              <a:gd name="connsiteX26" fmla="*/ 952653 w 1009803"/>
              <a:gd name="connsiteY26" fmla="*/ 457200 h 966423"/>
              <a:gd name="connsiteX27" fmla="*/ 943128 w 1009803"/>
              <a:gd name="connsiteY27" fmla="*/ 419100 h 966423"/>
              <a:gd name="connsiteX28" fmla="*/ 924078 w 1009803"/>
              <a:gd name="connsiteY28" fmla="*/ 361950 h 966423"/>
              <a:gd name="connsiteX29" fmla="*/ 885978 w 1009803"/>
              <a:gd name="connsiteY29" fmla="*/ 200025 h 966423"/>
              <a:gd name="connsiteX30" fmla="*/ 857403 w 1009803"/>
              <a:gd name="connsiteY30" fmla="*/ 133350 h 966423"/>
              <a:gd name="connsiteX31" fmla="*/ 762153 w 1009803"/>
              <a:gd name="connsiteY31" fmla="*/ 104775 h 966423"/>
              <a:gd name="connsiteX32" fmla="*/ 705003 w 1009803"/>
              <a:gd name="connsiteY32" fmla="*/ 76200 h 966423"/>
              <a:gd name="connsiteX33" fmla="*/ 666903 w 1009803"/>
              <a:gd name="connsiteY33" fmla="*/ 57150 h 966423"/>
              <a:gd name="connsiteX34" fmla="*/ 590703 w 1009803"/>
              <a:gd name="connsiteY34" fmla="*/ 38100 h 966423"/>
              <a:gd name="connsiteX35" fmla="*/ 562128 w 1009803"/>
              <a:gd name="connsiteY35" fmla="*/ 19050 h 966423"/>
              <a:gd name="connsiteX36" fmla="*/ 514503 w 1009803"/>
              <a:gd name="connsiteY36" fmla="*/ 9525 h 966423"/>
              <a:gd name="connsiteX37" fmla="*/ 476403 w 1009803"/>
              <a:gd name="connsiteY37" fmla="*/ 0 h 966423"/>
              <a:gd name="connsiteX38" fmla="*/ 324003 w 1009803"/>
              <a:gd name="connsiteY38" fmla="*/ 9525 h 966423"/>
              <a:gd name="connsiteX39" fmla="*/ 295428 w 1009803"/>
              <a:gd name="connsiteY39" fmla="*/ 19050 h 966423"/>
              <a:gd name="connsiteX40" fmla="*/ 266853 w 1009803"/>
              <a:gd name="connsiteY40" fmla="*/ 47625 h 966423"/>
              <a:gd name="connsiteX41" fmla="*/ 238278 w 1009803"/>
              <a:gd name="connsiteY41" fmla="*/ 57150 h 966423"/>
              <a:gd name="connsiteX42" fmla="*/ 209703 w 1009803"/>
              <a:gd name="connsiteY42" fmla="*/ 76200 h 966423"/>
              <a:gd name="connsiteX43" fmla="*/ 152553 w 1009803"/>
              <a:gd name="connsiteY43" fmla="*/ 133350 h 966423"/>
              <a:gd name="connsiteX44" fmla="*/ 143028 w 1009803"/>
              <a:gd name="connsiteY44" fmla="*/ 257175 h 966423"/>
              <a:gd name="connsiteX45" fmla="*/ 133503 w 1009803"/>
              <a:gd name="connsiteY45" fmla="*/ 285750 h 966423"/>
              <a:gd name="connsiteX46" fmla="*/ 143028 w 1009803"/>
              <a:gd name="connsiteY46" fmla="*/ 400050 h 966423"/>
              <a:gd name="connsiteX47" fmla="*/ 95403 w 1009803"/>
              <a:gd name="connsiteY47" fmla="*/ 447675 h 966423"/>
              <a:gd name="connsiteX48" fmla="*/ 76353 w 1009803"/>
              <a:gd name="connsiteY48" fmla="*/ 476250 h 966423"/>
              <a:gd name="connsiteX49" fmla="*/ 47778 w 1009803"/>
              <a:gd name="connsiteY49" fmla="*/ 485775 h 966423"/>
              <a:gd name="connsiteX50" fmla="*/ 19203 w 1009803"/>
              <a:gd name="connsiteY50" fmla="*/ 504825 h 966423"/>
              <a:gd name="connsiteX51" fmla="*/ 153 w 1009803"/>
              <a:gd name="connsiteY51" fmla="*/ 571500 h 966423"/>
              <a:gd name="connsiteX52" fmla="*/ 76353 w 1009803"/>
              <a:gd name="connsiteY52" fmla="*/ 600075 h 966423"/>
              <a:gd name="connsiteX53" fmla="*/ 133503 w 1009803"/>
              <a:gd name="connsiteY53" fmla="*/ 619125 h 966423"/>
              <a:gd name="connsiteX54" fmla="*/ 162078 w 1009803"/>
              <a:gd name="connsiteY54" fmla="*/ 628650 h 966423"/>
              <a:gd name="connsiteX55" fmla="*/ 190653 w 1009803"/>
              <a:gd name="connsiteY55" fmla="*/ 647700 h 966423"/>
              <a:gd name="connsiteX56" fmla="*/ 209703 w 1009803"/>
              <a:gd name="connsiteY56" fmla="*/ 704850 h 966423"/>
              <a:gd name="connsiteX57" fmla="*/ 219228 w 1009803"/>
              <a:gd name="connsiteY57" fmla="*/ 733425 h 966423"/>
              <a:gd name="connsiteX58" fmla="*/ 276378 w 1009803"/>
              <a:gd name="connsiteY58" fmla="*/ 847725 h 966423"/>
              <a:gd name="connsiteX59" fmla="*/ 276378 w 1009803"/>
              <a:gd name="connsiteY59" fmla="*/ 904875 h 96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009803" h="966423">
                <a:moveTo>
                  <a:pt x="28728" y="419100"/>
                </a:moveTo>
                <a:cubicBezTo>
                  <a:pt x="33506" y="422922"/>
                  <a:pt x="88598" y="469251"/>
                  <a:pt x="104928" y="476250"/>
                </a:cubicBezTo>
                <a:cubicBezTo>
                  <a:pt x="116960" y="481407"/>
                  <a:pt x="130328" y="482600"/>
                  <a:pt x="143028" y="485775"/>
                </a:cubicBezTo>
                <a:cubicBezTo>
                  <a:pt x="163810" y="548120"/>
                  <a:pt x="134946" y="486930"/>
                  <a:pt x="181128" y="523875"/>
                </a:cubicBezTo>
                <a:cubicBezTo>
                  <a:pt x="205671" y="543510"/>
                  <a:pt x="247803" y="590550"/>
                  <a:pt x="247803" y="590550"/>
                </a:cubicBezTo>
                <a:cubicBezTo>
                  <a:pt x="250978" y="603250"/>
                  <a:pt x="254488" y="615871"/>
                  <a:pt x="257328" y="628650"/>
                </a:cubicBezTo>
                <a:cubicBezTo>
                  <a:pt x="260840" y="644454"/>
                  <a:pt x="262926" y="660569"/>
                  <a:pt x="266853" y="676275"/>
                </a:cubicBezTo>
                <a:cubicBezTo>
                  <a:pt x="269288" y="686015"/>
                  <a:pt x="273203" y="695325"/>
                  <a:pt x="276378" y="704850"/>
                </a:cubicBezTo>
                <a:cubicBezTo>
                  <a:pt x="276604" y="706430"/>
                  <a:pt x="289857" y="808008"/>
                  <a:pt x="295428" y="819150"/>
                </a:cubicBezTo>
                <a:cubicBezTo>
                  <a:pt x="301452" y="831198"/>
                  <a:pt x="315733" y="837092"/>
                  <a:pt x="324003" y="847725"/>
                </a:cubicBezTo>
                <a:cubicBezTo>
                  <a:pt x="338059" y="865797"/>
                  <a:pt x="339652" y="900385"/>
                  <a:pt x="362103" y="904875"/>
                </a:cubicBezTo>
                <a:cubicBezTo>
                  <a:pt x="394839" y="911422"/>
                  <a:pt x="416441" y="914957"/>
                  <a:pt x="447828" y="923925"/>
                </a:cubicBezTo>
                <a:cubicBezTo>
                  <a:pt x="457482" y="926683"/>
                  <a:pt x="466602" y="931272"/>
                  <a:pt x="476403" y="933450"/>
                </a:cubicBezTo>
                <a:cubicBezTo>
                  <a:pt x="495256" y="937640"/>
                  <a:pt x="514503" y="939800"/>
                  <a:pt x="533553" y="942975"/>
                </a:cubicBezTo>
                <a:cubicBezTo>
                  <a:pt x="590285" y="980796"/>
                  <a:pt x="555142" y="966924"/>
                  <a:pt x="666903" y="942975"/>
                </a:cubicBezTo>
                <a:cubicBezTo>
                  <a:pt x="703963" y="935034"/>
                  <a:pt x="717306" y="918898"/>
                  <a:pt x="752628" y="895350"/>
                </a:cubicBezTo>
                <a:lnTo>
                  <a:pt x="781203" y="876300"/>
                </a:lnTo>
                <a:cubicBezTo>
                  <a:pt x="790728" y="869950"/>
                  <a:pt x="798918" y="860870"/>
                  <a:pt x="809778" y="857250"/>
                </a:cubicBezTo>
                <a:cubicBezTo>
                  <a:pt x="819303" y="854075"/>
                  <a:pt x="829373" y="852215"/>
                  <a:pt x="838353" y="847725"/>
                </a:cubicBezTo>
                <a:cubicBezTo>
                  <a:pt x="848592" y="842605"/>
                  <a:pt x="855822" y="831451"/>
                  <a:pt x="866928" y="828675"/>
                </a:cubicBezTo>
                <a:cubicBezTo>
                  <a:pt x="894820" y="821702"/>
                  <a:pt x="924078" y="822325"/>
                  <a:pt x="952653" y="819150"/>
                </a:cubicBezTo>
                <a:cubicBezTo>
                  <a:pt x="959003" y="809625"/>
                  <a:pt x="964374" y="799369"/>
                  <a:pt x="971703" y="790575"/>
                </a:cubicBezTo>
                <a:cubicBezTo>
                  <a:pt x="980327" y="780227"/>
                  <a:pt x="992806" y="773208"/>
                  <a:pt x="1000278" y="762000"/>
                </a:cubicBezTo>
                <a:cubicBezTo>
                  <a:pt x="1005847" y="753646"/>
                  <a:pt x="1006628" y="742950"/>
                  <a:pt x="1009803" y="733425"/>
                </a:cubicBezTo>
                <a:cubicBezTo>
                  <a:pt x="1006628" y="698500"/>
                  <a:pt x="1004913" y="663411"/>
                  <a:pt x="1000278" y="628650"/>
                </a:cubicBezTo>
                <a:cubicBezTo>
                  <a:pt x="995959" y="596255"/>
                  <a:pt x="979437" y="564336"/>
                  <a:pt x="971703" y="533400"/>
                </a:cubicBezTo>
                <a:lnTo>
                  <a:pt x="952653" y="457200"/>
                </a:lnTo>
                <a:cubicBezTo>
                  <a:pt x="949478" y="444500"/>
                  <a:pt x="947268" y="431519"/>
                  <a:pt x="943128" y="419100"/>
                </a:cubicBezTo>
                <a:lnTo>
                  <a:pt x="924078" y="361950"/>
                </a:lnTo>
                <a:cubicBezTo>
                  <a:pt x="903409" y="217267"/>
                  <a:pt x="929935" y="265960"/>
                  <a:pt x="885978" y="200025"/>
                </a:cubicBezTo>
                <a:cubicBezTo>
                  <a:pt x="881477" y="182022"/>
                  <a:pt x="876893" y="145531"/>
                  <a:pt x="857403" y="133350"/>
                </a:cubicBezTo>
                <a:cubicBezTo>
                  <a:pt x="841943" y="123688"/>
                  <a:pt x="784459" y="110351"/>
                  <a:pt x="762153" y="104775"/>
                </a:cubicBezTo>
                <a:cubicBezTo>
                  <a:pt x="707239" y="68166"/>
                  <a:pt x="760212" y="99861"/>
                  <a:pt x="705003" y="76200"/>
                </a:cubicBezTo>
                <a:cubicBezTo>
                  <a:pt x="691952" y="70607"/>
                  <a:pt x="680373" y="61640"/>
                  <a:pt x="666903" y="57150"/>
                </a:cubicBezTo>
                <a:cubicBezTo>
                  <a:pt x="642065" y="48871"/>
                  <a:pt x="590703" y="38100"/>
                  <a:pt x="590703" y="38100"/>
                </a:cubicBezTo>
                <a:cubicBezTo>
                  <a:pt x="581178" y="31750"/>
                  <a:pt x="572847" y="23070"/>
                  <a:pt x="562128" y="19050"/>
                </a:cubicBezTo>
                <a:cubicBezTo>
                  <a:pt x="546969" y="13366"/>
                  <a:pt x="530307" y="13037"/>
                  <a:pt x="514503" y="9525"/>
                </a:cubicBezTo>
                <a:cubicBezTo>
                  <a:pt x="501724" y="6685"/>
                  <a:pt x="489103" y="3175"/>
                  <a:pt x="476403" y="0"/>
                </a:cubicBezTo>
                <a:cubicBezTo>
                  <a:pt x="425603" y="3175"/>
                  <a:pt x="374622" y="4197"/>
                  <a:pt x="324003" y="9525"/>
                </a:cubicBezTo>
                <a:cubicBezTo>
                  <a:pt x="314018" y="10576"/>
                  <a:pt x="303782" y="13481"/>
                  <a:pt x="295428" y="19050"/>
                </a:cubicBezTo>
                <a:cubicBezTo>
                  <a:pt x="284220" y="26522"/>
                  <a:pt x="278061" y="40153"/>
                  <a:pt x="266853" y="47625"/>
                </a:cubicBezTo>
                <a:cubicBezTo>
                  <a:pt x="258499" y="53194"/>
                  <a:pt x="247258" y="52660"/>
                  <a:pt x="238278" y="57150"/>
                </a:cubicBezTo>
                <a:cubicBezTo>
                  <a:pt x="228039" y="62270"/>
                  <a:pt x="218259" y="68595"/>
                  <a:pt x="209703" y="76200"/>
                </a:cubicBezTo>
                <a:cubicBezTo>
                  <a:pt x="189567" y="94098"/>
                  <a:pt x="152553" y="133350"/>
                  <a:pt x="152553" y="133350"/>
                </a:cubicBezTo>
                <a:cubicBezTo>
                  <a:pt x="149378" y="174625"/>
                  <a:pt x="148163" y="216098"/>
                  <a:pt x="143028" y="257175"/>
                </a:cubicBezTo>
                <a:cubicBezTo>
                  <a:pt x="141783" y="267138"/>
                  <a:pt x="133503" y="275710"/>
                  <a:pt x="133503" y="285750"/>
                </a:cubicBezTo>
                <a:cubicBezTo>
                  <a:pt x="133503" y="323982"/>
                  <a:pt x="139853" y="361950"/>
                  <a:pt x="143028" y="400050"/>
                </a:cubicBezTo>
                <a:cubicBezTo>
                  <a:pt x="123891" y="457460"/>
                  <a:pt x="149726" y="402406"/>
                  <a:pt x="95403" y="447675"/>
                </a:cubicBezTo>
                <a:cubicBezTo>
                  <a:pt x="86609" y="455004"/>
                  <a:pt x="85292" y="469099"/>
                  <a:pt x="76353" y="476250"/>
                </a:cubicBezTo>
                <a:cubicBezTo>
                  <a:pt x="68513" y="482522"/>
                  <a:pt x="56758" y="481285"/>
                  <a:pt x="47778" y="485775"/>
                </a:cubicBezTo>
                <a:cubicBezTo>
                  <a:pt x="37539" y="490895"/>
                  <a:pt x="28728" y="498475"/>
                  <a:pt x="19203" y="504825"/>
                </a:cubicBezTo>
                <a:cubicBezTo>
                  <a:pt x="16240" y="513714"/>
                  <a:pt x="-1840" y="565520"/>
                  <a:pt x="153" y="571500"/>
                </a:cubicBezTo>
                <a:cubicBezTo>
                  <a:pt x="7336" y="593049"/>
                  <a:pt x="66806" y="597471"/>
                  <a:pt x="76353" y="600075"/>
                </a:cubicBezTo>
                <a:cubicBezTo>
                  <a:pt x="95726" y="605359"/>
                  <a:pt x="114453" y="612775"/>
                  <a:pt x="133503" y="619125"/>
                </a:cubicBezTo>
                <a:cubicBezTo>
                  <a:pt x="143028" y="622300"/>
                  <a:pt x="153724" y="623081"/>
                  <a:pt x="162078" y="628650"/>
                </a:cubicBezTo>
                <a:lnTo>
                  <a:pt x="190653" y="647700"/>
                </a:lnTo>
                <a:lnTo>
                  <a:pt x="209703" y="704850"/>
                </a:lnTo>
                <a:cubicBezTo>
                  <a:pt x="212878" y="714375"/>
                  <a:pt x="213659" y="725071"/>
                  <a:pt x="219228" y="733425"/>
                </a:cubicBezTo>
                <a:cubicBezTo>
                  <a:pt x="238491" y="762320"/>
                  <a:pt x="276378" y="808290"/>
                  <a:pt x="276378" y="847725"/>
                </a:cubicBezTo>
                <a:lnTo>
                  <a:pt x="276378" y="904875"/>
                </a:ln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A60141-5D7C-4D28-BB20-757937B40E8F}"/>
              </a:ext>
            </a:extLst>
          </p:cNvPr>
          <p:cNvSpPr/>
          <p:nvPr/>
        </p:nvSpPr>
        <p:spPr>
          <a:xfrm>
            <a:off x="5467350" y="5292572"/>
            <a:ext cx="514350" cy="593878"/>
          </a:xfrm>
          <a:custGeom>
            <a:avLst/>
            <a:gdLst>
              <a:gd name="connsiteX0" fmla="*/ 57150 w 514350"/>
              <a:gd name="connsiteY0" fmla="*/ 231928 h 593878"/>
              <a:gd name="connsiteX1" fmla="*/ 38100 w 514350"/>
              <a:gd name="connsiteY1" fmla="*/ 289078 h 593878"/>
              <a:gd name="connsiteX2" fmla="*/ 47625 w 514350"/>
              <a:gd name="connsiteY2" fmla="*/ 384328 h 593878"/>
              <a:gd name="connsiteX3" fmla="*/ 66675 w 514350"/>
              <a:gd name="connsiteY3" fmla="*/ 441478 h 593878"/>
              <a:gd name="connsiteX4" fmla="*/ 114300 w 514350"/>
              <a:gd name="connsiteY4" fmla="*/ 527203 h 593878"/>
              <a:gd name="connsiteX5" fmla="*/ 142875 w 514350"/>
              <a:gd name="connsiteY5" fmla="*/ 536728 h 593878"/>
              <a:gd name="connsiteX6" fmla="*/ 171450 w 514350"/>
              <a:gd name="connsiteY6" fmla="*/ 555778 h 593878"/>
              <a:gd name="connsiteX7" fmla="*/ 219075 w 514350"/>
              <a:gd name="connsiteY7" fmla="*/ 565303 h 593878"/>
              <a:gd name="connsiteX8" fmla="*/ 276225 w 514350"/>
              <a:gd name="connsiteY8" fmla="*/ 584353 h 593878"/>
              <a:gd name="connsiteX9" fmla="*/ 304800 w 514350"/>
              <a:gd name="connsiteY9" fmla="*/ 593878 h 593878"/>
              <a:gd name="connsiteX10" fmla="*/ 371475 w 514350"/>
              <a:gd name="connsiteY10" fmla="*/ 574828 h 593878"/>
              <a:gd name="connsiteX11" fmla="*/ 400050 w 514350"/>
              <a:gd name="connsiteY11" fmla="*/ 565303 h 593878"/>
              <a:gd name="connsiteX12" fmla="*/ 438150 w 514350"/>
              <a:gd name="connsiteY12" fmla="*/ 546253 h 593878"/>
              <a:gd name="connsiteX13" fmla="*/ 466725 w 514350"/>
              <a:gd name="connsiteY13" fmla="*/ 527203 h 593878"/>
              <a:gd name="connsiteX14" fmla="*/ 514350 w 514350"/>
              <a:gd name="connsiteY14" fmla="*/ 470053 h 593878"/>
              <a:gd name="connsiteX15" fmla="*/ 476250 w 514350"/>
              <a:gd name="connsiteY15" fmla="*/ 384328 h 593878"/>
              <a:gd name="connsiteX16" fmla="*/ 447675 w 514350"/>
              <a:gd name="connsiteY16" fmla="*/ 355753 h 593878"/>
              <a:gd name="connsiteX17" fmla="*/ 428625 w 514350"/>
              <a:gd name="connsiteY17" fmla="*/ 298603 h 593878"/>
              <a:gd name="connsiteX18" fmla="*/ 419100 w 514350"/>
              <a:gd name="connsiteY18" fmla="*/ 260503 h 593878"/>
              <a:gd name="connsiteX19" fmla="*/ 400050 w 514350"/>
              <a:gd name="connsiteY19" fmla="*/ 203353 h 593878"/>
              <a:gd name="connsiteX20" fmla="*/ 419100 w 514350"/>
              <a:gd name="connsiteY20" fmla="*/ 146203 h 593878"/>
              <a:gd name="connsiteX21" fmla="*/ 371475 w 514350"/>
              <a:gd name="connsiteY21" fmla="*/ 79528 h 593878"/>
              <a:gd name="connsiteX22" fmla="*/ 342900 w 514350"/>
              <a:gd name="connsiteY22" fmla="*/ 60478 h 593878"/>
              <a:gd name="connsiteX23" fmla="*/ 333375 w 514350"/>
              <a:gd name="connsiteY23" fmla="*/ 31903 h 593878"/>
              <a:gd name="connsiteX24" fmla="*/ 238125 w 514350"/>
              <a:gd name="connsiteY24" fmla="*/ 12853 h 593878"/>
              <a:gd name="connsiteX25" fmla="*/ 180975 w 514350"/>
              <a:gd name="connsiteY25" fmla="*/ 98578 h 593878"/>
              <a:gd name="connsiteX26" fmla="*/ 161925 w 514350"/>
              <a:gd name="connsiteY26" fmla="*/ 127153 h 593878"/>
              <a:gd name="connsiteX27" fmla="*/ 95250 w 514350"/>
              <a:gd name="connsiteY27" fmla="*/ 212878 h 593878"/>
              <a:gd name="connsiteX28" fmla="*/ 85725 w 514350"/>
              <a:gd name="connsiteY28" fmla="*/ 241453 h 593878"/>
              <a:gd name="connsiteX29" fmla="*/ 38100 w 514350"/>
              <a:gd name="connsiteY29" fmla="*/ 289078 h 593878"/>
              <a:gd name="connsiteX30" fmla="*/ 0 w 514350"/>
              <a:gd name="connsiteY30" fmla="*/ 317653 h 59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4350" h="593878">
                <a:moveTo>
                  <a:pt x="57150" y="231928"/>
                </a:moveTo>
                <a:cubicBezTo>
                  <a:pt x="50800" y="250978"/>
                  <a:pt x="39353" y="269037"/>
                  <a:pt x="38100" y="289078"/>
                </a:cubicBezTo>
                <a:cubicBezTo>
                  <a:pt x="36110" y="320924"/>
                  <a:pt x="41745" y="352966"/>
                  <a:pt x="47625" y="384328"/>
                </a:cubicBezTo>
                <a:cubicBezTo>
                  <a:pt x="51326" y="404065"/>
                  <a:pt x="60325" y="422428"/>
                  <a:pt x="66675" y="441478"/>
                </a:cubicBezTo>
                <a:cubicBezTo>
                  <a:pt x="75062" y="466639"/>
                  <a:pt x="89736" y="519015"/>
                  <a:pt x="114300" y="527203"/>
                </a:cubicBezTo>
                <a:cubicBezTo>
                  <a:pt x="123825" y="530378"/>
                  <a:pt x="133895" y="532238"/>
                  <a:pt x="142875" y="536728"/>
                </a:cubicBezTo>
                <a:cubicBezTo>
                  <a:pt x="153114" y="541848"/>
                  <a:pt x="160731" y="551758"/>
                  <a:pt x="171450" y="555778"/>
                </a:cubicBezTo>
                <a:cubicBezTo>
                  <a:pt x="186609" y="561462"/>
                  <a:pt x="203456" y="561043"/>
                  <a:pt x="219075" y="565303"/>
                </a:cubicBezTo>
                <a:cubicBezTo>
                  <a:pt x="238448" y="570587"/>
                  <a:pt x="257175" y="578003"/>
                  <a:pt x="276225" y="584353"/>
                </a:cubicBezTo>
                <a:lnTo>
                  <a:pt x="304800" y="593878"/>
                </a:lnTo>
                <a:lnTo>
                  <a:pt x="371475" y="574828"/>
                </a:lnTo>
                <a:cubicBezTo>
                  <a:pt x="381092" y="571943"/>
                  <a:pt x="390822" y="569258"/>
                  <a:pt x="400050" y="565303"/>
                </a:cubicBezTo>
                <a:cubicBezTo>
                  <a:pt x="413101" y="559710"/>
                  <a:pt x="425822" y="553298"/>
                  <a:pt x="438150" y="546253"/>
                </a:cubicBezTo>
                <a:cubicBezTo>
                  <a:pt x="448089" y="540573"/>
                  <a:pt x="457931" y="534532"/>
                  <a:pt x="466725" y="527203"/>
                </a:cubicBezTo>
                <a:cubicBezTo>
                  <a:pt x="494227" y="504284"/>
                  <a:pt x="495619" y="498150"/>
                  <a:pt x="514350" y="470053"/>
                </a:cubicBezTo>
                <a:cubicBezTo>
                  <a:pt x="500506" y="428520"/>
                  <a:pt x="501407" y="414517"/>
                  <a:pt x="476250" y="384328"/>
                </a:cubicBezTo>
                <a:cubicBezTo>
                  <a:pt x="467626" y="373980"/>
                  <a:pt x="457200" y="365278"/>
                  <a:pt x="447675" y="355753"/>
                </a:cubicBezTo>
                <a:cubicBezTo>
                  <a:pt x="441325" y="336703"/>
                  <a:pt x="433495" y="318084"/>
                  <a:pt x="428625" y="298603"/>
                </a:cubicBezTo>
                <a:cubicBezTo>
                  <a:pt x="425450" y="285903"/>
                  <a:pt x="422862" y="273042"/>
                  <a:pt x="419100" y="260503"/>
                </a:cubicBezTo>
                <a:cubicBezTo>
                  <a:pt x="413330" y="241269"/>
                  <a:pt x="400050" y="203353"/>
                  <a:pt x="400050" y="203353"/>
                </a:cubicBezTo>
                <a:cubicBezTo>
                  <a:pt x="406400" y="184303"/>
                  <a:pt x="419100" y="166283"/>
                  <a:pt x="419100" y="146203"/>
                </a:cubicBezTo>
                <a:cubicBezTo>
                  <a:pt x="419100" y="74766"/>
                  <a:pt x="407987" y="97784"/>
                  <a:pt x="371475" y="79528"/>
                </a:cubicBezTo>
                <a:cubicBezTo>
                  <a:pt x="361236" y="74408"/>
                  <a:pt x="352425" y="66828"/>
                  <a:pt x="342900" y="60478"/>
                </a:cubicBezTo>
                <a:cubicBezTo>
                  <a:pt x="339725" y="50953"/>
                  <a:pt x="337865" y="40883"/>
                  <a:pt x="333375" y="31903"/>
                </a:cubicBezTo>
                <a:cubicBezTo>
                  <a:pt x="307949" y="-18948"/>
                  <a:pt x="308191" y="4095"/>
                  <a:pt x="238125" y="12853"/>
                </a:cubicBezTo>
                <a:lnTo>
                  <a:pt x="180975" y="98578"/>
                </a:lnTo>
                <a:cubicBezTo>
                  <a:pt x="174625" y="108103"/>
                  <a:pt x="170020" y="119058"/>
                  <a:pt x="161925" y="127153"/>
                </a:cubicBezTo>
                <a:cubicBezTo>
                  <a:pt x="137270" y="151808"/>
                  <a:pt x="106643" y="178699"/>
                  <a:pt x="95250" y="212878"/>
                </a:cubicBezTo>
                <a:cubicBezTo>
                  <a:pt x="92075" y="222403"/>
                  <a:pt x="90215" y="232473"/>
                  <a:pt x="85725" y="241453"/>
                </a:cubicBezTo>
                <a:cubicBezTo>
                  <a:pt x="68792" y="275320"/>
                  <a:pt x="67733" y="267911"/>
                  <a:pt x="38100" y="289078"/>
                </a:cubicBezTo>
                <a:cubicBezTo>
                  <a:pt x="25182" y="298305"/>
                  <a:pt x="0" y="317653"/>
                  <a:pt x="0" y="317653"/>
                </a:cubicBez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D8595F-13AE-4C6A-A39A-DCEA4BC3DCDE}"/>
              </a:ext>
            </a:extLst>
          </p:cNvPr>
          <p:cNvSpPr/>
          <p:nvPr/>
        </p:nvSpPr>
        <p:spPr>
          <a:xfrm>
            <a:off x="2269590" y="1857375"/>
            <a:ext cx="645060" cy="1038225"/>
          </a:xfrm>
          <a:custGeom>
            <a:avLst/>
            <a:gdLst>
              <a:gd name="connsiteX0" fmla="*/ 16410 w 645060"/>
              <a:gd name="connsiteY0" fmla="*/ 847725 h 1038225"/>
              <a:gd name="connsiteX1" fmla="*/ 92610 w 645060"/>
              <a:gd name="connsiteY1" fmla="*/ 885825 h 1038225"/>
              <a:gd name="connsiteX2" fmla="*/ 149760 w 645060"/>
              <a:gd name="connsiteY2" fmla="*/ 923925 h 1038225"/>
              <a:gd name="connsiteX3" fmla="*/ 178335 w 645060"/>
              <a:gd name="connsiteY3" fmla="*/ 952500 h 1038225"/>
              <a:gd name="connsiteX4" fmla="*/ 206910 w 645060"/>
              <a:gd name="connsiteY4" fmla="*/ 962025 h 1038225"/>
              <a:gd name="connsiteX5" fmla="*/ 245010 w 645060"/>
              <a:gd name="connsiteY5" fmla="*/ 971550 h 1038225"/>
              <a:gd name="connsiteX6" fmla="*/ 273585 w 645060"/>
              <a:gd name="connsiteY6" fmla="*/ 981075 h 1038225"/>
              <a:gd name="connsiteX7" fmla="*/ 540285 w 645060"/>
              <a:gd name="connsiteY7" fmla="*/ 990600 h 1038225"/>
              <a:gd name="connsiteX8" fmla="*/ 559335 w 645060"/>
              <a:gd name="connsiteY8" fmla="*/ 1019175 h 1038225"/>
              <a:gd name="connsiteX9" fmla="*/ 616485 w 645060"/>
              <a:gd name="connsiteY9" fmla="*/ 1038225 h 1038225"/>
              <a:gd name="connsiteX10" fmla="*/ 645060 w 645060"/>
              <a:gd name="connsiteY10" fmla="*/ 962025 h 1038225"/>
              <a:gd name="connsiteX11" fmla="*/ 626010 w 645060"/>
              <a:gd name="connsiteY11" fmla="*/ 819150 h 1038225"/>
              <a:gd name="connsiteX12" fmla="*/ 616485 w 645060"/>
              <a:gd name="connsiteY12" fmla="*/ 790575 h 1038225"/>
              <a:gd name="connsiteX13" fmla="*/ 606960 w 645060"/>
              <a:gd name="connsiteY13" fmla="*/ 752475 h 1038225"/>
              <a:gd name="connsiteX14" fmla="*/ 578385 w 645060"/>
              <a:gd name="connsiteY14" fmla="*/ 723900 h 1038225"/>
              <a:gd name="connsiteX15" fmla="*/ 559335 w 645060"/>
              <a:gd name="connsiteY15" fmla="*/ 685800 h 1038225"/>
              <a:gd name="connsiteX16" fmla="*/ 540285 w 645060"/>
              <a:gd name="connsiteY16" fmla="*/ 657225 h 1038225"/>
              <a:gd name="connsiteX17" fmla="*/ 502185 w 645060"/>
              <a:gd name="connsiteY17" fmla="*/ 590550 h 1038225"/>
              <a:gd name="connsiteX18" fmla="*/ 492660 w 645060"/>
              <a:gd name="connsiteY18" fmla="*/ 561975 h 1038225"/>
              <a:gd name="connsiteX19" fmla="*/ 473610 w 645060"/>
              <a:gd name="connsiteY19" fmla="*/ 533400 h 1038225"/>
              <a:gd name="connsiteX20" fmla="*/ 464085 w 645060"/>
              <a:gd name="connsiteY20" fmla="*/ 495300 h 1038225"/>
              <a:gd name="connsiteX21" fmla="*/ 454560 w 645060"/>
              <a:gd name="connsiteY21" fmla="*/ 466725 h 1038225"/>
              <a:gd name="connsiteX22" fmla="*/ 445035 w 645060"/>
              <a:gd name="connsiteY22" fmla="*/ 180975 h 1038225"/>
              <a:gd name="connsiteX23" fmla="*/ 397410 w 645060"/>
              <a:gd name="connsiteY23" fmla="*/ 114300 h 1038225"/>
              <a:gd name="connsiteX24" fmla="*/ 378360 w 645060"/>
              <a:gd name="connsiteY24" fmla="*/ 85725 h 1038225"/>
              <a:gd name="connsiteX25" fmla="*/ 349785 w 645060"/>
              <a:gd name="connsiteY25" fmla="*/ 76200 h 1038225"/>
              <a:gd name="connsiteX26" fmla="*/ 292635 w 645060"/>
              <a:gd name="connsiteY26" fmla="*/ 38100 h 1038225"/>
              <a:gd name="connsiteX27" fmla="*/ 235485 w 645060"/>
              <a:gd name="connsiteY27" fmla="*/ 9525 h 1038225"/>
              <a:gd name="connsiteX28" fmla="*/ 178335 w 645060"/>
              <a:gd name="connsiteY28" fmla="*/ 0 h 1038225"/>
              <a:gd name="connsiteX29" fmla="*/ 140235 w 645060"/>
              <a:gd name="connsiteY29" fmla="*/ 9525 h 1038225"/>
              <a:gd name="connsiteX30" fmla="*/ 83085 w 645060"/>
              <a:gd name="connsiteY30" fmla="*/ 123825 h 1038225"/>
              <a:gd name="connsiteX31" fmla="*/ 54510 w 645060"/>
              <a:gd name="connsiteY31" fmla="*/ 209550 h 1038225"/>
              <a:gd name="connsiteX32" fmla="*/ 44985 w 645060"/>
              <a:gd name="connsiteY32" fmla="*/ 238125 h 1038225"/>
              <a:gd name="connsiteX33" fmla="*/ 35460 w 645060"/>
              <a:gd name="connsiteY33" fmla="*/ 266700 h 1038225"/>
              <a:gd name="connsiteX34" fmla="*/ 16410 w 645060"/>
              <a:gd name="connsiteY34" fmla="*/ 295275 h 1038225"/>
              <a:gd name="connsiteX35" fmla="*/ 16410 w 645060"/>
              <a:gd name="connsiteY35" fmla="*/ 561975 h 1038225"/>
              <a:gd name="connsiteX36" fmla="*/ 25935 w 645060"/>
              <a:gd name="connsiteY36" fmla="*/ 590550 h 1038225"/>
              <a:gd name="connsiteX37" fmla="*/ 35460 w 645060"/>
              <a:gd name="connsiteY37" fmla="*/ 628650 h 1038225"/>
              <a:gd name="connsiteX38" fmla="*/ 44985 w 645060"/>
              <a:gd name="connsiteY38" fmla="*/ 657225 h 1038225"/>
              <a:gd name="connsiteX39" fmla="*/ 54510 w 645060"/>
              <a:gd name="connsiteY39" fmla="*/ 704850 h 1038225"/>
              <a:gd name="connsiteX40" fmla="*/ 83085 w 645060"/>
              <a:gd name="connsiteY40" fmla="*/ 771525 h 1038225"/>
              <a:gd name="connsiteX41" fmla="*/ 92610 w 645060"/>
              <a:gd name="connsiteY41" fmla="*/ 800100 h 1038225"/>
              <a:gd name="connsiteX42" fmla="*/ 130710 w 645060"/>
              <a:gd name="connsiteY42" fmla="*/ 857250 h 1038225"/>
              <a:gd name="connsiteX43" fmla="*/ 121185 w 645060"/>
              <a:gd name="connsiteY43" fmla="*/ 942975 h 1038225"/>
              <a:gd name="connsiteX44" fmla="*/ 102135 w 645060"/>
              <a:gd name="connsiteY44" fmla="*/ 971550 h 1038225"/>
              <a:gd name="connsiteX45" fmla="*/ 73560 w 645060"/>
              <a:gd name="connsiteY45" fmla="*/ 98107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45060" h="1038225">
                <a:moveTo>
                  <a:pt x="16410" y="847725"/>
                </a:moveTo>
                <a:cubicBezTo>
                  <a:pt x="39149" y="856821"/>
                  <a:pt x="73587" y="866802"/>
                  <a:pt x="92610" y="885825"/>
                </a:cubicBezTo>
                <a:cubicBezTo>
                  <a:pt x="136463" y="929678"/>
                  <a:pt x="80495" y="906609"/>
                  <a:pt x="149760" y="923925"/>
                </a:cubicBezTo>
                <a:cubicBezTo>
                  <a:pt x="159285" y="933450"/>
                  <a:pt x="167127" y="945028"/>
                  <a:pt x="178335" y="952500"/>
                </a:cubicBezTo>
                <a:cubicBezTo>
                  <a:pt x="186689" y="958069"/>
                  <a:pt x="197256" y="959267"/>
                  <a:pt x="206910" y="962025"/>
                </a:cubicBezTo>
                <a:cubicBezTo>
                  <a:pt x="219497" y="965621"/>
                  <a:pt x="232423" y="967954"/>
                  <a:pt x="245010" y="971550"/>
                </a:cubicBezTo>
                <a:cubicBezTo>
                  <a:pt x="254664" y="974308"/>
                  <a:pt x="263566" y="980429"/>
                  <a:pt x="273585" y="981075"/>
                </a:cubicBezTo>
                <a:cubicBezTo>
                  <a:pt x="362357" y="986802"/>
                  <a:pt x="451385" y="987425"/>
                  <a:pt x="540285" y="990600"/>
                </a:cubicBezTo>
                <a:cubicBezTo>
                  <a:pt x="546635" y="1000125"/>
                  <a:pt x="549627" y="1013108"/>
                  <a:pt x="559335" y="1019175"/>
                </a:cubicBezTo>
                <a:cubicBezTo>
                  <a:pt x="576363" y="1029818"/>
                  <a:pt x="616485" y="1038225"/>
                  <a:pt x="616485" y="1038225"/>
                </a:cubicBezTo>
                <a:cubicBezTo>
                  <a:pt x="627323" y="1016549"/>
                  <a:pt x="645060" y="987963"/>
                  <a:pt x="645060" y="962025"/>
                </a:cubicBezTo>
                <a:cubicBezTo>
                  <a:pt x="645060" y="941390"/>
                  <a:pt x="632431" y="848043"/>
                  <a:pt x="626010" y="819150"/>
                </a:cubicBezTo>
                <a:cubicBezTo>
                  <a:pt x="623832" y="809349"/>
                  <a:pt x="619243" y="800229"/>
                  <a:pt x="616485" y="790575"/>
                </a:cubicBezTo>
                <a:cubicBezTo>
                  <a:pt x="612889" y="777988"/>
                  <a:pt x="613455" y="763841"/>
                  <a:pt x="606960" y="752475"/>
                </a:cubicBezTo>
                <a:cubicBezTo>
                  <a:pt x="600277" y="740779"/>
                  <a:pt x="586215" y="734861"/>
                  <a:pt x="578385" y="723900"/>
                </a:cubicBezTo>
                <a:cubicBezTo>
                  <a:pt x="570132" y="712346"/>
                  <a:pt x="566380" y="698128"/>
                  <a:pt x="559335" y="685800"/>
                </a:cubicBezTo>
                <a:cubicBezTo>
                  <a:pt x="553655" y="675861"/>
                  <a:pt x="546635" y="666750"/>
                  <a:pt x="540285" y="657225"/>
                </a:cubicBezTo>
                <a:cubicBezTo>
                  <a:pt x="520140" y="576644"/>
                  <a:pt x="547583" y="658647"/>
                  <a:pt x="502185" y="590550"/>
                </a:cubicBezTo>
                <a:cubicBezTo>
                  <a:pt x="496616" y="582196"/>
                  <a:pt x="497150" y="570955"/>
                  <a:pt x="492660" y="561975"/>
                </a:cubicBezTo>
                <a:cubicBezTo>
                  <a:pt x="487540" y="551736"/>
                  <a:pt x="479960" y="542925"/>
                  <a:pt x="473610" y="533400"/>
                </a:cubicBezTo>
                <a:cubicBezTo>
                  <a:pt x="470435" y="520700"/>
                  <a:pt x="467681" y="507887"/>
                  <a:pt x="464085" y="495300"/>
                </a:cubicBezTo>
                <a:cubicBezTo>
                  <a:pt x="461327" y="485646"/>
                  <a:pt x="455167" y="476747"/>
                  <a:pt x="454560" y="466725"/>
                </a:cubicBezTo>
                <a:cubicBezTo>
                  <a:pt x="448795" y="371597"/>
                  <a:pt x="453412" y="275909"/>
                  <a:pt x="445035" y="180975"/>
                </a:cubicBezTo>
                <a:cubicBezTo>
                  <a:pt x="442252" y="149435"/>
                  <a:pt x="414878" y="135261"/>
                  <a:pt x="397410" y="114300"/>
                </a:cubicBezTo>
                <a:cubicBezTo>
                  <a:pt x="390081" y="105506"/>
                  <a:pt x="387299" y="92876"/>
                  <a:pt x="378360" y="85725"/>
                </a:cubicBezTo>
                <a:cubicBezTo>
                  <a:pt x="370520" y="79453"/>
                  <a:pt x="358562" y="81076"/>
                  <a:pt x="349785" y="76200"/>
                </a:cubicBezTo>
                <a:cubicBezTo>
                  <a:pt x="329771" y="65081"/>
                  <a:pt x="311685" y="50800"/>
                  <a:pt x="292635" y="38100"/>
                </a:cubicBezTo>
                <a:cubicBezTo>
                  <a:pt x="266947" y="20975"/>
                  <a:pt x="265061" y="16098"/>
                  <a:pt x="235485" y="9525"/>
                </a:cubicBezTo>
                <a:cubicBezTo>
                  <a:pt x="216632" y="5335"/>
                  <a:pt x="197385" y="3175"/>
                  <a:pt x="178335" y="0"/>
                </a:cubicBezTo>
                <a:cubicBezTo>
                  <a:pt x="165635" y="3175"/>
                  <a:pt x="150087" y="905"/>
                  <a:pt x="140235" y="9525"/>
                </a:cubicBezTo>
                <a:cubicBezTo>
                  <a:pt x="105478" y="39937"/>
                  <a:pt x="96674" y="83059"/>
                  <a:pt x="83085" y="123825"/>
                </a:cubicBezTo>
                <a:lnTo>
                  <a:pt x="54510" y="209550"/>
                </a:lnTo>
                <a:lnTo>
                  <a:pt x="44985" y="238125"/>
                </a:lnTo>
                <a:cubicBezTo>
                  <a:pt x="41810" y="247650"/>
                  <a:pt x="41029" y="258346"/>
                  <a:pt x="35460" y="266700"/>
                </a:cubicBezTo>
                <a:lnTo>
                  <a:pt x="16410" y="295275"/>
                </a:lnTo>
                <a:cubicBezTo>
                  <a:pt x="-10575" y="403216"/>
                  <a:pt x="298" y="344463"/>
                  <a:pt x="16410" y="561975"/>
                </a:cubicBezTo>
                <a:cubicBezTo>
                  <a:pt x="17152" y="571988"/>
                  <a:pt x="23177" y="580896"/>
                  <a:pt x="25935" y="590550"/>
                </a:cubicBezTo>
                <a:cubicBezTo>
                  <a:pt x="29531" y="603137"/>
                  <a:pt x="31864" y="616063"/>
                  <a:pt x="35460" y="628650"/>
                </a:cubicBezTo>
                <a:cubicBezTo>
                  <a:pt x="38218" y="638304"/>
                  <a:pt x="42550" y="647485"/>
                  <a:pt x="44985" y="657225"/>
                </a:cubicBezTo>
                <a:cubicBezTo>
                  <a:pt x="48912" y="672931"/>
                  <a:pt x="50998" y="689046"/>
                  <a:pt x="54510" y="704850"/>
                </a:cubicBezTo>
                <a:cubicBezTo>
                  <a:pt x="70369" y="776215"/>
                  <a:pt x="53663" y="712680"/>
                  <a:pt x="83085" y="771525"/>
                </a:cubicBezTo>
                <a:cubicBezTo>
                  <a:pt x="87575" y="780505"/>
                  <a:pt x="87734" y="791323"/>
                  <a:pt x="92610" y="800100"/>
                </a:cubicBezTo>
                <a:cubicBezTo>
                  <a:pt x="103729" y="820114"/>
                  <a:pt x="130710" y="857250"/>
                  <a:pt x="130710" y="857250"/>
                </a:cubicBezTo>
                <a:cubicBezTo>
                  <a:pt x="127535" y="885825"/>
                  <a:pt x="128158" y="915083"/>
                  <a:pt x="121185" y="942975"/>
                </a:cubicBezTo>
                <a:cubicBezTo>
                  <a:pt x="118409" y="954081"/>
                  <a:pt x="111074" y="964399"/>
                  <a:pt x="102135" y="971550"/>
                </a:cubicBezTo>
                <a:cubicBezTo>
                  <a:pt x="94295" y="977822"/>
                  <a:pt x="73560" y="981075"/>
                  <a:pt x="73560" y="981075"/>
                </a:cubicBez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2079CC6-7019-4DED-8354-7896A8C9045E}"/>
              </a:ext>
            </a:extLst>
          </p:cNvPr>
          <p:cNvSpPr/>
          <p:nvPr/>
        </p:nvSpPr>
        <p:spPr>
          <a:xfrm>
            <a:off x="9467291" y="2409825"/>
            <a:ext cx="1124509" cy="1535351"/>
          </a:xfrm>
          <a:custGeom>
            <a:avLst/>
            <a:gdLst>
              <a:gd name="connsiteX0" fmla="*/ 372034 w 1124509"/>
              <a:gd name="connsiteY0" fmla="*/ 466725 h 1535351"/>
              <a:gd name="connsiteX1" fmla="*/ 305359 w 1124509"/>
              <a:gd name="connsiteY1" fmla="*/ 533400 h 1535351"/>
              <a:gd name="connsiteX2" fmla="*/ 276784 w 1124509"/>
              <a:gd name="connsiteY2" fmla="*/ 561975 h 1535351"/>
              <a:gd name="connsiteX3" fmla="*/ 162484 w 1124509"/>
              <a:gd name="connsiteY3" fmla="*/ 647700 h 1535351"/>
              <a:gd name="connsiteX4" fmla="*/ 124384 w 1124509"/>
              <a:gd name="connsiteY4" fmla="*/ 704850 h 1535351"/>
              <a:gd name="connsiteX5" fmla="*/ 105334 w 1124509"/>
              <a:gd name="connsiteY5" fmla="*/ 733425 h 1535351"/>
              <a:gd name="connsiteX6" fmla="*/ 86284 w 1124509"/>
              <a:gd name="connsiteY6" fmla="*/ 771525 h 1535351"/>
              <a:gd name="connsiteX7" fmla="*/ 76759 w 1124509"/>
              <a:gd name="connsiteY7" fmla="*/ 800100 h 1535351"/>
              <a:gd name="connsiteX8" fmla="*/ 48184 w 1124509"/>
              <a:gd name="connsiteY8" fmla="*/ 828675 h 1535351"/>
              <a:gd name="connsiteX9" fmla="*/ 29134 w 1124509"/>
              <a:gd name="connsiteY9" fmla="*/ 857250 h 1535351"/>
              <a:gd name="connsiteX10" fmla="*/ 10084 w 1124509"/>
              <a:gd name="connsiteY10" fmla="*/ 923925 h 1535351"/>
              <a:gd name="connsiteX11" fmla="*/ 10084 w 1124509"/>
              <a:gd name="connsiteY11" fmla="*/ 1152525 h 1535351"/>
              <a:gd name="connsiteX12" fmla="*/ 19609 w 1124509"/>
              <a:gd name="connsiteY12" fmla="*/ 1181100 h 1535351"/>
              <a:gd name="connsiteX13" fmla="*/ 29134 w 1124509"/>
              <a:gd name="connsiteY13" fmla="*/ 1238250 h 1535351"/>
              <a:gd name="connsiteX14" fmla="*/ 57709 w 1124509"/>
              <a:gd name="connsiteY14" fmla="*/ 1266825 h 1535351"/>
              <a:gd name="connsiteX15" fmla="*/ 76759 w 1124509"/>
              <a:gd name="connsiteY15" fmla="*/ 1304925 h 1535351"/>
              <a:gd name="connsiteX16" fmla="*/ 105334 w 1124509"/>
              <a:gd name="connsiteY16" fmla="*/ 1333500 h 1535351"/>
              <a:gd name="connsiteX17" fmla="*/ 152959 w 1124509"/>
              <a:gd name="connsiteY17" fmla="*/ 1390650 h 1535351"/>
              <a:gd name="connsiteX18" fmla="*/ 172009 w 1124509"/>
              <a:gd name="connsiteY18" fmla="*/ 1457325 h 1535351"/>
              <a:gd name="connsiteX19" fmla="*/ 181534 w 1124509"/>
              <a:gd name="connsiteY19" fmla="*/ 1485900 h 1535351"/>
              <a:gd name="connsiteX20" fmla="*/ 210109 w 1124509"/>
              <a:gd name="connsiteY20" fmla="*/ 1504950 h 1535351"/>
              <a:gd name="connsiteX21" fmla="*/ 229159 w 1124509"/>
              <a:gd name="connsiteY21" fmla="*/ 1533525 h 1535351"/>
              <a:gd name="connsiteX22" fmla="*/ 372034 w 1124509"/>
              <a:gd name="connsiteY22" fmla="*/ 1524000 h 1535351"/>
              <a:gd name="connsiteX23" fmla="*/ 429184 w 1124509"/>
              <a:gd name="connsiteY23" fmla="*/ 1504950 h 1535351"/>
              <a:gd name="connsiteX24" fmla="*/ 467284 w 1124509"/>
              <a:gd name="connsiteY24" fmla="*/ 1495425 h 1535351"/>
              <a:gd name="connsiteX25" fmla="*/ 495859 w 1124509"/>
              <a:gd name="connsiteY25" fmla="*/ 1476375 h 1535351"/>
              <a:gd name="connsiteX26" fmla="*/ 533959 w 1124509"/>
              <a:gd name="connsiteY26" fmla="*/ 1466850 h 1535351"/>
              <a:gd name="connsiteX27" fmla="*/ 562534 w 1124509"/>
              <a:gd name="connsiteY27" fmla="*/ 1457325 h 1535351"/>
              <a:gd name="connsiteX28" fmla="*/ 591109 w 1124509"/>
              <a:gd name="connsiteY28" fmla="*/ 1428750 h 1535351"/>
              <a:gd name="connsiteX29" fmla="*/ 657784 w 1124509"/>
              <a:gd name="connsiteY29" fmla="*/ 1390650 h 1535351"/>
              <a:gd name="connsiteX30" fmla="*/ 714934 w 1124509"/>
              <a:gd name="connsiteY30" fmla="*/ 1352550 h 1535351"/>
              <a:gd name="connsiteX31" fmla="*/ 772084 w 1124509"/>
              <a:gd name="connsiteY31" fmla="*/ 1295400 h 1535351"/>
              <a:gd name="connsiteX32" fmla="*/ 829234 w 1124509"/>
              <a:gd name="connsiteY32" fmla="*/ 1247775 h 1535351"/>
              <a:gd name="connsiteX33" fmla="*/ 848284 w 1124509"/>
              <a:gd name="connsiteY33" fmla="*/ 1219200 h 1535351"/>
              <a:gd name="connsiteX34" fmla="*/ 876859 w 1124509"/>
              <a:gd name="connsiteY34" fmla="*/ 1200150 h 1535351"/>
              <a:gd name="connsiteX35" fmla="*/ 934009 w 1124509"/>
              <a:gd name="connsiteY35" fmla="*/ 1143000 h 1535351"/>
              <a:gd name="connsiteX36" fmla="*/ 953059 w 1124509"/>
              <a:gd name="connsiteY36" fmla="*/ 1114425 h 1535351"/>
              <a:gd name="connsiteX37" fmla="*/ 981634 w 1124509"/>
              <a:gd name="connsiteY37" fmla="*/ 1095375 h 1535351"/>
              <a:gd name="connsiteX38" fmla="*/ 1019734 w 1124509"/>
              <a:gd name="connsiteY38" fmla="*/ 1028700 h 1535351"/>
              <a:gd name="connsiteX39" fmla="*/ 1048309 w 1124509"/>
              <a:gd name="connsiteY39" fmla="*/ 1009650 h 1535351"/>
              <a:gd name="connsiteX40" fmla="*/ 1086409 w 1124509"/>
              <a:gd name="connsiteY40" fmla="*/ 952500 h 1535351"/>
              <a:gd name="connsiteX41" fmla="*/ 1105459 w 1124509"/>
              <a:gd name="connsiteY41" fmla="*/ 923925 h 1535351"/>
              <a:gd name="connsiteX42" fmla="*/ 1114984 w 1124509"/>
              <a:gd name="connsiteY42" fmla="*/ 885825 h 1535351"/>
              <a:gd name="connsiteX43" fmla="*/ 1124509 w 1124509"/>
              <a:gd name="connsiteY43" fmla="*/ 857250 h 1535351"/>
              <a:gd name="connsiteX44" fmla="*/ 1114984 w 1124509"/>
              <a:gd name="connsiteY44" fmla="*/ 762000 h 1535351"/>
              <a:gd name="connsiteX45" fmla="*/ 1105459 w 1124509"/>
              <a:gd name="connsiteY45" fmla="*/ 723900 h 1535351"/>
              <a:gd name="connsiteX46" fmla="*/ 1057834 w 1124509"/>
              <a:gd name="connsiteY46" fmla="*/ 657225 h 1535351"/>
              <a:gd name="connsiteX47" fmla="*/ 1038784 w 1124509"/>
              <a:gd name="connsiteY47" fmla="*/ 552450 h 1535351"/>
              <a:gd name="connsiteX48" fmla="*/ 1019734 w 1124509"/>
              <a:gd name="connsiteY48" fmla="*/ 523875 h 1535351"/>
              <a:gd name="connsiteX49" fmla="*/ 1000684 w 1124509"/>
              <a:gd name="connsiteY49" fmla="*/ 447675 h 1535351"/>
              <a:gd name="connsiteX50" fmla="*/ 953059 w 1124509"/>
              <a:gd name="connsiteY50" fmla="*/ 381000 h 1535351"/>
              <a:gd name="connsiteX51" fmla="*/ 934009 w 1124509"/>
              <a:gd name="connsiteY51" fmla="*/ 323850 h 1535351"/>
              <a:gd name="connsiteX52" fmla="*/ 914959 w 1124509"/>
              <a:gd name="connsiteY52" fmla="*/ 123825 h 1535351"/>
              <a:gd name="connsiteX53" fmla="*/ 895909 w 1124509"/>
              <a:gd name="connsiteY53" fmla="*/ 66675 h 1535351"/>
              <a:gd name="connsiteX54" fmla="*/ 867334 w 1124509"/>
              <a:gd name="connsiteY54" fmla="*/ 47625 h 1535351"/>
              <a:gd name="connsiteX55" fmla="*/ 848284 w 1124509"/>
              <a:gd name="connsiteY55" fmla="*/ 19050 h 1535351"/>
              <a:gd name="connsiteX56" fmla="*/ 800659 w 1124509"/>
              <a:gd name="connsiteY56" fmla="*/ 9525 h 1535351"/>
              <a:gd name="connsiteX57" fmla="*/ 772084 w 1124509"/>
              <a:gd name="connsiteY57" fmla="*/ 0 h 1535351"/>
              <a:gd name="connsiteX58" fmla="*/ 705409 w 1124509"/>
              <a:gd name="connsiteY58" fmla="*/ 19050 h 1535351"/>
              <a:gd name="connsiteX59" fmla="*/ 667309 w 1124509"/>
              <a:gd name="connsiteY59" fmla="*/ 38100 h 1535351"/>
              <a:gd name="connsiteX60" fmla="*/ 629209 w 1124509"/>
              <a:gd name="connsiteY60" fmla="*/ 76200 h 1535351"/>
              <a:gd name="connsiteX61" fmla="*/ 600634 w 1124509"/>
              <a:gd name="connsiteY61" fmla="*/ 95250 h 1535351"/>
              <a:gd name="connsiteX62" fmla="*/ 572059 w 1124509"/>
              <a:gd name="connsiteY62" fmla="*/ 180975 h 1535351"/>
              <a:gd name="connsiteX63" fmla="*/ 562534 w 1124509"/>
              <a:gd name="connsiteY63" fmla="*/ 209550 h 1535351"/>
              <a:gd name="connsiteX64" fmla="*/ 533959 w 1124509"/>
              <a:gd name="connsiteY64" fmla="*/ 247650 h 1535351"/>
              <a:gd name="connsiteX65" fmla="*/ 505384 w 1124509"/>
              <a:gd name="connsiteY65" fmla="*/ 314325 h 1535351"/>
              <a:gd name="connsiteX66" fmla="*/ 448234 w 1124509"/>
              <a:gd name="connsiteY66" fmla="*/ 390525 h 1535351"/>
              <a:gd name="connsiteX67" fmla="*/ 419659 w 1124509"/>
              <a:gd name="connsiteY67" fmla="*/ 409575 h 1535351"/>
              <a:gd name="connsiteX68" fmla="*/ 362509 w 1124509"/>
              <a:gd name="connsiteY68" fmla="*/ 447675 h 1535351"/>
              <a:gd name="connsiteX69" fmla="*/ 314884 w 1124509"/>
              <a:gd name="connsiteY69" fmla="*/ 485775 h 1535351"/>
              <a:gd name="connsiteX70" fmla="*/ 267259 w 1124509"/>
              <a:gd name="connsiteY70" fmla="*/ 542925 h 1535351"/>
              <a:gd name="connsiteX71" fmla="*/ 295834 w 1124509"/>
              <a:gd name="connsiteY71" fmla="*/ 561975 h 1535351"/>
              <a:gd name="connsiteX72" fmla="*/ 324409 w 1124509"/>
              <a:gd name="connsiteY72" fmla="*/ 571500 h 1535351"/>
              <a:gd name="connsiteX73" fmla="*/ 333934 w 1124509"/>
              <a:gd name="connsiteY73" fmla="*/ 590550 h 153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124509" h="1535351">
                <a:moveTo>
                  <a:pt x="372034" y="466725"/>
                </a:moveTo>
                <a:cubicBezTo>
                  <a:pt x="294468" y="563683"/>
                  <a:pt x="369046" y="480328"/>
                  <a:pt x="305359" y="533400"/>
                </a:cubicBezTo>
                <a:cubicBezTo>
                  <a:pt x="295011" y="542024"/>
                  <a:pt x="287132" y="553351"/>
                  <a:pt x="276784" y="561975"/>
                </a:cubicBezTo>
                <a:cubicBezTo>
                  <a:pt x="213610" y="614620"/>
                  <a:pt x="211191" y="615229"/>
                  <a:pt x="162484" y="647700"/>
                </a:cubicBezTo>
                <a:lnTo>
                  <a:pt x="124384" y="704850"/>
                </a:lnTo>
                <a:cubicBezTo>
                  <a:pt x="118034" y="714375"/>
                  <a:pt x="110454" y="723186"/>
                  <a:pt x="105334" y="733425"/>
                </a:cubicBezTo>
                <a:cubicBezTo>
                  <a:pt x="98984" y="746125"/>
                  <a:pt x="91877" y="758474"/>
                  <a:pt x="86284" y="771525"/>
                </a:cubicBezTo>
                <a:cubicBezTo>
                  <a:pt x="82329" y="780753"/>
                  <a:pt x="82328" y="791746"/>
                  <a:pt x="76759" y="800100"/>
                </a:cubicBezTo>
                <a:cubicBezTo>
                  <a:pt x="69287" y="811308"/>
                  <a:pt x="56808" y="818327"/>
                  <a:pt x="48184" y="828675"/>
                </a:cubicBezTo>
                <a:cubicBezTo>
                  <a:pt x="40855" y="837469"/>
                  <a:pt x="34254" y="847011"/>
                  <a:pt x="29134" y="857250"/>
                </a:cubicBezTo>
                <a:cubicBezTo>
                  <a:pt x="22302" y="870915"/>
                  <a:pt x="13136" y="911718"/>
                  <a:pt x="10084" y="923925"/>
                </a:cubicBezTo>
                <a:cubicBezTo>
                  <a:pt x="-1364" y="1038402"/>
                  <a:pt x="-5222" y="1022424"/>
                  <a:pt x="10084" y="1152525"/>
                </a:cubicBezTo>
                <a:cubicBezTo>
                  <a:pt x="11257" y="1162496"/>
                  <a:pt x="17431" y="1171299"/>
                  <a:pt x="19609" y="1181100"/>
                </a:cubicBezTo>
                <a:cubicBezTo>
                  <a:pt x="23799" y="1199953"/>
                  <a:pt x="21290" y="1220602"/>
                  <a:pt x="29134" y="1238250"/>
                </a:cubicBezTo>
                <a:cubicBezTo>
                  <a:pt x="34605" y="1250559"/>
                  <a:pt x="49879" y="1255864"/>
                  <a:pt x="57709" y="1266825"/>
                </a:cubicBezTo>
                <a:cubicBezTo>
                  <a:pt x="65962" y="1278379"/>
                  <a:pt x="68506" y="1293371"/>
                  <a:pt x="76759" y="1304925"/>
                </a:cubicBezTo>
                <a:cubicBezTo>
                  <a:pt x="84589" y="1315886"/>
                  <a:pt x="96710" y="1323152"/>
                  <a:pt x="105334" y="1333500"/>
                </a:cubicBezTo>
                <a:cubicBezTo>
                  <a:pt x="171639" y="1413066"/>
                  <a:pt x="69477" y="1307168"/>
                  <a:pt x="152959" y="1390650"/>
                </a:cubicBezTo>
                <a:cubicBezTo>
                  <a:pt x="175797" y="1459163"/>
                  <a:pt x="148089" y="1373604"/>
                  <a:pt x="172009" y="1457325"/>
                </a:cubicBezTo>
                <a:cubicBezTo>
                  <a:pt x="174767" y="1466979"/>
                  <a:pt x="175262" y="1478060"/>
                  <a:pt x="181534" y="1485900"/>
                </a:cubicBezTo>
                <a:cubicBezTo>
                  <a:pt x="188685" y="1494839"/>
                  <a:pt x="200584" y="1498600"/>
                  <a:pt x="210109" y="1504950"/>
                </a:cubicBezTo>
                <a:cubicBezTo>
                  <a:pt x="216459" y="1514475"/>
                  <a:pt x="217790" y="1532187"/>
                  <a:pt x="229159" y="1533525"/>
                </a:cubicBezTo>
                <a:cubicBezTo>
                  <a:pt x="276563" y="1539102"/>
                  <a:pt x="324783" y="1530750"/>
                  <a:pt x="372034" y="1524000"/>
                </a:cubicBezTo>
                <a:cubicBezTo>
                  <a:pt x="391913" y="1521160"/>
                  <a:pt x="409703" y="1509820"/>
                  <a:pt x="429184" y="1504950"/>
                </a:cubicBezTo>
                <a:lnTo>
                  <a:pt x="467284" y="1495425"/>
                </a:lnTo>
                <a:cubicBezTo>
                  <a:pt x="476809" y="1489075"/>
                  <a:pt x="485337" y="1480884"/>
                  <a:pt x="495859" y="1476375"/>
                </a:cubicBezTo>
                <a:cubicBezTo>
                  <a:pt x="507891" y="1471218"/>
                  <a:pt x="521372" y="1470446"/>
                  <a:pt x="533959" y="1466850"/>
                </a:cubicBezTo>
                <a:cubicBezTo>
                  <a:pt x="543613" y="1464092"/>
                  <a:pt x="553009" y="1460500"/>
                  <a:pt x="562534" y="1457325"/>
                </a:cubicBezTo>
                <a:cubicBezTo>
                  <a:pt x="572059" y="1447800"/>
                  <a:pt x="580148" y="1436580"/>
                  <a:pt x="591109" y="1428750"/>
                </a:cubicBezTo>
                <a:cubicBezTo>
                  <a:pt x="656323" y="1382169"/>
                  <a:pt x="603790" y="1435645"/>
                  <a:pt x="657784" y="1390650"/>
                </a:cubicBezTo>
                <a:cubicBezTo>
                  <a:pt x="705350" y="1351012"/>
                  <a:pt x="664716" y="1369289"/>
                  <a:pt x="714934" y="1352550"/>
                </a:cubicBezTo>
                <a:cubicBezTo>
                  <a:pt x="733984" y="1333500"/>
                  <a:pt x="749668" y="1310344"/>
                  <a:pt x="772084" y="1295400"/>
                </a:cubicBezTo>
                <a:cubicBezTo>
                  <a:pt x="800181" y="1276669"/>
                  <a:pt x="806315" y="1275277"/>
                  <a:pt x="829234" y="1247775"/>
                </a:cubicBezTo>
                <a:cubicBezTo>
                  <a:pt x="836563" y="1238981"/>
                  <a:pt x="840189" y="1227295"/>
                  <a:pt x="848284" y="1219200"/>
                </a:cubicBezTo>
                <a:cubicBezTo>
                  <a:pt x="856379" y="1211105"/>
                  <a:pt x="868764" y="1208245"/>
                  <a:pt x="876859" y="1200150"/>
                </a:cubicBezTo>
                <a:cubicBezTo>
                  <a:pt x="947746" y="1129263"/>
                  <a:pt x="866666" y="1187895"/>
                  <a:pt x="934009" y="1143000"/>
                </a:cubicBezTo>
                <a:cubicBezTo>
                  <a:pt x="940359" y="1133475"/>
                  <a:pt x="944964" y="1122520"/>
                  <a:pt x="953059" y="1114425"/>
                </a:cubicBezTo>
                <a:cubicBezTo>
                  <a:pt x="961154" y="1106330"/>
                  <a:pt x="974305" y="1104169"/>
                  <a:pt x="981634" y="1095375"/>
                </a:cubicBezTo>
                <a:cubicBezTo>
                  <a:pt x="1018987" y="1050551"/>
                  <a:pt x="982179" y="1066255"/>
                  <a:pt x="1019734" y="1028700"/>
                </a:cubicBezTo>
                <a:cubicBezTo>
                  <a:pt x="1027829" y="1020605"/>
                  <a:pt x="1038784" y="1016000"/>
                  <a:pt x="1048309" y="1009650"/>
                </a:cubicBezTo>
                <a:lnTo>
                  <a:pt x="1086409" y="952500"/>
                </a:lnTo>
                <a:lnTo>
                  <a:pt x="1105459" y="923925"/>
                </a:lnTo>
                <a:cubicBezTo>
                  <a:pt x="1108634" y="911225"/>
                  <a:pt x="1111388" y="898412"/>
                  <a:pt x="1114984" y="885825"/>
                </a:cubicBezTo>
                <a:cubicBezTo>
                  <a:pt x="1117742" y="876171"/>
                  <a:pt x="1124509" y="867290"/>
                  <a:pt x="1124509" y="857250"/>
                </a:cubicBezTo>
                <a:cubicBezTo>
                  <a:pt x="1124509" y="825342"/>
                  <a:pt x="1119497" y="793588"/>
                  <a:pt x="1114984" y="762000"/>
                </a:cubicBezTo>
                <a:cubicBezTo>
                  <a:pt x="1113133" y="749041"/>
                  <a:pt x="1111954" y="735266"/>
                  <a:pt x="1105459" y="723900"/>
                </a:cubicBezTo>
                <a:cubicBezTo>
                  <a:pt x="1052549" y="631308"/>
                  <a:pt x="1097976" y="764270"/>
                  <a:pt x="1057834" y="657225"/>
                </a:cubicBezTo>
                <a:cubicBezTo>
                  <a:pt x="1036320" y="599854"/>
                  <a:pt x="1061383" y="627781"/>
                  <a:pt x="1038784" y="552450"/>
                </a:cubicBezTo>
                <a:cubicBezTo>
                  <a:pt x="1035495" y="541485"/>
                  <a:pt x="1026084" y="533400"/>
                  <a:pt x="1019734" y="523875"/>
                </a:cubicBezTo>
                <a:cubicBezTo>
                  <a:pt x="1017322" y="511816"/>
                  <a:pt x="1009696" y="463446"/>
                  <a:pt x="1000684" y="447675"/>
                </a:cubicBezTo>
                <a:cubicBezTo>
                  <a:pt x="993648" y="435362"/>
                  <a:pt x="960430" y="397585"/>
                  <a:pt x="953059" y="381000"/>
                </a:cubicBezTo>
                <a:cubicBezTo>
                  <a:pt x="944904" y="362650"/>
                  <a:pt x="940359" y="342900"/>
                  <a:pt x="934009" y="323850"/>
                </a:cubicBezTo>
                <a:cubicBezTo>
                  <a:pt x="931551" y="289438"/>
                  <a:pt x="926420" y="173490"/>
                  <a:pt x="914959" y="123825"/>
                </a:cubicBezTo>
                <a:cubicBezTo>
                  <a:pt x="910444" y="104259"/>
                  <a:pt x="912617" y="77814"/>
                  <a:pt x="895909" y="66675"/>
                </a:cubicBezTo>
                <a:lnTo>
                  <a:pt x="867334" y="47625"/>
                </a:lnTo>
                <a:cubicBezTo>
                  <a:pt x="860984" y="38100"/>
                  <a:pt x="858223" y="24730"/>
                  <a:pt x="848284" y="19050"/>
                </a:cubicBezTo>
                <a:cubicBezTo>
                  <a:pt x="834228" y="11018"/>
                  <a:pt x="816365" y="13452"/>
                  <a:pt x="800659" y="9525"/>
                </a:cubicBezTo>
                <a:cubicBezTo>
                  <a:pt x="790919" y="7090"/>
                  <a:pt x="781609" y="3175"/>
                  <a:pt x="772084" y="0"/>
                </a:cubicBezTo>
                <a:cubicBezTo>
                  <a:pt x="752750" y="4833"/>
                  <a:pt x="724540" y="10851"/>
                  <a:pt x="705409" y="19050"/>
                </a:cubicBezTo>
                <a:cubicBezTo>
                  <a:pt x="692358" y="24643"/>
                  <a:pt x="678668" y="29581"/>
                  <a:pt x="667309" y="38100"/>
                </a:cubicBezTo>
                <a:cubicBezTo>
                  <a:pt x="652941" y="48876"/>
                  <a:pt x="642846" y="64511"/>
                  <a:pt x="629209" y="76200"/>
                </a:cubicBezTo>
                <a:cubicBezTo>
                  <a:pt x="620517" y="83650"/>
                  <a:pt x="610159" y="88900"/>
                  <a:pt x="600634" y="95250"/>
                </a:cubicBezTo>
                <a:lnTo>
                  <a:pt x="572059" y="180975"/>
                </a:lnTo>
                <a:cubicBezTo>
                  <a:pt x="568884" y="190500"/>
                  <a:pt x="568558" y="201518"/>
                  <a:pt x="562534" y="209550"/>
                </a:cubicBezTo>
                <a:lnTo>
                  <a:pt x="533959" y="247650"/>
                </a:lnTo>
                <a:cubicBezTo>
                  <a:pt x="525492" y="273050"/>
                  <a:pt x="521077" y="290785"/>
                  <a:pt x="505384" y="314325"/>
                </a:cubicBezTo>
                <a:cubicBezTo>
                  <a:pt x="487772" y="340743"/>
                  <a:pt x="474652" y="372913"/>
                  <a:pt x="448234" y="390525"/>
                </a:cubicBezTo>
                <a:cubicBezTo>
                  <a:pt x="438709" y="396875"/>
                  <a:pt x="428453" y="402246"/>
                  <a:pt x="419659" y="409575"/>
                </a:cubicBezTo>
                <a:cubicBezTo>
                  <a:pt x="372093" y="449213"/>
                  <a:pt x="412727" y="430936"/>
                  <a:pt x="362509" y="447675"/>
                </a:cubicBezTo>
                <a:cubicBezTo>
                  <a:pt x="319904" y="511582"/>
                  <a:pt x="370093" y="448969"/>
                  <a:pt x="314884" y="485775"/>
                </a:cubicBezTo>
                <a:cubicBezTo>
                  <a:pt x="292882" y="500443"/>
                  <a:pt x="281316" y="521840"/>
                  <a:pt x="267259" y="542925"/>
                </a:cubicBezTo>
                <a:cubicBezTo>
                  <a:pt x="276784" y="549275"/>
                  <a:pt x="285595" y="556855"/>
                  <a:pt x="295834" y="561975"/>
                </a:cubicBezTo>
                <a:cubicBezTo>
                  <a:pt x="304814" y="566465"/>
                  <a:pt x="316377" y="565476"/>
                  <a:pt x="324409" y="571500"/>
                </a:cubicBezTo>
                <a:cubicBezTo>
                  <a:pt x="330089" y="575760"/>
                  <a:pt x="330759" y="584200"/>
                  <a:pt x="333934" y="590550"/>
                </a:cubicBez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528710-F8D2-4FC6-8577-8F32FF803BD2}"/>
              </a:ext>
            </a:extLst>
          </p:cNvPr>
          <p:cNvSpPr/>
          <p:nvPr/>
        </p:nvSpPr>
        <p:spPr>
          <a:xfrm>
            <a:off x="8801100" y="685673"/>
            <a:ext cx="1720451" cy="2143252"/>
          </a:xfrm>
          <a:custGeom>
            <a:avLst/>
            <a:gdLst>
              <a:gd name="connsiteX0" fmla="*/ 0 w 1720451"/>
              <a:gd name="connsiteY0" fmla="*/ 1752727 h 2143252"/>
              <a:gd name="connsiteX1" fmla="*/ 38100 w 1720451"/>
              <a:gd name="connsiteY1" fmla="*/ 1828927 h 2143252"/>
              <a:gd name="connsiteX2" fmla="*/ 57150 w 1720451"/>
              <a:gd name="connsiteY2" fmla="*/ 1895602 h 2143252"/>
              <a:gd name="connsiteX3" fmla="*/ 95250 w 1720451"/>
              <a:gd name="connsiteY3" fmla="*/ 1952752 h 2143252"/>
              <a:gd name="connsiteX4" fmla="*/ 114300 w 1720451"/>
              <a:gd name="connsiteY4" fmla="*/ 1981327 h 2143252"/>
              <a:gd name="connsiteX5" fmla="*/ 123825 w 1720451"/>
              <a:gd name="connsiteY5" fmla="*/ 2009902 h 2143252"/>
              <a:gd name="connsiteX6" fmla="*/ 133350 w 1720451"/>
              <a:gd name="connsiteY6" fmla="*/ 2048002 h 2143252"/>
              <a:gd name="connsiteX7" fmla="*/ 152400 w 1720451"/>
              <a:gd name="connsiteY7" fmla="*/ 2076577 h 2143252"/>
              <a:gd name="connsiteX8" fmla="*/ 209550 w 1720451"/>
              <a:gd name="connsiteY8" fmla="*/ 2095627 h 2143252"/>
              <a:gd name="connsiteX9" fmla="*/ 238125 w 1720451"/>
              <a:gd name="connsiteY9" fmla="*/ 2105152 h 2143252"/>
              <a:gd name="connsiteX10" fmla="*/ 266700 w 1720451"/>
              <a:gd name="connsiteY10" fmla="*/ 2114677 h 2143252"/>
              <a:gd name="connsiteX11" fmla="*/ 333375 w 1720451"/>
              <a:gd name="connsiteY11" fmla="*/ 2143252 h 2143252"/>
              <a:gd name="connsiteX12" fmla="*/ 590550 w 1720451"/>
              <a:gd name="connsiteY12" fmla="*/ 2133727 h 2143252"/>
              <a:gd name="connsiteX13" fmla="*/ 676275 w 1720451"/>
              <a:gd name="connsiteY13" fmla="*/ 2105152 h 2143252"/>
              <a:gd name="connsiteX14" fmla="*/ 762000 w 1720451"/>
              <a:gd name="connsiteY14" fmla="*/ 2086102 h 2143252"/>
              <a:gd name="connsiteX15" fmla="*/ 800100 w 1720451"/>
              <a:gd name="connsiteY15" fmla="*/ 2076577 h 2143252"/>
              <a:gd name="connsiteX16" fmla="*/ 885825 w 1720451"/>
              <a:gd name="connsiteY16" fmla="*/ 2057527 h 2143252"/>
              <a:gd name="connsiteX17" fmla="*/ 904875 w 1720451"/>
              <a:gd name="connsiteY17" fmla="*/ 2028952 h 2143252"/>
              <a:gd name="connsiteX18" fmla="*/ 933450 w 1720451"/>
              <a:gd name="connsiteY18" fmla="*/ 2000377 h 2143252"/>
              <a:gd name="connsiteX19" fmla="*/ 942975 w 1720451"/>
              <a:gd name="connsiteY19" fmla="*/ 1971802 h 2143252"/>
              <a:gd name="connsiteX20" fmla="*/ 962025 w 1720451"/>
              <a:gd name="connsiteY20" fmla="*/ 1943227 h 2143252"/>
              <a:gd name="connsiteX21" fmla="*/ 952500 w 1720451"/>
              <a:gd name="connsiteY21" fmla="*/ 1705102 h 2143252"/>
              <a:gd name="connsiteX22" fmla="*/ 942975 w 1720451"/>
              <a:gd name="connsiteY22" fmla="*/ 1676527 h 2143252"/>
              <a:gd name="connsiteX23" fmla="*/ 933450 w 1720451"/>
              <a:gd name="connsiteY23" fmla="*/ 1638427 h 2143252"/>
              <a:gd name="connsiteX24" fmla="*/ 923925 w 1720451"/>
              <a:gd name="connsiteY24" fmla="*/ 1590802 h 2143252"/>
              <a:gd name="connsiteX25" fmla="*/ 876300 w 1720451"/>
              <a:gd name="connsiteY25" fmla="*/ 1505077 h 2143252"/>
              <a:gd name="connsiteX26" fmla="*/ 885825 w 1720451"/>
              <a:gd name="connsiteY26" fmla="*/ 1381252 h 2143252"/>
              <a:gd name="connsiteX27" fmla="*/ 895350 w 1720451"/>
              <a:gd name="connsiteY27" fmla="*/ 1352677 h 2143252"/>
              <a:gd name="connsiteX28" fmla="*/ 904875 w 1720451"/>
              <a:gd name="connsiteY28" fmla="*/ 1314577 h 2143252"/>
              <a:gd name="connsiteX29" fmla="*/ 942975 w 1720451"/>
              <a:gd name="connsiteY29" fmla="*/ 1219327 h 2143252"/>
              <a:gd name="connsiteX30" fmla="*/ 971550 w 1720451"/>
              <a:gd name="connsiteY30" fmla="*/ 1181227 h 2143252"/>
              <a:gd name="connsiteX31" fmla="*/ 981075 w 1720451"/>
              <a:gd name="connsiteY31" fmla="*/ 1152652 h 2143252"/>
              <a:gd name="connsiteX32" fmla="*/ 1047750 w 1720451"/>
              <a:gd name="connsiteY32" fmla="*/ 1076452 h 2143252"/>
              <a:gd name="connsiteX33" fmla="*/ 1076325 w 1720451"/>
              <a:gd name="connsiteY33" fmla="*/ 1066927 h 2143252"/>
              <a:gd name="connsiteX34" fmla="*/ 1143000 w 1720451"/>
              <a:gd name="connsiteY34" fmla="*/ 1057402 h 2143252"/>
              <a:gd name="connsiteX35" fmla="*/ 1257300 w 1720451"/>
              <a:gd name="connsiteY35" fmla="*/ 1066927 h 2143252"/>
              <a:gd name="connsiteX36" fmla="*/ 1343025 w 1720451"/>
              <a:gd name="connsiteY36" fmla="*/ 1085977 h 2143252"/>
              <a:gd name="connsiteX37" fmla="*/ 1495425 w 1720451"/>
              <a:gd name="connsiteY37" fmla="*/ 1066927 h 2143252"/>
              <a:gd name="connsiteX38" fmla="*/ 1524000 w 1720451"/>
              <a:gd name="connsiteY38" fmla="*/ 1057402 h 2143252"/>
              <a:gd name="connsiteX39" fmla="*/ 1552575 w 1720451"/>
              <a:gd name="connsiteY39" fmla="*/ 1028827 h 2143252"/>
              <a:gd name="connsiteX40" fmla="*/ 1581150 w 1720451"/>
              <a:gd name="connsiteY40" fmla="*/ 1009777 h 2143252"/>
              <a:gd name="connsiteX41" fmla="*/ 1619250 w 1720451"/>
              <a:gd name="connsiteY41" fmla="*/ 933577 h 2143252"/>
              <a:gd name="connsiteX42" fmla="*/ 1657350 w 1720451"/>
              <a:gd name="connsiteY42" fmla="*/ 866902 h 2143252"/>
              <a:gd name="connsiteX43" fmla="*/ 1676400 w 1720451"/>
              <a:gd name="connsiteY43" fmla="*/ 838327 h 2143252"/>
              <a:gd name="connsiteX44" fmla="*/ 1695450 w 1720451"/>
              <a:gd name="connsiteY44" fmla="*/ 771652 h 2143252"/>
              <a:gd name="connsiteX45" fmla="*/ 1704975 w 1720451"/>
              <a:gd name="connsiteY45" fmla="*/ 743077 h 2143252"/>
              <a:gd name="connsiteX46" fmla="*/ 1695450 w 1720451"/>
              <a:gd name="connsiteY46" fmla="*/ 219202 h 2143252"/>
              <a:gd name="connsiteX47" fmla="*/ 1685925 w 1720451"/>
              <a:gd name="connsiteY47" fmla="*/ 152527 h 2143252"/>
              <a:gd name="connsiteX48" fmla="*/ 1619250 w 1720451"/>
              <a:gd name="connsiteY48" fmla="*/ 76327 h 2143252"/>
              <a:gd name="connsiteX49" fmla="*/ 1562100 w 1720451"/>
              <a:gd name="connsiteY49" fmla="*/ 57277 h 2143252"/>
              <a:gd name="connsiteX50" fmla="*/ 1533525 w 1720451"/>
              <a:gd name="connsiteY50" fmla="*/ 28702 h 2143252"/>
              <a:gd name="connsiteX51" fmla="*/ 1504950 w 1720451"/>
              <a:gd name="connsiteY51" fmla="*/ 19177 h 2143252"/>
              <a:gd name="connsiteX52" fmla="*/ 1476375 w 1720451"/>
              <a:gd name="connsiteY52" fmla="*/ 127 h 2143252"/>
              <a:gd name="connsiteX53" fmla="*/ 1209675 w 1720451"/>
              <a:gd name="connsiteY53" fmla="*/ 9652 h 2143252"/>
              <a:gd name="connsiteX54" fmla="*/ 1181100 w 1720451"/>
              <a:gd name="connsiteY54" fmla="*/ 127 h 2143252"/>
              <a:gd name="connsiteX55" fmla="*/ 1085850 w 1720451"/>
              <a:gd name="connsiteY55" fmla="*/ 57277 h 2143252"/>
              <a:gd name="connsiteX56" fmla="*/ 1057275 w 1720451"/>
              <a:gd name="connsiteY56" fmla="*/ 76327 h 2143252"/>
              <a:gd name="connsiteX57" fmla="*/ 1028700 w 1720451"/>
              <a:gd name="connsiteY57" fmla="*/ 95377 h 2143252"/>
              <a:gd name="connsiteX58" fmla="*/ 962025 w 1720451"/>
              <a:gd name="connsiteY58" fmla="*/ 181102 h 2143252"/>
              <a:gd name="connsiteX59" fmla="*/ 904875 w 1720451"/>
              <a:gd name="connsiteY59" fmla="*/ 257302 h 2143252"/>
              <a:gd name="connsiteX60" fmla="*/ 895350 w 1720451"/>
              <a:gd name="connsiteY60" fmla="*/ 304927 h 2143252"/>
              <a:gd name="connsiteX61" fmla="*/ 857250 w 1720451"/>
              <a:gd name="connsiteY61" fmla="*/ 371602 h 2143252"/>
              <a:gd name="connsiteX62" fmla="*/ 819150 w 1720451"/>
              <a:gd name="connsiteY62" fmla="*/ 438277 h 2143252"/>
              <a:gd name="connsiteX63" fmla="*/ 809625 w 1720451"/>
              <a:gd name="connsiteY63" fmla="*/ 466852 h 2143252"/>
              <a:gd name="connsiteX64" fmla="*/ 762000 w 1720451"/>
              <a:gd name="connsiteY64" fmla="*/ 533527 h 2143252"/>
              <a:gd name="connsiteX65" fmla="*/ 742950 w 1720451"/>
              <a:gd name="connsiteY65" fmla="*/ 581152 h 2143252"/>
              <a:gd name="connsiteX66" fmla="*/ 733425 w 1720451"/>
              <a:gd name="connsiteY66" fmla="*/ 609727 h 2143252"/>
              <a:gd name="connsiteX67" fmla="*/ 704850 w 1720451"/>
              <a:gd name="connsiteY67" fmla="*/ 647827 h 2143252"/>
              <a:gd name="connsiteX68" fmla="*/ 666750 w 1720451"/>
              <a:gd name="connsiteY68" fmla="*/ 724027 h 2143252"/>
              <a:gd name="connsiteX69" fmla="*/ 628650 w 1720451"/>
              <a:gd name="connsiteY69" fmla="*/ 790702 h 2143252"/>
              <a:gd name="connsiteX70" fmla="*/ 590550 w 1720451"/>
              <a:gd name="connsiteY70" fmla="*/ 847852 h 2143252"/>
              <a:gd name="connsiteX71" fmla="*/ 533400 w 1720451"/>
              <a:gd name="connsiteY71" fmla="*/ 905002 h 2143252"/>
              <a:gd name="connsiteX72" fmla="*/ 476250 w 1720451"/>
              <a:gd name="connsiteY72" fmla="*/ 962152 h 2143252"/>
              <a:gd name="connsiteX73" fmla="*/ 419100 w 1720451"/>
              <a:gd name="connsiteY73" fmla="*/ 1057402 h 2143252"/>
              <a:gd name="connsiteX74" fmla="*/ 361950 w 1720451"/>
              <a:gd name="connsiteY74" fmla="*/ 1114552 h 2143252"/>
              <a:gd name="connsiteX75" fmla="*/ 323850 w 1720451"/>
              <a:gd name="connsiteY75" fmla="*/ 1152652 h 2143252"/>
              <a:gd name="connsiteX76" fmla="*/ 304800 w 1720451"/>
              <a:gd name="connsiteY76" fmla="*/ 1181227 h 2143252"/>
              <a:gd name="connsiteX77" fmla="*/ 285750 w 1720451"/>
              <a:gd name="connsiteY77" fmla="*/ 1238377 h 2143252"/>
              <a:gd name="connsiteX78" fmla="*/ 266700 w 1720451"/>
              <a:gd name="connsiteY78" fmla="*/ 1266952 h 2143252"/>
              <a:gd name="connsiteX79" fmla="*/ 257175 w 1720451"/>
              <a:gd name="connsiteY79" fmla="*/ 1305052 h 2143252"/>
              <a:gd name="connsiteX80" fmla="*/ 238125 w 1720451"/>
              <a:gd name="connsiteY80" fmla="*/ 1362202 h 2143252"/>
              <a:gd name="connsiteX81" fmla="*/ 228600 w 1720451"/>
              <a:gd name="connsiteY81" fmla="*/ 1400302 h 2143252"/>
              <a:gd name="connsiteX82" fmla="*/ 209550 w 1720451"/>
              <a:gd name="connsiteY82" fmla="*/ 1428877 h 2143252"/>
              <a:gd name="connsiteX83" fmla="*/ 200025 w 1720451"/>
              <a:gd name="connsiteY83" fmla="*/ 1457452 h 2143252"/>
              <a:gd name="connsiteX84" fmla="*/ 180975 w 1720451"/>
              <a:gd name="connsiteY84" fmla="*/ 1495552 h 2143252"/>
              <a:gd name="connsiteX85" fmla="*/ 161925 w 1720451"/>
              <a:gd name="connsiteY85" fmla="*/ 1524127 h 2143252"/>
              <a:gd name="connsiteX86" fmla="*/ 123825 w 1720451"/>
              <a:gd name="connsiteY86" fmla="*/ 1609852 h 2143252"/>
              <a:gd name="connsiteX87" fmla="*/ 104775 w 1720451"/>
              <a:gd name="connsiteY87" fmla="*/ 1686052 h 2143252"/>
              <a:gd name="connsiteX88" fmla="*/ 66675 w 1720451"/>
              <a:gd name="connsiteY88" fmla="*/ 1743202 h 2143252"/>
              <a:gd name="connsiteX89" fmla="*/ 38100 w 1720451"/>
              <a:gd name="connsiteY89" fmla="*/ 1762252 h 2143252"/>
              <a:gd name="connsiteX90" fmla="*/ 0 w 1720451"/>
              <a:gd name="connsiteY90" fmla="*/ 1752727 h 214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720451" h="2143252">
                <a:moveTo>
                  <a:pt x="0" y="1752727"/>
                </a:moveTo>
                <a:cubicBezTo>
                  <a:pt x="0" y="1763839"/>
                  <a:pt x="26915" y="1789779"/>
                  <a:pt x="38100" y="1828927"/>
                </a:cubicBezTo>
                <a:cubicBezTo>
                  <a:pt x="41001" y="1839082"/>
                  <a:pt x="50433" y="1883511"/>
                  <a:pt x="57150" y="1895602"/>
                </a:cubicBezTo>
                <a:cubicBezTo>
                  <a:pt x="68269" y="1915616"/>
                  <a:pt x="82550" y="1933702"/>
                  <a:pt x="95250" y="1952752"/>
                </a:cubicBezTo>
                <a:cubicBezTo>
                  <a:pt x="101600" y="1962277"/>
                  <a:pt x="110680" y="1970467"/>
                  <a:pt x="114300" y="1981327"/>
                </a:cubicBezTo>
                <a:cubicBezTo>
                  <a:pt x="117475" y="1990852"/>
                  <a:pt x="121067" y="2000248"/>
                  <a:pt x="123825" y="2009902"/>
                </a:cubicBezTo>
                <a:cubicBezTo>
                  <a:pt x="127421" y="2022489"/>
                  <a:pt x="128193" y="2035970"/>
                  <a:pt x="133350" y="2048002"/>
                </a:cubicBezTo>
                <a:cubicBezTo>
                  <a:pt x="137859" y="2058524"/>
                  <a:pt x="142692" y="2070510"/>
                  <a:pt x="152400" y="2076577"/>
                </a:cubicBezTo>
                <a:cubicBezTo>
                  <a:pt x="169428" y="2087220"/>
                  <a:pt x="190500" y="2089277"/>
                  <a:pt x="209550" y="2095627"/>
                </a:cubicBezTo>
                <a:lnTo>
                  <a:pt x="238125" y="2105152"/>
                </a:lnTo>
                <a:cubicBezTo>
                  <a:pt x="247650" y="2108327"/>
                  <a:pt x="257720" y="2110187"/>
                  <a:pt x="266700" y="2114677"/>
                </a:cubicBezTo>
                <a:cubicBezTo>
                  <a:pt x="313780" y="2138217"/>
                  <a:pt x="291330" y="2129237"/>
                  <a:pt x="333375" y="2143252"/>
                </a:cubicBezTo>
                <a:cubicBezTo>
                  <a:pt x="419100" y="2140077"/>
                  <a:pt x="505291" y="2143200"/>
                  <a:pt x="590550" y="2133727"/>
                </a:cubicBezTo>
                <a:cubicBezTo>
                  <a:pt x="620486" y="2130401"/>
                  <a:pt x="647054" y="2112457"/>
                  <a:pt x="676275" y="2105152"/>
                </a:cubicBezTo>
                <a:cubicBezTo>
                  <a:pt x="769193" y="2081923"/>
                  <a:pt x="653169" y="2110287"/>
                  <a:pt x="762000" y="2086102"/>
                </a:cubicBezTo>
                <a:cubicBezTo>
                  <a:pt x="774779" y="2083262"/>
                  <a:pt x="787263" y="2079144"/>
                  <a:pt x="800100" y="2076577"/>
                </a:cubicBezTo>
                <a:cubicBezTo>
                  <a:pt x="883917" y="2059814"/>
                  <a:pt x="830213" y="2076064"/>
                  <a:pt x="885825" y="2057527"/>
                </a:cubicBezTo>
                <a:cubicBezTo>
                  <a:pt x="892175" y="2048002"/>
                  <a:pt x="897546" y="2037746"/>
                  <a:pt x="904875" y="2028952"/>
                </a:cubicBezTo>
                <a:cubicBezTo>
                  <a:pt x="913499" y="2018604"/>
                  <a:pt x="925978" y="2011585"/>
                  <a:pt x="933450" y="2000377"/>
                </a:cubicBezTo>
                <a:cubicBezTo>
                  <a:pt x="939019" y="1992023"/>
                  <a:pt x="938485" y="1980782"/>
                  <a:pt x="942975" y="1971802"/>
                </a:cubicBezTo>
                <a:cubicBezTo>
                  <a:pt x="948095" y="1961563"/>
                  <a:pt x="955675" y="1952752"/>
                  <a:pt x="962025" y="1943227"/>
                </a:cubicBezTo>
                <a:cubicBezTo>
                  <a:pt x="958850" y="1863852"/>
                  <a:pt x="958160" y="1784339"/>
                  <a:pt x="952500" y="1705102"/>
                </a:cubicBezTo>
                <a:cubicBezTo>
                  <a:pt x="951785" y="1695087"/>
                  <a:pt x="945733" y="1686181"/>
                  <a:pt x="942975" y="1676527"/>
                </a:cubicBezTo>
                <a:cubicBezTo>
                  <a:pt x="939379" y="1663940"/>
                  <a:pt x="936290" y="1651206"/>
                  <a:pt x="933450" y="1638427"/>
                </a:cubicBezTo>
                <a:cubicBezTo>
                  <a:pt x="929938" y="1622623"/>
                  <a:pt x="930624" y="1605540"/>
                  <a:pt x="923925" y="1590802"/>
                </a:cubicBezTo>
                <a:cubicBezTo>
                  <a:pt x="842045" y="1410666"/>
                  <a:pt x="909822" y="1605642"/>
                  <a:pt x="876300" y="1505077"/>
                </a:cubicBezTo>
                <a:cubicBezTo>
                  <a:pt x="879475" y="1463802"/>
                  <a:pt x="880690" y="1422329"/>
                  <a:pt x="885825" y="1381252"/>
                </a:cubicBezTo>
                <a:cubicBezTo>
                  <a:pt x="887070" y="1371289"/>
                  <a:pt x="892592" y="1362331"/>
                  <a:pt x="895350" y="1352677"/>
                </a:cubicBezTo>
                <a:cubicBezTo>
                  <a:pt x="898946" y="1340090"/>
                  <a:pt x="901113" y="1327116"/>
                  <a:pt x="904875" y="1314577"/>
                </a:cubicBezTo>
                <a:cubicBezTo>
                  <a:pt x="914740" y="1281693"/>
                  <a:pt x="924614" y="1248704"/>
                  <a:pt x="942975" y="1219327"/>
                </a:cubicBezTo>
                <a:cubicBezTo>
                  <a:pt x="951389" y="1205865"/>
                  <a:pt x="962025" y="1193927"/>
                  <a:pt x="971550" y="1181227"/>
                </a:cubicBezTo>
                <a:cubicBezTo>
                  <a:pt x="974725" y="1171702"/>
                  <a:pt x="976199" y="1161429"/>
                  <a:pt x="981075" y="1152652"/>
                </a:cubicBezTo>
                <a:cubicBezTo>
                  <a:pt x="1003056" y="1113087"/>
                  <a:pt x="1011360" y="1094647"/>
                  <a:pt x="1047750" y="1076452"/>
                </a:cubicBezTo>
                <a:cubicBezTo>
                  <a:pt x="1056730" y="1071962"/>
                  <a:pt x="1066480" y="1068896"/>
                  <a:pt x="1076325" y="1066927"/>
                </a:cubicBezTo>
                <a:cubicBezTo>
                  <a:pt x="1098340" y="1062524"/>
                  <a:pt x="1120775" y="1060577"/>
                  <a:pt x="1143000" y="1057402"/>
                </a:cubicBezTo>
                <a:cubicBezTo>
                  <a:pt x="1181100" y="1060577"/>
                  <a:pt x="1219330" y="1062460"/>
                  <a:pt x="1257300" y="1066927"/>
                </a:cubicBezTo>
                <a:cubicBezTo>
                  <a:pt x="1280141" y="1069614"/>
                  <a:pt x="1319639" y="1080131"/>
                  <a:pt x="1343025" y="1085977"/>
                </a:cubicBezTo>
                <a:cubicBezTo>
                  <a:pt x="1408089" y="1080062"/>
                  <a:pt x="1439188" y="1080986"/>
                  <a:pt x="1495425" y="1066927"/>
                </a:cubicBezTo>
                <a:cubicBezTo>
                  <a:pt x="1505165" y="1064492"/>
                  <a:pt x="1514475" y="1060577"/>
                  <a:pt x="1524000" y="1057402"/>
                </a:cubicBezTo>
                <a:cubicBezTo>
                  <a:pt x="1533525" y="1047877"/>
                  <a:pt x="1542227" y="1037451"/>
                  <a:pt x="1552575" y="1028827"/>
                </a:cubicBezTo>
                <a:cubicBezTo>
                  <a:pt x="1561369" y="1021498"/>
                  <a:pt x="1574585" y="1019155"/>
                  <a:pt x="1581150" y="1009777"/>
                </a:cubicBezTo>
                <a:cubicBezTo>
                  <a:pt x="1597435" y="986512"/>
                  <a:pt x="1603498" y="957206"/>
                  <a:pt x="1619250" y="933577"/>
                </a:cubicBezTo>
                <a:cubicBezTo>
                  <a:pt x="1665662" y="863959"/>
                  <a:pt x="1609011" y="951495"/>
                  <a:pt x="1657350" y="866902"/>
                </a:cubicBezTo>
                <a:cubicBezTo>
                  <a:pt x="1663030" y="856963"/>
                  <a:pt x="1671280" y="848566"/>
                  <a:pt x="1676400" y="838327"/>
                </a:cubicBezTo>
                <a:cubicBezTo>
                  <a:pt x="1684013" y="823102"/>
                  <a:pt x="1691381" y="785894"/>
                  <a:pt x="1695450" y="771652"/>
                </a:cubicBezTo>
                <a:cubicBezTo>
                  <a:pt x="1698208" y="761998"/>
                  <a:pt x="1701800" y="752602"/>
                  <a:pt x="1704975" y="743077"/>
                </a:cubicBezTo>
                <a:cubicBezTo>
                  <a:pt x="1732296" y="524511"/>
                  <a:pt x="1719848" y="658371"/>
                  <a:pt x="1695450" y="219202"/>
                </a:cubicBezTo>
                <a:cubicBezTo>
                  <a:pt x="1694205" y="196786"/>
                  <a:pt x="1693984" y="173481"/>
                  <a:pt x="1685925" y="152527"/>
                </a:cubicBezTo>
                <a:cubicBezTo>
                  <a:pt x="1673978" y="121464"/>
                  <a:pt x="1650624" y="90271"/>
                  <a:pt x="1619250" y="76327"/>
                </a:cubicBezTo>
                <a:cubicBezTo>
                  <a:pt x="1600900" y="68172"/>
                  <a:pt x="1562100" y="57277"/>
                  <a:pt x="1562100" y="57277"/>
                </a:cubicBezTo>
                <a:cubicBezTo>
                  <a:pt x="1552575" y="47752"/>
                  <a:pt x="1544733" y="36174"/>
                  <a:pt x="1533525" y="28702"/>
                </a:cubicBezTo>
                <a:cubicBezTo>
                  <a:pt x="1525171" y="23133"/>
                  <a:pt x="1513930" y="23667"/>
                  <a:pt x="1504950" y="19177"/>
                </a:cubicBezTo>
                <a:cubicBezTo>
                  <a:pt x="1494711" y="14057"/>
                  <a:pt x="1485900" y="6477"/>
                  <a:pt x="1476375" y="127"/>
                </a:cubicBezTo>
                <a:cubicBezTo>
                  <a:pt x="1387475" y="3302"/>
                  <a:pt x="1298632" y="9652"/>
                  <a:pt x="1209675" y="9652"/>
                </a:cubicBezTo>
                <a:cubicBezTo>
                  <a:pt x="1199635" y="9652"/>
                  <a:pt x="1191039" y="-1293"/>
                  <a:pt x="1181100" y="127"/>
                </a:cubicBezTo>
                <a:cubicBezTo>
                  <a:pt x="1162462" y="2790"/>
                  <a:pt x="1090414" y="54235"/>
                  <a:pt x="1085850" y="57277"/>
                </a:cubicBezTo>
                <a:lnTo>
                  <a:pt x="1057275" y="76327"/>
                </a:lnTo>
                <a:cubicBezTo>
                  <a:pt x="1047750" y="82677"/>
                  <a:pt x="1035728" y="86341"/>
                  <a:pt x="1028700" y="95377"/>
                </a:cubicBezTo>
                <a:cubicBezTo>
                  <a:pt x="1006475" y="123952"/>
                  <a:pt x="982105" y="150981"/>
                  <a:pt x="962025" y="181102"/>
                </a:cubicBezTo>
                <a:cubicBezTo>
                  <a:pt x="931698" y="226593"/>
                  <a:pt x="950126" y="200738"/>
                  <a:pt x="904875" y="257302"/>
                </a:cubicBezTo>
                <a:cubicBezTo>
                  <a:pt x="901700" y="273177"/>
                  <a:pt x="900470" y="289568"/>
                  <a:pt x="895350" y="304927"/>
                </a:cubicBezTo>
                <a:cubicBezTo>
                  <a:pt x="878651" y="355024"/>
                  <a:pt x="878153" y="329796"/>
                  <a:pt x="857250" y="371602"/>
                </a:cubicBezTo>
                <a:cubicBezTo>
                  <a:pt x="820887" y="444328"/>
                  <a:pt x="888246" y="346149"/>
                  <a:pt x="819150" y="438277"/>
                </a:cubicBezTo>
                <a:cubicBezTo>
                  <a:pt x="815975" y="447802"/>
                  <a:pt x="814115" y="457872"/>
                  <a:pt x="809625" y="466852"/>
                </a:cubicBezTo>
                <a:cubicBezTo>
                  <a:pt x="791772" y="502558"/>
                  <a:pt x="783572" y="494697"/>
                  <a:pt x="762000" y="533527"/>
                </a:cubicBezTo>
                <a:cubicBezTo>
                  <a:pt x="753697" y="548473"/>
                  <a:pt x="748953" y="565143"/>
                  <a:pt x="742950" y="581152"/>
                </a:cubicBezTo>
                <a:cubicBezTo>
                  <a:pt x="739425" y="590553"/>
                  <a:pt x="738406" y="601010"/>
                  <a:pt x="733425" y="609727"/>
                </a:cubicBezTo>
                <a:cubicBezTo>
                  <a:pt x="725549" y="623510"/>
                  <a:pt x="714375" y="635127"/>
                  <a:pt x="704850" y="647827"/>
                </a:cubicBezTo>
                <a:cubicBezTo>
                  <a:pt x="683371" y="712264"/>
                  <a:pt x="711738" y="634052"/>
                  <a:pt x="666750" y="724027"/>
                </a:cubicBezTo>
                <a:cubicBezTo>
                  <a:pt x="623104" y="811319"/>
                  <a:pt x="709262" y="675542"/>
                  <a:pt x="628650" y="790702"/>
                </a:cubicBezTo>
                <a:cubicBezTo>
                  <a:pt x="615520" y="809459"/>
                  <a:pt x="608866" y="834115"/>
                  <a:pt x="590550" y="847852"/>
                </a:cubicBezTo>
                <a:cubicBezTo>
                  <a:pt x="504663" y="912267"/>
                  <a:pt x="589112" y="842326"/>
                  <a:pt x="533400" y="905002"/>
                </a:cubicBezTo>
                <a:cubicBezTo>
                  <a:pt x="515502" y="925138"/>
                  <a:pt x="488298" y="938055"/>
                  <a:pt x="476250" y="962152"/>
                </a:cubicBezTo>
                <a:cubicBezTo>
                  <a:pt x="461218" y="992217"/>
                  <a:pt x="442088" y="1034414"/>
                  <a:pt x="419100" y="1057402"/>
                </a:cubicBezTo>
                <a:lnTo>
                  <a:pt x="361950" y="1114552"/>
                </a:lnTo>
                <a:cubicBezTo>
                  <a:pt x="349250" y="1127252"/>
                  <a:pt x="333813" y="1137708"/>
                  <a:pt x="323850" y="1152652"/>
                </a:cubicBezTo>
                <a:cubicBezTo>
                  <a:pt x="317500" y="1162177"/>
                  <a:pt x="309449" y="1170766"/>
                  <a:pt x="304800" y="1181227"/>
                </a:cubicBezTo>
                <a:cubicBezTo>
                  <a:pt x="296645" y="1199577"/>
                  <a:pt x="296889" y="1221669"/>
                  <a:pt x="285750" y="1238377"/>
                </a:cubicBezTo>
                <a:lnTo>
                  <a:pt x="266700" y="1266952"/>
                </a:lnTo>
                <a:cubicBezTo>
                  <a:pt x="263525" y="1279652"/>
                  <a:pt x="260937" y="1292513"/>
                  <a:pt x="257175" y="1305052"/>
                </a:cubicBezTo>
                <a:cubicBezTo>
                  <a:pt x="251405" y="1324286"/>
                  <a:pt x="242995" y="1342721"/>
                  <a:pt x="238125" y="1362202"/>
                </a:cubicBezTo>
                <a:cubicBezTo>
                  <a:pt x="234950" y="1374902"/>
                  <a:pt x="233757" y="1388270"/>
                  <a:pt x="228600" y="1400302"/>
                </a:cubicBezTo>
                <a:cubicBezTo>
                  <a:pt x="224091" y="1410824"/>
                  <a:pt x="214670" y="1418638"/>
                  <a:pt x="209550" y="1428877"/>
                </a:cubicBezTo>
                <a:cubicBezTo>
                  <a:pt x="205060" y="1437857"/>
                  <a:pt x="203980" y="1448224"/>
                  <a:pt x="200025" y="1457452"/>
                </a:cubicBezTo>
                <a:cubicBezTo>
                  <a:pt x="194432" y="1470503"/>
                  <a:pt x="188020" y="1483224"/>
                  <a:pt x="180975" y="1495552"/>
                </a:cubicBezTo>
                <a:cubicBezTo>
                  <a:pt x="175295" y="1505491"/>
                  <a:pt x="166574" y="1513666"/>
                  <a:pt x="161925" y="1524127"/>
                </a:cubicBezTo>
                <a:cubicBezTo>
                  <a:pt x="116585" y="1626142"/>
                  <a:pt x="166938" y="1545183"/>
                  <a:pt x="123825" y="1609852"/>
                </a:cubicBezTo>
                <a:cubicBezTo>
                  <a:pt x="121186" y="1623047"/>
                  <a:pt x="113928" y="1669577"/>
                  <a:pt x="104775" y="1686052"/>
                </a:cubicBezTo>
                <a:cubicBezTo>
                  <a:pt x="93656" y="1706066"/>
                  <a:pt x="85725" y="1730502"/>
                  <a:pt x="66675" y="1743202"/>
                </a:cubicBezTo>
                <a:cubicBezTo>
                  <a:pt x="57150" y="1749552"/>
                  <a:pt x="46894" y="1754923"/>
                  <a:pt x="38100" y="1762252"/>
                </a:cubicBezTo>
                <a:cubicBezTo>
                  <a:pt x="27752" y="1770876"/>
                  <a:pt x="0" y="1741615"/>
                  <a:pt x="0" y="1752727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8E0DED1-4D6B-4B65-96E0-6CA244BB9038}"/>
              </a:ext>
            </a:extLst>
          </p:cNvPr>
          <p:cNvSpPr/>
          <p:nvPr/>
        </p:nvSpPr>
        <p:spPr>
          <a:xfrm>
            <a:off x="4714875" y="2226511"/>
            <a:ext cx="590550" cy="773864"/>
          </a:xfrm>
          <a:custGeom>
            <a:avLst/>
            <a:gdLst>
              <a:gd name="connsiteX0" fmla="*/ 0 w 590550"/>
              <a:gd name="connsiteY0" fmla="*/ 278564 h 773864"/>
              <a:gd name="connsiteX1" fmla="*/ 47625 w 590550"/>
              <a:gd name="connsiteY1" fmla="*/ 354764 h 773864"/>
              <a:gd name="connsiteX2" fmla="*/ 95250 w 590550"/>
              <a:gd name="connsiteY2" fmla="*/ 440489 h 773864"/>
              <a:gd name="connsiteX3" fmla="*/ 104775 w 590550"/>
              <a:gd name="connsiteY3" fmla="*/ 497639 h 773864"/>
              <a:gd name="connsiteX4" fmla="*/ 123825 w 590550"/>
              <a:gd name="connsiteY4" fmla="*/ 688139 h 773864"/>
              <a:gd name="connsiteX5" fmla="*/ 133350 w 590550"/>
              <a:gd name="connsiteY5" fmla="*/ 726239 h 773864"/>
              <a:gd name="connsiteX6" fmla="*/ 152400 w 590550"/>
              <a:gd name="connsiteY6" fmla="*/ 754814 h 773864"/>
              <a:gd name="connsiteX7" fmla="*/ 209550 w 590550"/>
              <a:gd name="connsiteY7" fmla="*/ 773864 h 773864"/>
              <a:gd name="connsiteX8" fmla="*/ 304800 w 590550"/>
              <a:gd name="connsiteY8" fmla="*/ 764339 h 773864"/>
              <a:gd name="connsiteX9" fmla="*/ 333375 w 590550"/>
              <a:gd name="connsiteY9" fmla="*/ 754814 h 773864"/>
              <a:gd name="connsiteX10" fmla="*/ 390525 w 590550"/>
              <a:gd name="connsiteY10" fmla="*/ 707189 h 773864"/>
              <a:gd name="connsiteX11" fmla="*/ 428625 w 590550"/>
              <a:gd name="connsiteY11" fmla="*/ 669089 h 773864"/>
              <a:gd name="connsiteX12" fmla="*/ 457200 w 590550"/>
              <a:gd name="connsiteY12" fmla="*/ 630989 h 773864"/>
              <a:gd name="connsiteX13" fmla="*/ 523875 w 590550"/>
              <a:gd name="connsiteY13" fmla="*/ 545264 h 773864"/>
              <a:gd name="connsiteX14" fmla="*/ 542925 w 590550"/>
              <a:gd name="connsiteY14" fmla="*/ 516689 h 773864"/>
              <a:gd name="connsiteX15" fmla="*/ 561975 w 590550"/>
              <a:gd name="connsiteY15" fmla="*/ 459539 h 773864"/>
              <a:gd name="connsiteX16" fmla="*/ 571500 w 590550"/>
              <a:gd name="connsiteY16" fmla="*/ 421439 h 773864"/>
              <a:gd name="connsiteX17" fmla="*/ 590550 w 590550"/>
              <a:gd name="connsiteY17" fmla="*/ 364289 h 773864"/>
              <a:gd name="connsiteX18" fmla="*/ 571500 w 590550"/>
              <a:gd name="connsiteY18" fmla="*/ 154739 h 773864"/>
              <a:gd name="connsiteX19" fmla="*/ 533400 w 590550"/>
              <a:gd name="connsiteY19" fmla="*/ 69014 h 773864"/>
              <a:gd name="connsiteX20" fmla="*/ 466725 w 590550"/>
              <a:gd name="connsiteY20" fmla="*/ 30914 h 773864"/>
              <a:gd name="connsiteX21" fmla="*/ 361950 w 590550"/>
              <a:gd name="connsiteY21" fmla="*/ 11864 h 773864"/>
              <a:gd name="connsiteX22" fmla="*/ 247650 w 590550"/>
              <a:gd name="connsiteY22" fmla="*/ 11864 h 773864"/>
              <a:gd name="connsiteX23" fmla="*/ 219075 w 590550"/>
              <a:gd name="connsiteY23" fmla="*/ 21389 h 773864"/>
              <a:gd name="connsiteX24" fmla="*/ 161925 w 590550"/>
              <a:gd name="connsiteY24" fmla="*/ 59489 h 773864"/>
              <a:gd name="connsiteX25" fmla="*/ 104775 w 590550"/>
              <a:gd name="connsiteY25" fmla="*/ 173789 h 773864"/>
              <a:gd name="connsiteX26" fmla="*/ 76200 w 590550"/>
              <a:gd name="connsiteY26" fmla="*/ 192839 h 773864"/>
              <a:gd name="connsiteX27" fmla="*/ 47625 w 590550"/>
              <a:gd name="connsiteY27" fmla="*/ 192839 h 7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0550" h="773864">
                <a:moveTo>
                  <a:pt x="0" y="278564"/>
                </a:moveTo>
                <a:cubicBezTo>
                  <a:pt x="114854" y="422131"/>
                  <a:pt x="-3137" y="263392"/>
                  <a:pt x="47625" y="354764"/>
                </a:cubicBezTo>
                <a:cubicBezTo>
                  <a:pt x="74907" y="403872"/>
                  <a:pt x="85671" y="397384"/>
                  <a:pt x="95250" y="440489"/>
                </a:cubicBezTo>
                <a:cubicBezTo>
                  <a:pt x="99440" y="459342"/>
                  <a:pt x="101600" y="478589"/>
                  <a:pt x="104775" y="497639"/>
                </a:cubicBezTo>
                <a:cubicBezTo>
                  <a:pt x="120200" y="759856"/>
                  <a:pt x="96216" y="591508"/>
                  <a:pt x="123825" y="688139"/>
                </a:cubicBezTo>
                <a:cubicBezTo>
                  <a:pt x="127421" y="700726"/>
                  <a:pt x="128193" y="714207"/>
                  <a:pt x="133350" y="726239"/>
                </a:cubicBezTo>
                <a:cubicBezTo>
                  <a:pt x="137859" y="736761"/>
                  <a:pt x="142692" y="748747"/>
                  <a:pt x="152400" y="754814"/>
                </a:cubicBezTo>
                <a:cubicBezTo>
                  <a:pt x="169428" y="765457"/>
                  <a:pt x="209550" y="773864"/>
                  <a:pt x="209550" y="773864"/>
                </a:cubicBezTo>
                <a:cubicBezTo>
                  <a:pt x="241300" y="770689"/>
                  <a:pt x="273263" y="769191"/>
                  <a:pt x="304800" y="764339"/>
                </a:cubicBezTo>
                <a:cubicBezTo>
                  <a:pt x="314723" y="762812"/>
                  <a:pt x="325662" y="761242"/>
                  <a:pt x="333375" y="754814"/>
                </a:cubicBezTo>
                <a:cubicBezTo>
                  <a:pt x="402573" y="697149"/>
                  <a:pt x="325007" y="729028"/>
                  <a:pt x="390525" y="707189"/>
                </a:cubicBezTo>
                <a:cubicBezTo>
                  <a:pt x="412017" y="642712"/>
                  <a:pt x="381733" y="708166"/>
                  <a:pt x="428625" y="669089"/>
                </a:cubicBezTo>
                <a:cubicBezTo>
                  <a:pt x="440821" y="658926"/>
                  <a:pt x="446869" y="643042"/>
                  <a:pt x="457200" y="630989"/>
                </a:cubicBezTo>
                <a:cubicBezTo>
                  <a:pt x="524347" y="552651"/>
                  <a:pt x="440261" y="670686"/>
                  <a:pt x="523875" y="545264"/>
                </a:cubicBezTo>
                <a:cubicBezTo>
                  <a:pt x="530225" y="535739"/>
                  <a:pt x="539305" y="527549"/>
                  <a:pt x="542925" y="516689"/>
                </a:cubicBezTo>
                <a:cubicBezTo>
                  <a:pt x="549275" y="497639"/>
                  <a:pt x="557105" y="479020"/>
                  <a:pt x="561975" y="459539"/>
                </a:cubicBezTo>
                <a:cubicBezTo>
                  <a:pt x="565150" y="446839"/>
                  <a:pt x="567738" y="433978"/>
                  <a:pt x="571500" y="421439"/>
                </a:cubicBezTo>
                <a:cubicBezTo>
                  <a:pt x="577270" y="402205"/>
                  <a:pt x="590550" y="364289"/>
                  <a:pt x="590550" y="364289"/>
                </a:cubicBezTo>
                <a:cubicBezTo>
                  <a:pt x="584951" y="263505"/>
                  <a:pt x="593843" y="229217"/>
                  <a:pt x="571500" y="154739"/>
                </a:cubicBezTo>
                <a:cubicBezTo>
                  <a:pt x="563416" y="127792"/>
                  <a:pt x="555273" y="90887"/>
                  <a:pt x="533400" y="69014"/>
                </a:cubicBezTo>
                <a:cubicBezTo>
                  <a:pt x="522346" y="57960"/>
                  <a:pt x="478678" y="35396"/>
                  <a:pt x="466725" y="30914"/>
                </a:cubicBezTo>
                <a:cubicBezTo>
                  <a:pt x="439088" y="20550"/>
                  <a:pt x="386288" y="15341"/>
                  <a:pt x="361950" y="11864"/>
                </a:cubicBezTo>
                <a:cubicBezTo>
                  <a:pt x="309813" y="-5515"/>
                  <a:pt x="332720" y="-2314"/>
                  <a:pt x="247650" y="11864"/>
                </a:cubicBezTo>
                <a:cubicBezTo>
                  <a:pt x="237746" y="13515"/>
                  <a:pt x="227852" y="16513"/>
                  <a:pt x="219075" y="21389"/>
                </a:cubicBezTo>
                <a:cubicBezTo>
                  <a:pt x="199061" y="32508"/>
                  <a:pt x="161925" y="59489"/>
                  <a:pt x="161925" y="59489"/>
                </a:cubicBezTo>
                <a:cubicBezTo>
                  <a:pt x="151058" y="92090"/>
                  <a:pt x="136428" y="152687"/>
                  <a:pt x="104775" y="173789"/>
                </a:cubicBezTo>
                <a:cubicBezTo>
                  <a:pt x="95250" y="180139"/>
                  <a:pt x="87060" y="189219"/>
                  <a:pt x="76200" y="192839"/>
                </a:cubicBezTo>
                <a:cubicBezTo>
                  <a:pt x="67164" y="195851"/>
                  <a:pt x="57150" y="192839"/>
                  <a:pt x="47625" y="192839"/>
                </a:cubicBez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C800C4-D81B-4872-8D27-68591E039A59}"/>
              </a:ext>
            </a:extLst>
          </p:cNvPr>
          <p:cNvSpPr/>
          <p:nvPr/>
        </p:nvSpPr>
        <p:spPr>
          <a:xfrm>
            <a:off x="9305925" y="4067175"/>
            <a:ext cx="638175" cy="695325"/>
          </a:xfrm>
          <a:custGeom>
            <a:avLst/>
            <a:gdLst>
              <a:gd name="connsiteX0" fmla="*/ 238125 w 638175"/>
              <a:gd name="connsiteY0" fmla="*/ 85725 h 695325"/>
              <a:gd name="connsiteX1" fmla="*/ 190500 w 638175"/>
              <a:gd name="connsiteY1" fmla="*/ 123825 h 695325"/>
              <a:gd name="connsiteX2" fmla="*/ 171450 w 638175"/>
              <a:gd name="connsiteY2" fmla="*/ 152400 h 695325"/>
              <a:gd name="connsiteX3" fmla="*/ 76200 w 638175"/>
              <a:gd name="connsiteY3" fmla="*/ 200025 h 695325"/>
              <a:gd name="connsiteX4" fmla="*/ 47625 w 638175"/>
              <a:gd name="connsiteY4" fmla="*/ 219075 h 695325"/>
              <a:gd name="connsiteX5" fmla="*/ 0 w 638175"/>
              <a:gd name="connsiteY5" fmla="*/ 304800 h 695325"/>
              <a:gd name="connsiteX6" fmla="*/ 19050 w 638175"/>
              <a:gd name="connsiteY6" fmla="*/ 495300 h 695325"/>
              <a:gd name="connsiteX7" fmla="*/ 28575 w 638175"/>
              <a:gd name="connsiteY7" fmla="*/ 523875 h 695325"/>
              <a:gd name="connsiteX8" fmla="*/ 66675 w 638175"/>
              <a:gd name="connsiteY8" fmla="*/ 590550 h 695325"/>
              <a:gd name="connsiteX9" fmla="*/ 123825 w 638175"/>
              <a:gd name="connsiteY9" fmla="*/ 609600 h 695325"/>
              <a:gd name="connsiteX10" fmla="*/ 200025 w 638175"/>
              <a:gd name="connsiteY10" fmla="*/ 638175 h 695325"/>
              <a:gd name="connsiteX11" fmla="*/ 228600 w 638175"/>
              <a:gd name="connsiteY11" fmla="*/ 647700 h 695325"/>
              <a:gd name="connsiteX12" fmla="*/ 314325 w 638175"/>
              <a:gd name="connsiteY12" fmla="*/ 657225 h 695325"/>
              <a:gd name="connsiteX13" fmla="*/ 400050 w 638175"/>
              <a:gd name="connsiteY13" fmla="*/ 685800 h 695325"/>
              <a:gd name="connsiteX14" fmla="*/ 428625 w 638175"/>
              <a:gd name="connsiteY14" fmla="*/ 695325 h 695325"/>
              <a:gd name="connsiteX15" fmla="*/ 504825 w 638175"/>
              <a:gd name="connsiteY15" fmla="*/ 685800 h 695325"/>
              <a:gd name="connsiteX16" fmla="*/ 533400 w 638175"/>
              <a:gd name="connsiteY16" fmla="*/ 676275 h 695325"/>
              <a:gd name="connsiteX17" fmla="*/ 581025 w 638175"/>
              <a:gd name="connsiteY17" fmla="*/ 590550 h 695325"/>
              <a:gd name="connsiteX18" fmla="*/ 590550 w 638175"/>
              <a:gd name="connsiteY18" fmla="*/ 476250 h 695325"/>
              <a:gd name="connsiteX19" fmla="*/ 600075 w 638175"/>
              <a:gd name="connsiteY19" fmla="*/ 104775 h 695325"/>
              <a:gd name="connsiteX20" fmla="*/ 638175 w 638175"/>
              <a:gd name="connsiteY20" fmla="*/ 38100 h 695325"/>
              <a:gd name="connsiteX21" fmla="*/ 628650 w 638175"/>
              <a:gd name="connsiteY21" fmla="*/ 9525 h 695325"/>
              <a:gd name="connsiteX22" fmla="*/ 600075 w 638175"/>
              <a:gd name="connsiteY22" fmla="*/ 0 h 695325"/>
              <a:gd name="connsiteX23" fmla="*/ 447675 w 638175"/>
              <a:gd name="connsiteY23" fmla="*/ 9525 h 695325"/>
              <a:gd name="connsiteX24" fmla="*/ 390525 w 638175"/>
              <a:gd name="connsiteY24" fmla="*/ 28575 h 695325"/>
              <a:gd name="connsiteX25" fmla="*/ 361950 w 638175"/>
              <a:gd name="connsiteY25" fmla="*/ 47625 h 695325"/>
              <a:gd name="connsiteX26" fmla="*/ 257175 w 638175"/>
              <a:gd name="connsiteY26" fmla="*/ 76200 h 695325"/>
              <a:gd name="connsiteX27" fmla="*/ 200025 w 638175"/>
              <a:gd name="connsiteY27" fmla="*/ 114300 h 695325"/>
              <a:gd name="connsiteX28" fmla="*/ 209550 w 638175"/>
              <a:gd name="connsiteY28" fmla="*/ 114300 h 695325"/>
              <a:gd name="connsiteX29" fmla="*/ 238125 w 638175"/>
              <a:gd name="connsiteY29" fmla="*/ 57150 h 695325"/>
              <a:gd name="connsiteX30" fmla="*/ 238125 w 638175"/>
              <a:gd name="connsiteY30" fmla="*/ 857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38175" h="695325">
                <a:moveTo>
                  <a:pt x="238125" y="85725"/>
                </a:moveTo>
                <a:cubicBezTo>
                  <a:pt x="230187" y="96838"/>
                  <a:pt x="204875" y="109450"/>
                  <a:pt x="190500" y="123825"/>
                </a:cubicBezTo>
                <a:cubicBezTo>
                  <a:pt x="182405" y="131920"/>
                  <a:pt x="180065" y="144862"/>
                  <a:pt x="171450" y="152400"/>
                </a:cubicBezTo>
                <a:cubicBezTo>
                  <a:pt x="126088" y="192091"/>
                  <a:pt x="123543" y="188189"/>
                  <a:pt x="76200" y="200025"/>
                </a:cubicBezTo>
                <a:cubicBezTo>
                  <a:pt x="66675" y="206375"/>
                  <a:pt x="55163" y="210460"/>
                  <a:pt x="47625" y="219075"/>
                </a:cubicBezTo>
                <a:cubicBezTo>
                  <a:pt x="12354" y="259385"/>
                  <a:pt x="13082" y="265553"/>
                  <a:pt x="0" y="304800"/>
                </a:cubicBezTo>
                <a:cubicBezTo>
                  <a:pt x="5540" y="387901"/>
                  <a:pt x="1881" y="426624"/>
                  <a:pt x="19050" y="495300"/>
                </a:cubicBezTo>
                <a:cubicBezTo>
                  <a:pt x="21485" y="505040"/>
                  <a:pt x="24620" y="514647"/>
                  <a:pt x="28575" y="523875"/>
                </a:cubicBezTo>
                <a:cubicBezTo>
                  <a:pt x="30922" y="529352"/>
                  <a:pt x="57342" y="584717"/>
                  <a:pt x="66675" y="590550"/>
                </a:cubicBezTo>
                <a:cubicBezTo>
                  <a:pt x="83703" y="601193"/>
                  <a:pt x="105864" y="600620"/>
                  <a:pt x="123825" y="609600"/>
                </a:cubicBezTo>
                <a:cubicBezTo>
                  <a:pt x="183012" y="639193"/>
                  <a:pt x="139504" y="620883"/>
                  <a:pt x="200025" y="638175"/>
                </a:cubicBezTo>
                <a:cubicBezTo>
                  <a:pt x="209679" y="640933"/>
                  <a:pt x="218696" y="646049"/>
                  <a:pt x="228600" y="647700"/>
                </a:cubicBezTo>
                <a:cubicBezTo>
                  <a:pt x="256960" y="652427"/>
                  <a:pt x="285750" y="654050"/>
                  <a:pt x="314325" y="657225"/>
                </a:cubicBezTo>
                <a:lnTo>
                  <a:pt x="400050" y="685800"/>
                </a:lnTo>
                <a:lnTo>
                  <a:pt x="428625" y="695325"/>
                </a:lnTo>
                <a:cubicBezTo>
                  <a:pt x="454025" y="692150"/>
                  <a:pt x="479640" y="690379"/>
                  <a:pt x="504825" y="685800"/>
                </a:cubicBezTo>
                <a:cubicBezTo>
                  <a:pt x="514703" y="684004"/>
                  <a:pt x="526300" y="683375"/>
                  <a:pt x="533400" y="676275"/>
                </a:cubicBezTo>
                <a:cubicBezTo>
                  <a:pt x="566152" y="643523"/>
                  <a:pt x="569047" y="626483"/>
                  <a:pt x="581025" y="590550"/>
                </a:cubicBezTo>
                <a:cubicBezTo>
                  <a:pt x="584200" y="552450"/>
                  <a:pt x="590550" y="514482"/>
                  <a:pt x="590550" y="476250"/>
                </a:cubicBezTo>
                <a:cubicBezTo>
                  <a:pt x="590550" y="258707"/>
                  <a:pt x="563092" y="308180"/>
                  <a:pt x="600075" y="104775"/>
                </a:cubicBezTo>
                <a:cubicBezTo>
                  <a:pt x="603096" y="88158"/>
                  <a:pt x="628299" y="52914"/>
                  <a:pt x="638175" y="38100"/>
                </a:cubicBezTo>
                <a:cubicBezTo>
                  <a:pt x="635000" y="28575"/>
                  <a:pt x="635750" y="16625"/>
                  <a:pt x="628650" y="9525"/>
                </a:cubicBezTo>
                <a:cubicBezTo>
                  <a:pt x="621550" y="2425"/>
                  <a:pt x="610115" y="0"/>
                  <a:pt x="600075" y="0"/>
                </a:cubicBezTo>
                <a:cubicBezTo>
                  <a:pt x="549176" y="0"/>
                  <a:pt x="498475" y="6350"/>
                  <a:pt x="447675" y="9525"/>
                </a:cubicBezTo>
                <a:cubicBezTo>
                  <a:pt x="428625" y="15875"/>
                  <a:pt x="407233" y="17436"/>
                  <a:pt x="390525" y="28575"/>
                </a:cubicBezTo>
                <a:cubicBezTo>
                  <a:pt x="381000" y="34925"/>
                  <a:pt x="372669" y="43605"/>
                  <a:pt x="361950" y="47625"/>
                </a:cubicBezTo>
                <a:cubicBezTo>
                  <a:pt x="321055" y="62961"/>
                  <a:pt x="296913" y="49708"/>
                  <a:pt x="257175" y="76200"/>
                </a:cubicBezTo>
                <a:lnTo>
                  <a:pt x="200025" y="114300"/>
                </a:lnTo>
                <a:cubicBezTo>
                  <a:pt x="173503" y="154083"/>
                  <a:pt x="172880" y="150970"/>
                  <a:pt x="209550" y="114300"/>
                </a:cubicBezTo>
                <a:cubicBezTo>
                  <a:pt x="217297" y="91059"/>
                  <a:pt x="219661" y="75614"/>
                  <a:pt x="238125" y="57150"/>
                </a:cubicBezTo>
                <a:cubicBezTo>
                  <a:pt x="243145" y="52130"/>
                  <a:pt x="246063" y="74612"/>
                  <a:pt x="238125" y="85725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B9DE6-0DF8-BA49-8100-93553A7D3346}"/>
              </a:ext>
            </a:extLst>
          </p:cNvPr>
          <p:cNvSpPr txBox="1"/>
          <p:nvPr/>
        </p:nvSpPr>
        <p:spPr>
          <a:xfrm>
            <a:off x="449705" y="2698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2725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EB87-0233-4D46-9F6B-CC9CA239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53E6-2886-5043-9E9F-281A4048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6.googleusercontent.com/0ed1JvGpFvjvEMSrUfyKvHLCSCEn6pae6WW9bDRrcfjLkUC3xu1xutFSsbMomKYuBQTYPbZ80lyRu1Wh31Esc5Mq3KbssFtXYl1SPYz2-OCPW2pgJ-ewjiX46XqQfdbjmyLqEQ_f">
            <a:extLst>
              <a:ext uri="{FF2B5EF4-FFF2-40B4-BE49-F238E27FC236}">
                <a16:creationId xmlns:a16="http://schemas.microsoft.com/office/drawing/2014/main" id="{894E6571-0691-3945-8B5A-57375E0A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" y="361924"/>
            <a:ext cx="12054590" cy="602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3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monteverde</dc:creator>
  <cp:lastModifiedBy>Dani Ushizima</cp:lastModifiedBy>
  <cp:revision>3</cp:revision>
  <dcterms:created xsi:type="dcterms:W3CDTF">2020-01-16T05:16:04Z</dcterms:created>
  <dcterms:modified xsi:type="dcterms:W3CDTF">2020-01-16T17:47:23Z</dcterms:modified>
</cp:coreProperties>
</file>