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/>
    <p:restoredTop sz="94753"/>
  </p:normalViewPr>
  <p:slideViewPr>
    <p:cSldViewPr snapToGrid="0" snapToObjects="1">
      <p:cViewPr varScale="1">
        <p:scale>
          <a:sx n="99" d="100"/>
          <a:sy n="99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FBEDD-FFC6-7445-A65C-7F387A65AD2F}" type="doc">
      <dgm:prSet loTypeId="urn:microsoft.com/office/officeart/2005/8/layout/bProcess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3BBDB9-D84F-BA4B-B518-0885994ACE82}">
      <dgm:prSet phldrT="[Text]"/>
      <dgm:spPr/>
      <dgm:t>
        <a:bodyPr/>
        <a:lstStyle/>
        <a:p>
          <a:r>
            <a:rPr lang="en-US" b="1" dirty="0" err="1" smtClean="0">
              <a:solidFill>
                <a:schemeClr val="bg1"/>
              </a:solidFill>
            </a:rPr>
            <a:t>cam_msm.py</a:t>
          </a:r>
          <a:endParaRPr lang="en-US" b="1" dirty="0">
            <a:solidFill>
              <a:schemeClr val="bg1"/>
            </a:solidFill>
          </a:endParaRPr>
        </a:p>
      </dgm:t>
    </dgm:pt>
    <dgm:pt modelId="{8632C2C6-EE74-044D-8FA8-0368FD9E6805}" type="parTrans" cxnId="{6FCFD658-BDF4-8646-B85B-B89F164D2EE3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F5DB0E3A-40AA-8C41-B4E1-30517843881C}" type="sibTrans" cxnId="{6FCFD658-BDF4-8646-B85B-B89F164D2EE3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99178F08-F518-1643-8DAB-E96A466CBC11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Read image</a:t>
          </a:r>
          <a:endParaRPr lang="en-US" b="1" dirty="0">
            <a:solidFill>
              <a:schemeClr val="bg1"/>
            </a:solidFill>
          </a:endParaRPr>
        </a:p>
      </dgm:t>
    </dgm:pt>
    <dgm:pt modelId="{1B5F6580-0B2C-FD4A-A148-C86DC6E66D90}" type="parTrans" cxnId="{61626201-414D-B242-B8CC-71973E7C342D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FBB1C365-D778-DE45-B2D3-9F420CB7A0B6}" type="sibTrans" cxnId="{61626201-414D-B242-B8CC-71973E7C342D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3B479C07-5DF0-FA4E-8752-399348EB832A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Call segmentations</a:t>
          </a:r>
          <a:endParaRPr lang="en-US" b="1" dirty="0">
            <a:solidFill>
              <a:schemeClr val="bg1"/>
            </a:solidFill>
          </a:endParaRPr>
        </a:p>
      </dgm:t>
    </dgm:pt>
    <dgm:pt modelId="{ACF5C769-DE94-F543-B8B9-FAC744530135}" type="parTrans" cxnId="{4C5F2323-CF65-6849-A725-CB5855D1FA5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97C0A569-AEF6-084E-A71B-EF1AE1900B16}" type="sibTrans" cxnId="{4C5F2323-CF65-6849-A725-CB5855D1FA5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8FCAC9D0-40C9-2D4C-B5D2-C364F5E30A70}">
      <dgm:prSet phldrT="[Text]"/>
      <dgm:spPr/>
      <dgm:t>
        <a:bodyPr/>
        <a:lstStyle/>
        <a:p>
          <a:r>
            <a:rPr lang="en-US" b="1" dirty="0" err="1" smtClean="0">
              <a:solidFill>
                <a:schemeClr val="bg1"/>
              </a:solidFill>
            </a:rPr>
            <a:t>ImageReader.py</a:t>
          </a:r>
          <a:endParaRPr lang="en-US" b="1" dirty="0">
            <a:solidFill>
              <a:schemeClr val="bg1"/>
            </a:solidFill>
          </a:endParaRPr>
        </a:p>
      </dgm:t>
    </dgm:pt>
    <dgm:pt modelId="{4DD6825C-5506-FB4A-A669-1FE037E009F4}" type="parTrans" cxnId="{09391402-6B1A-9743-93CE-313EC115BE6D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59453466-4006-8A4D-8BC1-480DB793D831}" type="sibTrans" cxnId="{09391402-6B1A-9743-93CE-313EC115BE6D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F98E7504-B9C0-1D45-A64F-8FD98EF5FF77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Sequences or</a:t>
          </a:r>
          <a:endParaRPr lang="en-US" b="1" dirty="0">
            <a:solidFill>
              <a:schemeClr val="bg1"/>
            </a:solidFill>
          </a:endParaRPr>
        </a:p>
      </dgm:t>
    </dgm:pt>
    <dgm:pt modelId="{7FE02370-AF41-CC42-9AAC-9405BC203816}" type="parTrans" cxnId="{5F494D74-E250-624A-9A7E-D8B31629C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388C22F7-274B-C949-AC7A-6A9E33813370}" type="sibTrans" cxnId="{5F494D74-E250-624A-9A7E-D8B31629C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E38FC1C6-EC96-6D46-89B0-C2025127E7D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Multi-</a:t>
          </a:r>
          <a:r>
            <a:rPr lang="en-US" b="1" dirty="0" err="1" smtClean="0">
              <a:solidFill>
                <a:schemeClr val="bg1"/>
              </a:solidFill>
            </a:rPr>
            <a:t>tif</a:t>
          </a:r>
          <a:endParaRPr lang="en-US" b="1" dirty="0">
            <a:solidFill>
              <a:schemeClr val="bg1"/>
            </a:solidFill>
          </a:endParaRPr>
        </a:p>
      </dgm:t>
    </dgm:pt>
    <dgm:pt modelId="{2DAE5B39-2622-DC42-80DE-9BAD2AB0E7F8}" type="parTrans" cxnId="{34D71D73-D0B3-784F-8A4E-5EE000C8ACD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3F79B749-C4B5-944F-BFC7-C679E0F96196}" type="sibTrans" cxnId="{34D71D73-D0B3-784F-8A4E-5EE000C8ACD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5E32F1FA-1F53-3644-AB31-900D7E259313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Segmentation</a:t>
          </a:r>
          <a:endParaRPr lang="en-US" b="1" dirty="0">
            <a:solidFill>
              <a:schemeClr val="bg1"/>
            </a:solidFill>
          </a:endParaRPr>
        </a:p>
      </dgm:t>
    </dgm:pt>
    <dgm:pt modelId="{80825138-8956-6549-A071-ADAF256C7AEA}" type="parTrans" cxnId="{E3B8E217-6EDF-2148-8AE8-01708223ABBF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713E75D0-E7F8-624A-ADA7-569A00AC2EAF}" type="sibTrans" cxnId="{E3B8E217-6EDF-2148-8AE8-01708223ABBF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B8A22FA3-8B5E-E940-9C82-29F1477F454E}">
      <dgm:prSet phldrT="[Text]"/>
      <dgm:spPr/>
      <dgm:t>
        <a:bodyPr/>
        <a:lstStyle/>
        <a:p>
          <a:r>
            <a:rPr lang="en-US" b="1" dirty="0" err="1" smtClean="0">
              <a:solidFill>
                <a:schemeClr val="bg1"/>
              </a:solidFill>
            </a:rPr>
            <a:t>MPI_PMRF.py</a:t>
          </a:r>
          <a:endParaRPr lang="en-US" b="1" dirty="0">
            <a:solidFill>
              <a:schemeClr val="bg1"/>
            </a:solidFill>
          </a:endParaRPr>
        </a:p>
      </dgm:t>
    </dgm:pt>
    <dgm:pt modelId="{F18A7F0C-DB70-CB46-8BCA-6CC4D2DA908F}" type="parTrans" cxnId="{7DDA0500-8DA4-424B-B980-32F33CD9BE53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13A6ACE6-EB60-2640-A578-D27C3F6AA282}" type="sibTrans" cxnId="{7DDA0500-8DA4-424B-B980-32F33CD9BE53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249C7C85-0C58-B046-AC59-DC3228CF06AB}">
      <dgm:prSet phldrT="[Text]"/>
      <dgm:spPr/>
      <dgm:t>
        <a:bodyPr/>
        <a:lstStyle/>
        <a:p>
          <a:r>
            <a:rPr lang="en-US" b="1" dirty="0" err="1" smtClean="0">
              <a:solidFill>
                <a:schemeClr val="bg1"/>
              </a:solidFill>
            </a:rPr>
            <a:t>srm_test.py</a:t>
          </a:r>
          <a:endParaRPr lang="en-US" b="1" dirty="0">
            <a:solidFill>
              <a:schemeClr val="bg1"/>
            </a:solidFill>
          </a:endParaRPr>
        </a:p>
      </dgm:t>
    </dgm:pt>
    <dgm:pt modelId="{C85E263C-5AC9-6743-A1D8-39A05B004268}" type="parTrans" cxnId="{78630E71-C674-7F41-BE88-70213713FEE1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4D9A659-FF13-4745-B2C2-EFB091BDDDA2}" type="sibTrans" cxnId="{78630E71-C674-7F41-BE88-70213713FEE1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10B81247-6370-1D40-8A9E-F758C0A5C73E}">
      <dgm:prSet phldrT="[Text]"/>
      <dgm:spPr/>
      <dgm:t>
        <a:bodyPr/>
        <a:lstStyle/>
        <a:p>
          <a:r>
            <a:rPr lang="en-US" b="1" dirty="0" err="1" smtClean="0">
              <a:solidFill>
                <a:schemeClr val="bg1"/>
              </a:solidFill>
            </a:rPr>
            <a:t>kmeans.py</a:t>
          </a:r>
          <a:endParaRPr lang="en-US" b="1" dirty="0">
            <a:solidFill>
              <a:schemeClr val="bg1"/>
            </a:solidFill>
          </a:endParaRPr>
        </a:p>
      </dgm:t>
    </dgm:pt>
    <dgm:pt modelId="{E2D29445-AAAF-014A-B2C2-0A854B187DA1}" type="parTrans" cxnId="{618274AD-7ECF-8349-A4F3-1009C9E7A043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6F492696-62BD-0040-A846-0DC79971A7AD}" type="sibTrans" cxnId="{618274AD-7ECF-8349-A4F3-1009C9E7A043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78ECB631-5943-5145-B039-14C903F72105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Area: material vs. interstitial </a:t>
          </a:r>
          <a:endParaRPr lang="en-US" b="1" dirty="0">
            <a:solidFill>
              <a:schemeClr val="bg1"/>
            </a:solidFill>
          </a:endParaRPr>
        </a:p>
      </dgm:t>
    </dgm:pt>
    <dgm:pt modelId="{3B6D2A5D-B45D-8E49-8997-011CF877C6AD}" type="parTrans" cxnId="{BA566CDE-2F87-E846-8C2E-F22FE0B47693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D7079257-2DF7-6B43-BBBB-9B5824911364}" type="sibTrans" cxnId="{BA566CDE-2F87-E846-8C2E-F22FE0B47693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D36B393F-D039-2D42-B200-65712A6B3CF6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Metrics</a:t>
          </a:r>
        </a:p>
      </dgm:t>
    </dgm:pt>
    <dgm:pt modelId="{E456EA49-0E0E-C04B-A066-DA56F6C0AC00}" type="parTrans" cxnId="{0AE64648-6C59-5B4D-8DBD-262E498AFD1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F261D75B-409C-324B-9D2A-52775B85B8B1}" type="sibTrans" cxnId="{0AE64648-6C59-5B4D-8DBD-262E498AFD1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213A9E4F-74C7-A140-8B2D-06D93CB9FE3C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Call metrics</a:t>
          </a:r>
          <a:endParaRPr lang="en-US" b="1" dirty="0">
            <a:solidFill>
              <a:schemeClr val="bg1"/>
            </a:solidFill>
          </a:endParaRPr>
        </a:p>
      </dgm:t>
    </dgm:pt>
    <dgm:pt modelId="{F4B19151-A68C-4B4E-BD4B-CDD4B4A48FC6}" type="parTrans" cxnId="{09BF4CB7-F31D-1A43-B108-2A9C4763B574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61E89253-FB3F-A64E-9651-BDE0AD8ADC4A}" type="sibTrans" cxnId="{09BF4CB7-F31D-1A43-B108-2A9C4763B574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DF1148BC-AC6D-1F4C-AA35-B0C80D9039D6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Preprocessing</a:t>
          </a:r>
          <a:endParaRPr lang="en-US" b="1" dirty="0">
            <a:solidFill>
              <a:schemeClr val="bg1"/>
            </a:solidFill>
          </a:endParaRPr>
        </a:p>
      </dgm:t>
    </dgm:pt>
    <dgm:pt modelId="{AAEDFDD3-D803-5F48-91F7-74AE94264901}" type="parTrans" cxnId="{7E6F2950-6C9E-3348-AA9A-CCB769463710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595D98AD-7F55-A14C-913F-A2BF7BE45F8F}" type="sibTrans" cxnId="{7E6F2950-6C9E-3348-AA9A-CCB769463710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7305C7B7-AEED-3A45-835A-3B5C3745441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resizing</a:t>
          </a:r>
          <a:endParaRPr lang="en-US" b="1" dirty="0">
            <a:solidFill>
              <a:schemeClr val="bg1"/>
            </a:solidFill>
          </a:endParaRPr>
        </a:p>
      </dgm:t>
    </dgm:pt>
    <dgm:pt modelId="{6BE4B7EB-AE61-B947-817D-F1FA2CA8EF45}" type="parTrans" cxnId="{7CD47C3E-4966-0D40-B484-806A007F5C72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7FECA2A-3B16-374A-85DF-89CF55CADE36}" type="sibTrans" cxnId="{7CD47C3E-4966-0D40-B484-806A007F5C72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61A3FE5C-22E4-A94C-A71C-D8C01B90F10C}">
      <dgm:prSet phldrT="[Text]"/>
      <dgm:spPr/>
      <dgm:t>
        <a:bodyPr/>
        <a:lstStyle/>
        <a:p>
          <a:r>
            <a:rPr lang="en-US" b="1" smtClean="0">
              <a:solidFill>
                <a:schemeClr val="bg1"/>
              </a:solidFill>
            </a:rPr>
            <a:t>filtering</a:t>
          </a:r>
          <a:endParaRPr lang="en-US" b="1" dirty="0">
            <a:solidFill>
              <a:schemeClr val="bg1"/>
            </a:solidFill>
          </a:endParaRPr>
        </a:p>
      </dgm:t>
    </dgm:pt>
    <dgm:pt modelId="{03BD8500-230C-6249-A45A-E23658FD103B}" type="parTrans" cxnId="{A170ECC7-1583-6044-9892-D90010DBE79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1B49FF5-58FC-6548-9062-34E62B083DAA}" type="sibTrans" cxnId="{A170ECC7-1583-6044-9892-D90010DBE79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1A5FFAD6-4906-3740-A805-6EE7D1D5B101}">
      <dgm:prSet phldrT="[Text]"/>
      <dgm:spPr/>
      <dgm:t>
        <a:bodyPr/>
        <a:lstStyle/>
        <a:p>
          <a:endParaRPr lang="en-US" b="1" dirty="0">
            <a:solidFill>
              <a:schemeClr val="bg1"/>
            </a:solidFill>
          </a:endParaRPr>
        </a:p>
      </dgm:t>
    </dgm:pt>
    <dgm:pt modelId="{968FEF07-E0D2-B948-BEF2-264169F73C74}" type="parTrans" cxnId="{316E63CD-416D-2045-8B27-6F1F2CBA0A4D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9F2EA5AC-9D74-0347-8B92-0C52E4D2CEAE}" type="sibTrans" cxnId="{316E63CD-416D-2045-8B27-6F1F2CBA0A4D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36CD68FD-EC8A-4048-9C9D-91B753E020D5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Alpha</a:t>
          </a:r>
          <a:endParaRPr lang="en-US" b="1" dirty="0">
            <a:solidFill>
              <a:schemeClr val="bg1"/>
            </a:solidFill>
          </a:endParaRPr>
        </a:p>
      </dgm:t>
    </dgm:pt>
    <dgm:pt modelId="{67D02E9B-845A-5741-B499-F6FEDDEE722F}" type="parTrans" cxnId="{71EECD68-82C4-0F41-919F-6B4D25B60FAE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52FF2F8F-0BFF-BF41-AA33-D34D521AD7AC}" type="sibTrans" cxnId="{71EECD68-82C4-0F41-919F-6B4D25B60FAE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D834D1E7-355A-D749-8004-B03FB82187E2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Porosity</a:t>
          </a:r>
          <a:endParaRPr lang="en-US" b="1" dirty="0">
            <a:solidFill>
              <a:schemeClr val="bg1"/>
            </a:solidFill>
          </a:endParaRPr>
        </a:p>
      </dgm:t>
    </dgm:pt>
    <dgm:pt modelId="{99D3FA8B-5171-F648-9EBB-AF9D27DF4BCB}" type="parTrans" cxnId="{AA91D97F-C563-DA49-8688-9912DB95842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5ED0970-574A-2C46-9B39-D0F9BE5F5D64}" type="sibTrans" cxnId="{AA91D97F-C563-DA49-8688-9912DB95842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F82CDC60-AD2E-B244-8936-2B9F964353EF}">
      <dgm:prSet phldrT="[Text]"/>
      <dgm:spPr/>
      <dgm:t>
        <a:bodyPr/>
        <a:lstStyle/>
        <a:p>
          <a:r>
            <a:rPr lang="en-US" b="1" dirty="0" err="1" smtClean="0">
              <a:solidFill>
                <a:schemeClr val="bg1"/>
              </a:solidFill>
            </a:rPr>
            <a:t>Posprocessing</a:t>
          </a:r>
          <a:endParaRPr lang="en-US" b="1" dirty="0" smtClean="0">
            <a:solidFill>
              <a:schemeClr val="bg1"/>
            </a:solidFill>
          </a:endParaRPr>
        </a:p>
      </dgm:t>
    </dgm:pt>
    <dgm:pt modelId="{68A084E0-77F6-764D-B5CC-77E90D9BADE1}" type="parTrans" cxnId="{632B070C-0798-1540-8E5C-C46277760514}">
      <dgm:prSet/>
      <dgm:spPr/>
      <dgm:t>
        <a:bodyPr/>
        <a:lstStyle/>
        <a:p>
          <a:endParaRPr lang="en-US"/>
        </a:p>
      </dgm:t>
    </dgm:pt>
    <dgm:pt modelId="{313AA1E3-54A6-304A-846B-6B8837E9E620}" type="sibTrans" cxnId="{632B070C-0798-1540-8E5C-C46277760514}">
      <dgm:prSet/>
      <dgm:spPr/>
      <dgm:t>
        <a:bodyPr/>
        <a:lstStyle/>
        <a:p>
          <a:endParaRPr lang="en-US"/>
        </a:p>
      </dgm:t>
    </dgm:pt>
    <dgm:pt modelId="{6B84E129-8830-6042-9938-8174BD53327B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Watershed</a:t>
          </a:r>
        </a:p>
      </dgm:t>
    </dgm:pt>
    <dgm:pt modelId="{A526E80D-CCFF-2549-BE62-5FB43F803865}" type="parTrans" cxnId="{8D9B2FD6-64D2-284B-A913-08C5A856EC37}">
      <dgm:prSet/>
      <dgm:spPr/>
      <dgm:t>
        <a:bodyPr/>
        <a:lstStyle/>
        <a:p>
          <a:endParaRPr lang="en-US"/>
        </a:p>
      </dgm:t>
    </dgm:pt>
    <dgm:pt modelId="{28EB77B7-4894-744B-A1B1-3596CC721938}" type="sibTrans" cxnId="{8D9B2FD6-64D2-284B-A913-08C5A856EC37}">
      <dgm:prSet/>
      <dgm:spPr/>
      <dgm:t>
        <a:bodyPr/>
        <a:lstStyle/>
        <a:p>
          <a:endParaRPr lang="en-US"/>
        </a:p>
      </dgm:t>
    </dgm:pt>
    <dgm:pt modelId="{9F1B32B3-2D9F-F745-8BCD-755A79BA8F62}">
      <dgm:prSet phldrT="[Text]"/>
      <dgm:spPr/>
      <dgm:t>
        <a:bodyPr/>
        <a:lstStyle/>
        <a:p>
          <a:r>
            <a:rPr lang="en-US" b="1" dirty="0" err="1" smtClean="0">
              <a:solidFill>
                <a:schemeClr val="bg1"/>
              </a:solidFill>
            </a:rPr>
            <a:t>Voronoi</a:t>
          </a:r>
          <a:endParaRPr lang="en-US" b="1" dirty="0" smtClean="0">
            <a:solidFill>
              <a:schemeClr val="bg1"/>
            </a:solidFill>
          </a:endParaRPr>
        </a:p>
      </dgm:t>
    </dgm:pt>
    <dgm:pt modelId="{F391CC26-295E-9F4F-8E7C-3233FEC2A3EE}" type="parTrans" cxnId="{EC24510A-BD89-8B4D-A63B-01F79520A953}">
      <dgm:prSet/>
      <dgm:spPr/>
      <dgm:t>
        <a:bodyPr/>
        <a:lstStyle/>
        <a:p>
          <a:endParaRPr lang="en-US"/>
        </a:p>
      </dgm:t>
    </dgm:pt>
    <dgm:pt modelId="{CA617434-022A-8C48-82D3-548A3B7674C1}" type="sibTrans" cxnId="{EC24510A-BD89-8B4D-A63B-01F79520A953}">
      <dgm:prSet/>
      <dgm:spPr/>
      <dgm:t>
        <a:bodyPr/>
        <a:lstStyle/>
        <a:p>
          <a:endParaRPr lang="en-US"/>
        </a:p>
      </dgm:t>
    </dgm:pt>
    <dgm:pt modelId="{0894A4AD-2937-5148-83E9-3307CBD7BD2E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Call </a:t>
          </a:r>
          <a:r>
            <a:rPr lang="en-US" b="1" dirty="0" err="1" smtClean="0">
              <a:solidFill>
                <a:schemeClr val="bg1"/>
              </a:solidFill>
            </a:rPr>
            <a:t>postprocessing</a:t>
          </a:r>
          <a:endParaRPr lang="en-US" b="1" dirty="0">
            <a:solidFill>
              <a:schemeClr val="bg1"/>
            </a:solidFill>
          </a:endParaRPr>
        </a:p>
      </dgm:t>
    </dgm:pt>
    <dgm:pt modelId="{87D4A38E-8D83-254A-B725-A9E81B2992DD}" type="parTrans" cxnId="{EE5C1E9E-D179-CD48-8748-A1F16ED7AC02}">
      <dgm:prSet/>
      <dgm:spPr/>
      <dgm:t>
        <a:bodyPr/>
        <a:lstStyle/>
        <a:p>
          <a:endParaRPr lang="en-US"/>
        </a:p>
      </dgm:t>
    </dgm:pt>
    <dgm:pt modelId="{A6B59934-53AF-3E41-BB5A-74904A284D07}" type="sibTrans" cxnId="{EE5C1E9E-D179-CD48-8748-A1F16ED7AC02}">
      <dgm:prSet/>
      <dgm:spPr/>
      <dgm:t>
        <a:bodyPr/>
        <a:lstStyle/>
        <a:p>
          <a:endParaRPr lang="en-US"/>
        </a:p>
      </dgm:t>
    </dgm:pt>
    <dgm:pt modelId="{EA448854-4D2D-6D41-BFED-335F66738127}" type="pres">
      <dgm:prSet presAssocID="{A78FBEDD-FFC6-7445-A65C-7F387A65AD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169AA0-86B8-B649-8402-555676446A2E}" type="pres">
      <dgm:prSet presAssocID="{C53BBDB9-D84F-BA4B-B518-0885994ACE8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47CBC-C988-AE44-96F4-C3EA9D42BD1C}" type="pres">
      <dgm:prSet presAssocID="{F5DB0E3A-40AA-8C41-B4E1-30517843881C}" presName="sibTrans" presStyleLbl="sibTrans1D1" presStyleIdx="0" presStyleCnt="5"/>
      <dgm:spPr/>
      <dgm:t>
        <a:bodyPr/>
        <a:lstStyle/>
        <a:p>
          <a:endParaRPr lang="en-US"/>
        </a:p>
      </dgm:t>
    </dgm:pt>
    <dgm:pt modelId="{2CB0A1C9-FBBF-DC42-B4F0-D04785841CC7}" type="pres">
      <dgm:prSet presAssocID="{F5DB0E3A-40AA-8C41-B4E1-30517843881C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0EA31C20-748C-6841-986F-334CDF85F2EA}" type="pres">
      <dgm:prSet presAssocID="{8FCAC9D0-40C9-2D4C-B5D2-C364F5E30A7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AF4B0-7EFF-D645-B46A-61164F71E006}" type="pres">
      <dgm:prSet presAssocID="{59453466-4006-8A4D-8BC1-480DB793D831}" presName="sibTrans" presStyleLbl="sibTrans1D1" presStyleIdx="1" presStyleCnt="5"/>
      <dgm:spPr/>
      <dgm:t>
        <a:bodyPr/>
        <a:lstStyle/>
        <a:p>
          <a:endParaRPr lang="en-US"/>
        </a:p>
      </dgm:t>
    </dgm:pt>
    <dgm:pt modelId="{B4B590A3-7B40-4E46-A4F9-8E9C155571CD}" type="pres">
      <dgm:prSet presAssocID="{59453466-4006-8A4D-8BC1-480DB793D831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F2C76786-FBC3-7C4A-B95A-B735F1E402CD}" type="pres">
      <dgm:prSet presAssocID="{DF1148BC-AC6D-1F4C-AA35-B0C80D9039D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4EC66-BE86-FA47-8853-C969AA614069}" type="pres">
      <dgm:prSet presAssocID="{595D98AD-7F55-A14C-913F-A2BF7BE45F8F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23EFBAE-F0CD-EC49-BAA9-1348B5E52555}" type="pres">
      <dgm:prSet presAssocID="{595D98AD-7F55-A14C-913F-A2BF7BE45F8F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503C746C-D126-8D47-97C2-E00110ED4DE7}" type="pres">
      <dgm:prSet presAssocID="{5E32F1FA-1F53-3644-AB31-900D7E25931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0DAA4-26F8-7446-A03F-20D12CB9CB40}" type="pres">
      <dgm:prSet presAssocID="{713E75D0-E7F8-624A-ADA7-569A00AC2EA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9F4489C-9F70-604D-AEC7-59433BE522B6}" type="pres">
      <dgm:prSet presAssocID="{713E75D0-E7F8-624A-ADA7-569A00AC2EAF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D736DCC6-59CC-6F45-930B-0381C936DB85}" type="pres">
      <dgm:prSet presAssocID="{F82CDC60-AD2E-B244-8936-2B9F964353E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10F38-83B3-804E-BF3F-725795ACC26F}" type="pres">
      <dgm:prSet presAssocID="{313AA1E3-54A6-304A-846B-6B8837E9E620}" presName="sibTrans" presStyleLbl="sibTrans1D1" presStyleIdx="4" presStyleCnt="5"/>
      <dgm:spPr/>
      <dgm:t>
        <a:bodyPr/>
        <a:lstStyle/>
        <a:p>
          <a:endParaRPr lang="en-US"/>
        </a:p>
      </dgm:t>
    </dgm:pt>
    <dgm:pt modelId="{CA6D4D64-B7A8-E94A-AB15-7338F1663A02}" type="pres">
      <dgm:prSet presAssocID="{313AA1E3-54A6-304A-846B-6B8837E9E620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14976E1E-1DCC-1F4F-84E8-BBACCA4DB33E}" type="pres">
      <dgm:prSet presAssocID="{D36B393F-D039-2D42-B200-65712A6B3CF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8BE6E-0E63-D54C-B3F6-F871974D1526}" type="presOf" srcId="{8FCAC9D0-40C9-2D4C-B5D2-C364F5E30A70}" destId="{0EA31C20-748C-6841-986F-334CDF85F2EA}" srcOrd="0" destOrd="0" presId="urn:microsoft.com/office/officeart/2005/8/layout/bProcess3"/>
    <dgm:cxn modelId="{D922DA86-CC30-DF47-AD3B-C89BF87B1D9C}" type="presOf" srcId="{F82CDC60-AD2E-B244-8936-2B9F964353EF}" destId="{D736DCC6-59CC-6F45-930B-0381C936DB85}" srcOrd="0" destOrd="0" presId="urn:microsoft.com/office/officeart/2005/8/layout/bProcess3"/>
    <dgm:cxn modelId="{A0B1B151-4C0E-7746-BFE8-75377D506774}" type="presOf" srcId="{F5DB0E3A-40AA-8C41-B4E1-30517843881C}" destId="{2CB0A1C9-FBBF-DC42-B4F0-D04785841CC7}" srcOrd="1" destOrd="0" presId="urn:microsoft.com/office/officeart/2005/8/layout/bProcess3"/>
    <dgm:cxn modelId="{D974A2C5-90A6-3647-9C1F-0A8A87CC769F}" type="presOf" srcId="{713E75D0-E7F8-624A-ADA7-569A00AC2EAF}" destId="{BBB0DAA4-26F8-7446-A03F-20D12CB9CB40}" srcOrd="0" destOrd="0" presId="urn:microsoft.com/office/officeart/2005/8/layout/bProcess3"/>
    <dgm:cxn modelId="{990B1B71-C22E-1E42-AE23-A35A0293942B}" type="presOf" srcId="{36CD68FD-EC8A-4048-9C9D-91B753E020D5}" destId="{14976E1E-1DCC-1F4F-84E8-BBACCA4DB33E}" srcOrd="0" destOrd="2" presId="urn:microsoft.com/office/officeart/2005/8/layout/bProcess3"/>
    <dgm:cxn modelId="{82444D95-AE70-6A44-B765-3A4666A56D5D}" type="presOf" srcId="{F5DB0E3A-40AA-8C41-B4E1-30517843881C}" destId="{B6F47CBC-C988-AE44-96F4-C3EA9D42BD1C}" srcOrd="0" destOrd="0" presId="urn:microsoft.com/office/officeart/2005/8/layout/bProcess3"/>
    <dgm:cxn modelId="{B288942E-6CA5-EC49-834B-11E5DD8A858A}" type="presOf" srcId="{C53BBDB9-D84F-BA4B-B518-0885994ACE82}" destId="{1E169AA0-86B8-B649-8402-555676446A2E}" srcOrd="0" destOrd="0" presId="urn:microsoft.com/office/officeart/2005/8/layout/bProcess3"/>
    <dgm:cxn modelId="{DB0D926F-230F-5641-8171-DC245B4A7991}" type="presOf" srcId="{9F1B32B3-2D9F-F745-8BCD-755A79BA8F62}" destId="{D736DCC6-59CC-6F45-930B-0381C936DB85}" srcOrd="0" destOrd="2" presId="urn:microsoft.com/office/officeart/2005/8/layout/bProcess3"/>
    <dgm:cxn modelId="{5935A0FF-00FB-8E4E-9239-9D957E0E07AC}" type="presOf" srcId="{61A3FE5C-22E4-A94C-A71C-D8C01B90F10C}" destId="{F2C76786-FBC3-7C4A-B95A-B735F1E402CD}" srcOrd="0" destOrd="2" presId="urn:microsoft.com/office/officeart/2005/8/layout/bProcess3"/>
    <dgm:cxn modelId="{E66E93E3-D8CD-114E-8184-CA39A0646C26}" type="presOf" srcId="{F98E7504-B9C0-1D45-A64F-8FD98EF5FF77}" destId="{0EA31C20-748C-6841-986F-334CDF85F2EA}" srcOrd="0" destOrd="1" presId="urn:microsoft.com/office/officeart/2005/8/layout/bProcess3"/>
    <dgm:cxn modelId="{CBC2CAA2-6A04-8741-BAFC-49F385391AD8}" type="presOf" srcId="{A78FBEDD-FFC6-7445-A65C-7F387A65AD2F}" destId="{EA448854-4D2D-6D41-BFED-335F66738127}" srcOrd="0" destOrd="0" presId="urn:microsoft.com/office/officeart/2005/8/layout/bProcess3"/>
    <dgm:cxn modelId="{CA6C1E12-1B7B-104A-90BB-6667DC90037C}" type="presOf" srcId="{B8A22FA3-8B5E-E940-9C82-29F1477F454E}" destId="{503C746C-D126-8D47-97C2-E00110ED4DE7}" srcOrd="0" destOrd="1" presId="urn:microsoft.com/office/officeart/2005/8/layout/bProcess3"/>
    <dgm:cxn modelId="{71EECD68-82C4-0F41-919F-6B4D25B60FAE}" srcId="{D36B393F-D039-2D42-B200-65712A6B3CF6}" destId="{36CD68FD-EC8A-4048-9C9D-91B753E020D5}" srcOrd="1" destOrd="0" parTransId="{67D02E9B-845A-5741-B499-F6FEDDEE722F}" sibTransId="{52FF2F8F-0BFF-BF41-AA33-D34D521AD7AC}"/>
    <dgm:cxn modelId="{61626201-414D-B242-B8CC-71973E7C342D}" srcId="{C53BBDB9-D84F-BA4B-B518-0885994ACE82}" destId="{99178F08-F518-1643-8DAB-E96A466CBC11}" srcOrd="0" destOrd="0" parTransId="{1B5F6580-0B2C-FD4A-A148-C86DC6E66D90}" sibTransId="{FBB1C365-D778-DE45-B2D3-9F420CB7A0B6}"/>
    <dgm:cxn modelId="{D6E429BF-9EAB-A44F-914B-A999CF73C41C}" type="presOf" srcId="{595D98AD-7F55-A14C-913F-A2BF7BE45F8F}" destId="{823EFBAE-F0CD-EC49-BAA9-1348B5E52555}" srcOrd="1" destOrd="0" presId="urn:microsoft.com/office/officeart/2005/8/layout/bProcess3"/>
    <dgm:cxn modelId="{E3B8E217-6EDF-2148-8AE8-01708223ABBF}" srcId="{A78FBEDD-FFC6-7445-A65C-7F387A65AD2F}" destId="{5E32F1FA-1F53-3644-AB31-900D7E259313}" srcOrd="3" destOrd="0" parTransId="{80825138-8956-6549-A071-ADAF256C7AEA}" sibTransId="{713E75D0-E7F8-624A-ADA7-569A00AC2EAF}"/>
    <dgm:cxn modelId="{7DDA0500-8DA4-424B-B980-32F33CD9BE53}" srcId="{5E32F1FA-1F53-3644-AB31-900D7E259313}" destId="{B8A22FA3-8B5E-E940-9C82-29F1477F454E}" srcOrd="0" destOrd="0" parTransId="{F18A7F0C-DB70-CB46-8BCA-6CC4D2DA908F}" sibTransId="{13A6ACE6-EB60-2640-A578-D27C3F6AA282}"/>
    <dgm:cxn modelId="{5C44A41D-7EB1-E348-AA73-66514706A8B2}" type="presOf" srcId="{E38FC1C6-EC96-6D46-89B0-C2025127E7DD}" destId="{0EA31C20-748C-6841-986F-334CDF85F2EA}" srcOrd="0" destOrd="2" presId="urn:microsoft.com/office/officeart/2005/8/layout/bProcess3"/>
    <dgm:cxn modelId="{4131B4CB-F40D-9647-AE15-86AB846057F0}" type="presOf" srcId="{313AA1E3-54A6-304A-846B-6B8837E9E620}" destId="{5BF10F38-83B3-804E-BF3F-725795ACC26F}" srcOrd="0" destOrd="0" presId="urn:microsoft.com/office/officeart/2005/8/layout/bProcess3"/>
    <dgm:cxn modelId="{CE879C1B-1F8C-2C4D-890C-4AB7D05F869C}" type="presOf" srcId="{7305C7B7-AEED-3A45-835A-3B5C37454414}" destId="{F2C76786-FBC3-7C4A-B95A-B735F1E402CD}" srcOrd="0" destOrd="1" presId="urn:microsoft.com/office/officeart/2005/8/layout/bProcess3"/>
    <dgm:cxn modelId="{5FBDCF83-83B9-3B49-A63A-2E3A21D7F3FF}" type="presOf" srcId="{595D98AD-7F55-A14C-913F-A2BF7BE45F8F}" destId="{DE24EC66-BE86-FA47-8853-C969AA614069}" srcOrd="0" destOrd="0" presId="urn:microsoft.com/office/officeart/2005/8/layout/bProcess3"/>
    <dgm:cxn modelId="{AA91D97F-C563-DA49-8688-9912DB958429}" srcId="{D36B393F-D039-2D42-B200-65712A6B3CF6}" destId="{D834D1E7-355A-D749-8004-B03FB82187E2}" srcOrd="2" destOrd="0" parTransId="{99D3FA8B-5171-F648-9EBB-AF9D27DF4BCB}" sibTransId="{45ED0970-574A-2C46-9B39-D0F9BE5F5D64}"/>
    <dgm:cxn modelId="{4DE2F82B-D987-1645-8F53-FB21F6349BAD}" type="presOf" srcId="{313AA1E3-54A6-304A-846B-6B8837E9E620}" destId="{CA6D4D64-B7A8-E94A-AB15-7338F1663A02}" srcOrd="1" destOrd="0" presId="urn:microsoft.com/office/officeart/2005/8/layout/bProcess3"/>
    <dgm:cxn modelId="{EC24510A-BD89-8B4D-A63B-01F79520A953}" srcId="{F82CDC60-AD2E-B244-8936-2B9F964353EF}" destId="{9F1B32B3-2D9F-F745-8BCD-755A79BA8F62}" srcOrd="1" destOrd="0" parTransId="{F391CC26-295E-9F4F-8E7C-3233FEC2A3EE}" sibTransId="{CA617434-022A-8C48-82D3-548A3B7674C1}"/>
    <dgm:cxn modelId="{8D9B2FD6-64D2-284B-A913-08C5A856EC37}" srcId="{F82CDC60-AD2E-B244-8936-2B9F964353EF}" destId="{6B84E129-8830-6042-9938-8174BD53327B}" srcOrd="0" destOrd="0" parTransId="{A526E80D-CCFF-2549-BE62-5FB43F803865}" sibTransId="{28EB77B7-4894-744B-A1B1-3596CC721938}"/>
    <dgm:cxn modelId="{A55A5190-1332-A94A-9025-15DB49398A3D}" type="presOf" srcId="{3B479C07-5DF0-FA4E-8752-399348EB832A}" destId="{1E169AA0-86B8-B649-8402-555676446A2E}" srcOrd="0" destOrd="2" presId="urn:microsoft.com/office/officeart/2005/8/layout/bProcess3"/>
    <dgm:cxn modelId="{316E63CD-416D-2045-8B27-6F1F2CBA0A4D}" srcId="{D36B393F-D039-2D42-B200-65712A6B3CF6}" destId="{1A5FFAD6-4906-3740-A805-6EE7D1D5B101}" srcOrd="3" destOrd="0" parTransId="{968FEF07-E0D2-B948-BEF2-264169F73C74}" sibTransId="{9F2EA5AC-9D74-0347-8B92-0C52E4D2CEAE}"/>
    <dgm:cxn modelId="{581A9166-EDD3-C745-8688-26F271D5F003}" type="presOf" srcId="{D36B393F-D039-2D42-B200-65712A6B3CF6}" destId="{14976E1E-1DCC-1F4F-84E8-BBACCA4DB33E}" srcOrd="0" destOrd="0" presId="urn:microsoft.com/office/officeart/2005/8/layout/bProcess3"/>
    <dgm:cxn modelId="{7CD47C3E-4966-0D40-B484-806A007F5C72}" srcId="{DF1148BC-AC6D-1F4C-AA35-B0C80D9039D6}" destId="{7305C7B7-AEED-3A45-835A-3B5C37454414}" srcOrd="0" destOrd="0" parTransId="{6BE4B7EB-AE61-B947-817D-F1FA2CA8EF45}" sibTransId="{47FECA2A-3B16-374A-85DF-89CF55CADE36}"/>
    <dgm:cxn modelId="{04D7EB09-606E-DC46-81C0-40A71D1D07F7}" type="presOf" srcId="{713E75D0-E7F8-624A-ADA7-569A00AC2EAF}" destId="{D9F4489C-9F70-604D-AEC7-59433BE522B6}" srcOrd="1" destOrd="0" presId="urn:microsoft.com/office/officeart/2005/8/layout/bProcess3"/>
    <dgm:cxn modelId="{1D9DF738-F209-554E-B30F-60D0A269D44F}" type="presOf" srcId="{D834D1E7-355A-D749-8004-B03FB82187E2}" destId="{14976E1E-1DCC-1F4F-84E8-BBACCA4DB33E}" srcOrd="0" destOrd="3" presId="urn:microsoft.com/office/officeart/2005/8/layout/bProcess3"/>
    <dgm:cxn modelId="{4882C362-6F2D-5245-9966-69933401B26B}" type="presOf" srcId="{DF1148BC-AC6D-1F4C-AA35-B0C80D9039D6}" destId="{F2C76786-FBC3-7C4A-B95A-B735F1E402CD}" srcOrd="0" destOrd="0" presId="urn:microsoft.com/office/officeart/2005/8/layout/bProcess3"/>
    <dgm:cxn modelId="{EE5C1E9E-D179-CD48-8748-A1F16ED7AC02}" srcId="{C53BBDB9-D84F-BA4B-B518-0885994ACE82}" destId="{0894A4AD-2937-5148-83E9-3307CBD7BD2E}" srcOrd="2" destOrd="0" parTransId="{87D4A38E-8D83-254A-B725-A9E81B2992DD}" sibTransId="{A6B59934-53AF-3E41-BB5A-74904A284D07}"/>
    <dgm:cxn modelId="{34EA34E6-78BB-8147-A101-13EE66119BC0}" type="presOf" srcId="{213A9E4F-74C7-A140-8B2D-06D93CB9FE3C}" destId="{1E169AA0-86B8-B649-8402-555676446A2E}" srcOrd="0" destOrd="4" presId="urn:microsoft.com/office/officeart/2005/8/layout/bProcess3"/>
    <dgm:cxn modelId="{34E10F99-FFCB-224C-8264-3F44CB0227CD}" type="presOf" srcId="{99178F08-F518-1643-8DAB-E96A466CBC11}" destId="{1E169AA0-86B8-B649-8402-555676446A2E}" srcOrd="0" destOrd="1" presId="urn:microsoft.com/office/officeart/2005/8/layout/bProcess3"/>
    <dgm:cxn modelId="{73AA0CAB-3AF8-8448-8A23-465FD4FC0976}" type="presOf" srcId="{78ECB631-5943-5145-B039-14C903F72105}" destId="{14976E1E-1DCC-1F4F-84E8-BBACCA4DB33E}" srcOrd="0" destOrd="1" presId="urn:microsoft.com/office/officeart/2005/8/layout/bProcess3"/>
    <dgm:cxn modelId="{4C5F2323-CF65-6849-A725-CB5855D1FA57}" srcId="{C53BBDB9-D84F-BA4B-B518-0885994ACE82}" destId="{3B479C07-5DF0-FA4E-8752-399348EB832A}" srcOrd="1" destOrd="0" parTransId="{ACF5C769-DE94-F543-B8B9-FAC744530135}" sibTransId="{97C0A569-AEF6-084E-A71B-EF1AE1900B16}"/>
    <dgm:cxn modelId="{A170ECC7-1583-6044-9892-D90010DBE79B}" srcId="{DF1148BC-AC6D-1F4C-AA35-B0C80D9039D6}" destId="{61A3FE5C-22E4-A94C-A71C-D8C01B90F10C}" srcOrd="1" destOrd="0" parTransId="{03BD8500-230C-6249-A45A-E23658FD103B}" sibTransId="{41B49FF5-58FC-6548-9062-34E62B083DAA}"/>
    <dgm:cxn modelId="{7397AC2E-7A8B-B540-8FE1-0F6DB0FA75E5}" type="presOf" srcId="{5E32F1FA-1F53-3644-AB31-900D7E259313}" destId="{503C746C-D126-8D47-97C2-E00110ED4DE7}" srcOrd="0" destOrd="0" presId="urn:microsoft.com/office/officeart/2005/8/layout/bProcess3"/>
    <dgm:cxn modelId="{985832BF-5B9C-B140-BC36-36BFC890B828}" type="presOf" srcId="{0894A4AD-2937-5148-83E9-3307CBD7BD2E}" destId="{1E169AA0-86B8-B649-8402-555676446A2E}" srcOrd="0" destOrd="3" presId="urn:microsoft.com/office/officeart/2005/8/layout/bProcess3"/>
    <dgm:cxn modelId="{34D71D73-D0B3-784F-8A4E-5EE000C8ACDB}" srcId="{8FCAC9D0-40C9-2D4C-B5D2-C364F5E30A70}" destId="{E38FC1C6-EC96-6D46-89B0-C2025127E7DD}" srcOrd="1" destOrd="0" parTransId="{2DAE5B39-2622-DC42-80DE-9BAD2AB0E7F8}" sibTransId="{3F79B749-C4B5-944F-BFC7-C679E0F96196}"/>
    <dgm:cxn modelId="{09391402-6B1A-9743-93CE-313EC115BE6D}" srcId="{A78FBEDD-FFC6-7445-A65C-7F387A65AD2F}" destId="{8FCAC9D0-40C9-2D4C-B5D2-C364F5E30A70}" srcOrd="1" destOrd="0" parTransId="{4DD6825C-5506-FB4A-A669-1FE037E009F4}" sibTransId="{59453466-4006-8A4D-8BC1-480DB793D831}"/>
    <dgm:cxn modelId="{12B33A9E-5C5A-DB48-8DB8-FA0FED929DF5}" type="presOf" srcId="{59453466-4006-8A4D-8BC1-480DB793D831}" destId="{EDDAF4B0-7EFF-D645-B46A-61164F71E006}" srcOrd="0" destOrd="0" presId="urn:microsoft.com/office/officeart/2005/8/layout/bProcess3"/>
    <dgm:cxn modelId="{5F494D74-E250-624A-9A7E-D8B31629C7B9}" srcId="{8FCAC9D0-40C9-2D4C-B5D2-C364F5E30A70}" destId="{F98E7504-B9C0-1D45-A64F-8FD98EF5FF77}" srcOrd="0" destOrd="0" parTransId="{7FE02370-AF41-CC42-9AAC-9405BC203816}" sibTransId="{388C22F7-274B-C949-AC7A-6A9E33813370}"/>
    <dgm:cxn modelId="{7E6F2950-6C9E-3348-AA9A-CCB769463710}" srcId="{A78FBEDD-FFC6-7445-A65C-7F387A65AD2F}" destId="{DF1148BC-AC6D-1F4C-AA35-B0C80D9039D6}" srcOrd="2" destOrd="0" parTransId="{AAEDFDD3-D803-5F48-91F7-74AE94264901}" sibTransId="{595D98AD-7F55-A14C-913F-A2BF7BE45F8F}"/>
    <dgm:cxn modelId="{632B070C-0798-1540-8E5C-C46277760514}" srcId="{A78FBEDD-FFC6-7445-A65C-7F387A65AD2F}" destId="{F82CDC60-AD2E-B244-8936-2B9F964353EF}" srcOrd="4" destOrd="0" parTransId="{68A084E0-77F6-764D-B5CC-77E90D9BADE1}" sibTransId="{313AA1E3-54A6-304A-846B-6B8837E9E620}"/>
    <dgm:cxn modelId="{09BF4CB7-F31D-1A43-B108-2A9C4763B574}" srcId="{C53BBDB9-D84F-BA4B-B518-0885994ACE82}" destId="{213A9E4F-74C7-A140-8B2D-06D93CB9FE3C}" srcOrd="3" destOrd="0" parTransId="{F4B19151-A68C-4B4E-BD4B-CDD4B4A48FC6}" sibTransId="{61E89253-FB3F-A64E-9651-BDE0AD8ADC4A}"/>
    <dgm:cxn modelId="{BA566CDE-2F87-E846-8C2E-F22FE0B47693}" srcId="{D36B393F-D039-2D42-B200-65712A6B3CF6}" destId="{78ECB631-5943-5145-B039-14C903F72105}" srcOrd="0" destOrd="0" parTransId="{3B6D2A5D-B45D-8E49-8997-011CF877C6AD}" sibTransId="{D7079257-2DF7-6B43-BBBB-9B5824911364}"/>
    <dgm:cxn modelId="{6FCFD658-BDF4-8646-B85B-B89F164D2EE3}" srcId="{A78FBEDD-FFC6-7445-A65C-7F387A65AD2F}" destId="{C53BBDB9-D84F-BA4B-B518-0885994ACE82}" srcOrd="0" destOrd="0" parTransId="{8632C2C6-EE74-044D-8FA8-0368FD9E6805}" sibTransId="{F5DB0E3A-40AA-8C41-B4E1-30517843881C}"/>
    <dgm:cxn modelId="{BCC347F0-1A4C-AC4A-973D-E59EB458B042}" type="presOf" srcId="{59453466-4006-8A4D-8BC1-480DB793D831}" destId="{B4B590A3-7B40-4E46-A4F9-8E9C155571CD}" srcOrd="1" destOrd="0" presId="urn:microsoft.com/office/officeart/2005/8/layout/bProcess3"/>
    <dgm:cxn modelId="{DB500282-0F08-3C42-93FD-F976B4F80BE5}" type="presOf" srcId="{249C7C85-0C58-B046-AC59-DC3228CF06AB}" destId="{503C746C-D126-8D47-97C2-E00110ED4DE7}" srcOrd="0" destOrd="2" presId="urn:microsoft.com/office/officeart/2005/8/layout/bProcess3"/>
    <dgm:cxn modelId="{271A1C15-3F4E-B44D-9AB8-8F3EC5D82B1D}" type="presOf" srcId="{10B81247-6370-1D40-8A9E-F758C0A5C73E}" destId="{503C746C-D126-8D47-97C2-E00110ED4DE7}" srcOrd="0" destOrd="3" presId="urn:microsoft.com/office/officeart/2005/8/layout/bProcess3"/>
    <dgm:cxn modelId="{78630E71-C674-7F41-BE88-70213713FEE1}" srcId="{5E32F1FA-1F53-3644-AB31-900D7E259313}" destId="{249C7C85-0C58-B046-AC59-DC3228CF06AB}" srcOrd="1" destOrd="0" parTransId="{C85E263C-5AC9-6743-A1D8-39A05B004268}" sibTransId="{44D9A659-FF13-4745-B2C2-EFB091BDDDA2}"/>
    <dgm:cxn modelId="{DD4D2EAC-9C26-3D41-8FAB-5BA68EB61D93}" type="presOf" srcId="{1A5FFAD6-4906-3740-A805-6EE7D1D5B101}" destId="{14976E1E-1DCC-1F4F-84E8-BBACCA4DB33E}" srcOrd="0" destOrd="4" presId="urn:microsoft.com/office/officeart/2005/8/layout/bProcess3"/>
    <dgm:cxn modelId="{618274AD-7ECF-8349-A4F3-1009C9E7A043}" srcId="{5E32F1FA-1F53-3644-AB31-900D7E259313}" destId="{10B81247-6370-1D40-8A9E-F758C0A5C73E}" srcOrd="2" destOrd="0" parTransId="{E2D29445-AAAF-014A-B2C2-0A854B187DA1}" sibTransId="{6F492696-62BD-0040-A846-0DC79971A7AD}"/>
    <dgm:cxn modelId="{7859E3E7-601F-E34A-964C-2E4E9CE14302}" type="presOf" srcId="{6B84E129-8830-6042-9938-8174BD53327B}" destId="{D736DCC6-59CC-6F45-930B-0381C936DB85}" srcOrd="0" destOrd="1" presId="urn:microsoft.com/office/officeart/2005/8/layout/bProcess3"/>
    <dgm:cxn modelId="{0AE64648-6C59-5B4D-8DBD-262E498AFD1B}" srcId="{A78FBEDD-FFC6-7445-A65C-7F387A65AD2F}" destId="{D36B393F-D039-2D42-B200-65712A6B3CF6}" srcOrd="5" destOrd="0" parTransId="{E456EA49-0E0E-C04B-A066-DA56F6C0AC00}" sibTransId="{F261D75B-409C-324B-9D2A-52775B85B8B1}"/>
    <dgm:cxn modelId="{F6E4E08E-39F3-604E-A710-5736D341DC81}" type="presParOf" srcId="{EA448854-4D2D-6D41-BFED-335F66738127}" destId="{1E169AA0-86B8-B649-8402-555676446A2E}" srcOrd="0" destOrd="0" presId="urn:microsoft.com/office/officeart/2005/8/layout/bProcess3"/>
    <dgm:cxn modelId="{CE70F022-6AEF-D942-AE76-A92F74B3671B}" type="presParOf" srcId="{EA448854-4D2D-6D41-BFED-335F66738127}" destId="{B6F47CBC-C988-AE44-96F4-C3EA9D42BD1C}" srcOrd="1" destOrd="0" presId="urn:microsoft.com/office/officeart/2005/8/layout/bProcess3"/>
    <dgm:cxn modelId="{FA8DDC69-0BE0-8440-82E2-A7E64AFFDC32}" type="presParOf" srcId="{B6F47CBC-C988-AE44-96F4-C3EA9D42BD1C}" destId="{2CB0A1C9-FBBF-DC42-B4F0-D04785841CC7}" srcOrd="0" destOrd="0" presId="urn:microsoft.com/office/officeart/2005/8/layout/bProcess3"/>
    <dgm:cxn modelId="{06690CC8-4CCB-674F-96FB-4347FFEB85F0}" type="presParOf" srcId="{EA448854-4D2D-6D41-BFED-335F66738127}" destId="{0EA31C20-748C-6841-986F-334CDF85F2EA}" srcOrd="2" destOrd="0" presId="urn:microsoft.com/office/officeart/2005/8/layout/bProcess3"/>
    <dgm:cxn modelId="{55042B3C-F07D-B244-A911-F25AC68FADB2}" type="presParOf" srcId="{EA448854-4D2D-6D41-BFED-335F66738127}" destId="{EDDAF4B0-7EFF-D645-B46A-61164F71E006}" srcOrd="3" destOrd="0" presId="urn:microsoft.com/office/officeart/2005/8/layout/bProcess3"/>
    <dgm:cxn modelId="{75580BEB-5CC5-5C4B-AED1-3CD8D4E71C27}" type="presParOf" srcId="{EDDAF4B0-7EFF-D645-B46A-61164F71E006}" destId="{B4B590A3-7B40-4E46-A4F9-8E9C155571CD}" srcOrd="0" destOrd="0" presId="urn:microsoft.com/office/officeart/2005/8/layout/bProcess3"/>
    <dgm:cxn modelId="{AA136EED-D274-404D-BF06-F441775093BA}" type="presParOf" srcId="{EA448854-4D2D-6D41-BFED-335F66738127}" destId="{F2C76786-FBC3-7C4A-B95A-B735F1E402CD}" srcOrd="4" destOrd="0" presId="urn:microsoft.com/office/officeart/2005/8/layout/bProcess3"/>
    <dgm:cxn modelId="{B61113D5-2978-D048-BD18-5B6627F52823}" type="presParOf" srcId="{EA448854-4D2D-6D41-BFED-335F66738127}" destId="{DE24EC66-BE86-FA47-8853-C969AA614069}" srcOrd="5" destOrd="0" presId="urn:microsoft.com/office/officeart/2005/8/layout/bProcess3"/>
    <dgm:cxn modelId="{37FAA84A-6F0F-2449-B236-3B8882CD5807}" type="presParOf" srcId="{DE24EC66-BE86-FA47-8853-C969AA614069}" destId="{823EFBAE-F0CD-EC49-BAA9-1348B5E52555}" srcOrd="0" destOrd="0" presId="urn:microsoft.com/office/officeart/2005/8/layout/bProcess3"/>
    <dgm:cxn modelId="{545C6C43-911D-8A45-A179-B1D47386B920}" type="presParOf" srcId="{EA448854-4D2D-6D41-BFED-335F66738127}" destId="{503C746C-D126-8D47-97C2-E00110ED4DE7}" srcOrd="6" destOrd="0" presId="urn:microsoft.com/office/officeart/2005/8/layout/bProcess3"/>
    <dgm:cxn modelId="{62F3E76B-E951-AA46-ADB0-0DF581F7DF3D}" type="presParOf" srcId="{EA448854-4D2D-6D41-BFED-335F66738127}" destId="{BBB0DAA4-26F8-7446-A03F-20D12CB9CB40}" srcOrd="7" destOrd="0" presId="urn:microsoft.com/office/officeart/2005/8/layout/bProcess3"/>
    <dgm:cxn modelId="{B8797407-C942-0D42-A316-47FFDD57A3AB}" type="presParOf" srcId="{BBB0DAA4-26F8-7446-A03F-20D12CB9CB40}" destId="{D9F4489C-9F70-604D-AEC7-59433BE522B6}" srcOrd="0" destOrd="0" presId="urn:microsoft.com/office/officeart/2005/8/layout/bProcess3"/>
    <dgm:cxn modelId="{8BAC27A3-2A38-FC42-8EDE-1011F472DFB9}" type="presParOf" srcId="{EA448854-4D2D-6D41-BFED-335F66738127}" destId="{D736DCC6-59CC-6F45-930B-0381C936DB85}" srcOrd="8" destOrd="0" presId="urn:microsoft.com/office/officeart/2005/8/layout/bProcess3"/>
    <dgm:cxn modelId="{C918E2F3-4D6A-B94E-A3C3-B6AAEE75BA05}" type="presParOf" srcId="{EA448854-4D2D-6D41-BFED-335F66738127}" destId="{5BF10F38-83B3-804E-BF3F-725795ACC26F}" srcOrd="9" destOrd="0" presId="urn:microsoft.com/office/officeart/2005/8/layout/bProcess3"/>
    <dgm:cxn modelId="{3892E9AE-AEDE-0344-9487-96B9B88BFFDE}" type="presParOf" srcId="{5BF10F38-83B3-804E-BF3F-725795ACC26F}" destId="{CA6D4D64-B7A8-E94A-AB15-7338F1663A02}" srcOrd="0" destOrd="0" presId="urn:microsoft.com/office/officeart/2005/8/layout/bProcess3"/>
    <dgm:cxn modelId="{C9D76D37-B325-DE49-B987-089FA36CAF0D}" type="presParOf" srcId="{EA448854-4D2D-6D41-BFED-335F66738127}" destId="{14976E1E-1DCC-1F4F-84E8-BBACCA4DB33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47CBC-C988-AE44-96F4-C3EA9D42BD1C}">
      <dsp:nvSpPr>
        <dsp:cNvPr id="0" name=""/>
        <dsp:cNvSpPr/>
      </dsp:nvSpPr>
      <dsp:spPr>
        <a:xfrm>
          <a:off x="2516954" y="588545"/>
          <a:ext cx="4542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5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1"/>
            </a:solidFill>
          </a:endParaRPr>
        </a:p>
      </dsp:txBody>
      <dsp:txXfrm>
        <a:off x="2731961" y="631841"/>
        <a:ext cx="24242" cy="4848"/>
      </dsp:txXfrm>
    </dsp:sp>
    <dsp:sp modelId="{1E169AA0-86B8-B649-8402-555676446A2E}">
      <dsp:nvSpPr>
        <dsp:cNvPr id="0" name=""/>
        <dsp:cNvSpPr/>
      </dsp:nvSpPr>
      <dsp:spPr>
        <a:xfrm>
          <a:off x="410678" y="1843"/>
          <a:ext cx="2108075" cy="12648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</a:rPr>
            <a:t>cam_msm.py</a:t>
          </a:r>
          <a:endParaRPr lang="en-US" sz="13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smtClean="0">
              <a:solidFill>
                <a:schemeClr val="bg1"/>
              </a:solidFill>
            </a:rPr>
            <a:t>Read image</a:t>
          </a:r>
          <a:endParaRPr lang="en-US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smtClean="0">
              <a:solidFill>
                <a:schemeClr val="bg1"/>
              </a:solidFill>
            </a:rPr>
            <a:t>Call segmentations</a:t>
          </a:r>
          <a:endParaRPr lang="en-US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smtClean="0">
              <a:solidFill>
                <a:schemeClr val="bg1"/>
              </a:solidFill>
            </a:rPr>
            <a:t>Call </a:t>
          </a:r>
          <a:r>
            <a:rPr lang="en-US" sz="1000" b="1" kern="1200" dirty="0" err="1" smtClean="0">
              <a:solidFill>
                <a:schemeClr val="bg1"/>
              </a:solidFill>
            </a:rPr>
            <a:t>postprocessing</a:t>
          </a:r>
          <a:endParaRPr lang="en-US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smtClean="0">
              <a:solidFill>
                <a:schemeClr val="bg1"/>
              </a:solidFill>
            </a:rPr>
            <a:t>Call metrics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410678" y="1843"/>
        <a:ext cx="2108075" cy="1264845"/>
      </dsp:txXfrm>
    </dsp:sp>
    <dsp:sp modelId="{EDDAF4B0-7EFF-D645-B46A-61164F71E006}">
      <dsp:nvSpPr>
        <dsp:cNvPr id="0" name=""/>
        <dsp:cNvSpPr/>
      </dsp:nvSpPr>
      <dsp:spPr>
        <a:xfrm>
          <a:off x="5109887" y="588545"/>
          <a:ext cx="4542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5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1"/>
            </a:solidFill>
          </a:endParaRPr>
        </a:p>
      </dsp:txBody>
      <dsp:txXfrm>
        <a:off x="5324895" y="631841"/>
        <a:ext cx="24242" cy="4848"/>
      </dsp:txXfrm>
    </dsp:sp>
    <dsp:sp modelId="{0EA31C20-748C-6841-986F-334CDF85F2EA}">
      <dsp:nvSpPr>
        <dsp:cNvPr id="0" name=""/>
        <dsp:cNvSpPr/>
      </dsp:nvSpPr>
      <dsp:spPr>
        <a:xfrm>
          <a:off x="3003612" y="1843"/>
          <a:ext cx="2108075" cy="12648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</a:rPr>
            <a:t>ImageReader.py</a:t>
          </a:r>
          <a:endParaRPr lang="en-US" sz="13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smtClean="0">
              <a:solidFill>
                <a:schemeClr val="bg1"/>
              </a:solidFill>
            </a:rPr>
            <a:t>Sequences or</a:t>
          </a:r>
          <a:endParaRPr lang="en-US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smtClean="0">
              <a:solidFill>
                <a:schemeClr val="bg1"/>
              </a:solidFill>
            </a:rPr>
            <a:t>Multi-</a:t>
          </a:r>
          <a:r>
            <a:rPr lang="en-US" sz="1000" b="1" kern="1200" dirty="0" err="1" smtClean="0">
              <a:solidFill>
                <a:schemeClr val="bg1"/>
              </a:solidFill>
            </a:rPr>
            <a:t>tif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3003612" y="1843"/>
        <a:ext cx="2108075" cy="1264845"/>
      </dsp:txXfrm>
    </dsp:sp>
    <dsp:sp modelId="{DE24EC66-BE86-FA47-8853-C969AA614069}">
      <dsp:nvSpPr>
        <dsp:cNvPr id="0" name=""/>
        <dsp:cNvSpPr/>
      </dsp:nvSpPr>
      <dsp:spPr>
        <a:xfrm>
          <a:off x="1464716" y="1264888"/>
          <a:ext cx="5185866" cy="454257"/>
        </a:xfrm>
        <a:custGeom>
          <a:avLst/>
          <a:gdLst/>
          <a:ahLst/>
          <a:cxnLst/>
          <a:rect l="0" t="0" r="0" b="0"/>
          <a:pathLst>
            <a:path>
              <a:moveTo>
                <a:pt x="5185866" y="0"/>
              </a:moveTo>
              <a:lnTo>
                <a:pt x="5185866" y="244228"/>
              </a:lnTo>
              <a:lnTo>
                <a:pt x="0" y="244228"/>
              </a:lnTo>
              <a:lnTo>
                <a:pt x="0" y="454257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1"/>
            </a:solidFill>
          </a:endParaRPr>
        </a:p>
      </dsp:txBody>
      <dsp:txXfrm>
        <a:off x="3927437" y="1489593"/>
        <a:ext cx="260424" cy="4848"/>
      </dsp:txXfrm>
    </dsp:sp>
    <dsp:sp modelId="{F2C76786-FBC3-7C4A-B95A-B735F1E402CD}">
      <dsp:nvSpPr>
        <dsp:cNvPr id="0" name=""/>
        <dsp:cNvSpPr/>
      </dsp:nvSpPr>
      <dsp:spPr>
        <a:xfrm>
          <a:off x="5596545" y="1843"/>
          <a:ext cx="2108075" cy="12648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Preprocessing</a:t>
          </a:r>
          <a:endParaRPr lang="en-US" sz="13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smtClean="0">
              <a:solidFill>
                <a:schemeClr val="bg1"/>
              </a:solidFill>
            </a:rPr>
            <a:t>resizing</a:t>
          </a:r>
          <a:endParaRPr lang="en-US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smtClean="0">
              <a:solidFill>
                <a:schemeClr val="bg1"/>
              </a:solidFill>
            </a:rPr>
            <a:t>filtering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5596545" y="1843"/>
        <a:ext cx="2108075" cy="1264845"/>
      </dsp:txXfrm>
    </dsp:sp>
    <dsp:sp modelId="{BBB0DAA4-26F8-7446-A03F-20D12CB9CB40}">
      <dsp:nvSpPr>
        <dsp:cNvPr id="0" name=""/>
        <dsp:cNvSpPr/>
      </dsp:nvSpPr>
      <dsp:spPr>
        <a:xfrm>
          <a:off x="2516954" y="2338249"/>
          <a:ext cx="4542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57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1"/>
            </a:solidFill>
          </a:endParaRPr>
        </a:p>
      </dsp:txBody>
      <dsp:txXfrm>
        <a:off x="2731961" y="2381544"/>
        <a:ext cx="24242" cy="4848"/>
      </dsp:txXfrm>
    </dsp:sp>
    <dsp:sp modelId="{503C746C-D126-8D47-97C2-E00110ED4DE7}">
      <dsp:nvSpPr>
        <dsp:cNvPr id="0" name=""/>
        <dsp:cNvSpPr/>
      </dsp:nvSpPr>
      <dsp:spPr>
        <a:xfrm>
          <a:off x="410678" y="1751546"/>
          <a:ext cx="2108075" cy="12648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Segmentation</a:t>
          </a:r>
          <a:endParaRPr lang="en-US" sz="13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err="1" smtClean="0">
              <a:solidFill>
                <a:schemeClr val="bg1"/>
              </a:solidFill>
            </a:rPr>
            <a:t>MPI_PMRF.py</a:t>
          </a:r>
          <a:endParaRPr lang="en-US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err="1" smtClean="0">
              <a:solidFill>
                <a:schemeClr val="bg1"/>
              </a:solidFill>
            </a:rPr>
            <a:t>srm_test.py</a:t>
          </a:r>
          <a:endParaRPr lang="en-US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err="1" smtClean="0">
              <a:solidFill>
                <a:schemeClr val="bg1"/>
              </a:solidFill>
            </a:rPr>
            <a:t>kmeans.py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410678" y="1751546"/>
        <a:ext cx="2108075" cy="1264845"/>
      </dsp:txXfrm>
    </dsp:sp>
    <dsp:sp modelId="{5BF10F38-83B3-804E-BF3F-725795ACC26F}">
      <dsp:nvSpPr>
        <dsp:cNvPr id="0" name=""/>
        <dsp:cNvSpPr/>
      </dsp:nvSpPr>
      <dsp:spPr>
        <a:xfrm>
          <a:off x="5109887" y="2338249"/>
          <a:ext cx="4542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57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24895" y="2381544"/>
        <a:ext cx="24242" cy="4848"/>
      </dsp:txXfrm>
    </dsp:sp>
    <dsp:sp modelId="{D736DCC6-59CC-6F45-930B-0381C936DB85}">
      <dsp:nvSpPr>
        <dsp:cNvPr id="0" name=""/>
        <dsp:cNvSpPr/>
      </dsp:nvSpPr>
      <dsp:spPr>
        <a:xfrm>
          <a:off x="3003612" y="1751546"/>
          <a:ext cx="2108075" cy="12648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bg1"/>
              </a:solidFill>
            </a:rPr>
            <a:t>Posprocessing</a:t>
          </a:r>
          <a:endParaRPr lang="en-US" sz="1300" b="1" kern="1200" dirty="0" smtClean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smtClean="0">
              <a:solidFill>
                <a:schemeClr val="bg1"/>
              </a:solidFill>
            </a:rPr>
            <a:t>Watershed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err="1" smtClean="0">
              <a:solidFill>
                <a:schemeClr val="bg1"/>
              </a:solidFill>
            </a:rPr>
            <a:t>Voronoi</a:t>
          </a:r>
          <a:endParaRPr lang="en-US" sz="1000" b="1" kern="1200" dirty="0" smtClean="0">
            <a:solidFill>
              <a:schemeClr val="bg1"/>
            </a:solidFill>
          </a:endParaRPr>
        </a:p>
      </dsp:txBody>
      <dsp:txXfrm>
        <a:off x="3003612" y="1751546"/>
        <a:ext cx="2108075" cy="1264845"/>
      </dsp:txXfrm>
    </dsp:sp>
    <dsp:sp modelId="{14976E1E-1DCC-1F4F-84E8-BBACCA4DB33E}">
      <dsp:nvSpPr>
        <dsp:cNvPr id="0" name=""/>
        <dsp:cNvSpPr/>
      </dsp:nvSpPr>
      <dsp:spPr>
        <a:xfrm>
          <a:off x="5596545" y="1751546"/>
          <a:ext cx="2108075" cy="12648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</a:rPr>
            <a:t>Metrics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smtClean="0">
              <a:solidFill>
                <a:schemeClr val="bg1"/>
              </a:solidFill>
            </a:rPr>
            <a:t>Area: material vs. interstitial </a:t>
          </a:r>
          <a:endParaRPr lang="en-US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smtClean="0">
              <a:solidFill>
                <a:schemeClr val="bg1"/>
              </a:solidFill>
            </a:rPr>
            <a:t>Alpha</a:t>
          </a:r>
          <a:endParaRPr lang="en-US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 smtClean="0">
              <a:solidFill>
                <a:schemeClr val="bg1"/>
              </a:solidFill>
            </a:rPr>
            <a:t>Porosity</a:t>
          </a:r>
          <a:endParaRPr lang="en-US" sz="1000" b="1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b="1" kern="1200" dirty="0">
            <a:solidFill>
              <a:schemeClr val="bg1"/>
            </a:solidFill>
          </a:endParaRPr>
        </a:p>
      </dsp:txBody>
      <dsp:txXfrm>
        <a:off x="5596545" y="1751546"/>
        <a:ext cx="2108075" cy="1264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A2557-B20E-BA4C-BEE8-62D4D4AF1236}" type="datetimeFigureOut">
              <a:rPr lang="en-US" smtClean="0"/>
              <a:t>9/30/17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3A0BA-D8EB-8C40-B885-59170E47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27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CAMERA Image Processing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Dani </a:t>
            </a:r>
            <a:r>
              <a:rPr lang="en-US" dirty="0" err="1" smtClean="0"/>
              <a:t>Ushizima</a:t>
            </a:r>
            <a:r>
              <a:rPr lang="en-US" dirty="0" smtClean="0"/>
              <a:t>, </a:t>
            </a:r>
            <a:r>
              <a:rPr lang="en-US" dirty="0" err="1" smtClean="0"/>
              <a:t>Dula</a:t>
            </a:r>
            <a:r>
              <a:rPr lang="en-US" dirty="0" smtClean="0"/>
              <a:t> Parkinson, Hari Krishnam</a:t>
            </a:r>
            <a:r>
              <a:rPr lang="en-US" dirty="0"/>
              <a:t>, Mike </a:t>
            </a:r>
            <a:r>
              <a:rPr lang="en-US" dirty="0" err="1" smtClean="0"/>
              <a:t>MacNeil</a:t>
            </a:r>
            <a:r>
              <a:rPr lang="en-US" dirty="0" smtClean="0"/>
              <a:t>, Talita </a:t>
            </a:r>
            <a:r>
              <a:rPr lang="en-US" dirty="0" err="1" smtClean="0"/>
              <a:t>Perciano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48" y="1430530"/>
            <a:ext cx="8262602" cy="969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Journal of Synchrotron Radiation 2017 </a:t>
            </a:r>
            <a:r>
              <a:rPr lang="mr-IN" dirty="0" smtClean="0"/>
              <a:t>–</a:t>
            </a:r>
            <a:r>
              <a:rPr lang="en-US" dirty="0" smtClean="0"/>
              <a:t> the MSM workflow today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517474"/>
              </p:ext>
            </p:extLst>
          </p:nvPr>
        </p:nvGraphicFramePr>
        <p:xfrm>
          <a:off x="514350" y="2502694"/>
          <a:ext cx="8115300" cy="301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5894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2079</TotalTime>
  <Words>59</Words>
  <Application>Microsoft Macintosh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Century Gothic</vt:lpstr>
      <vt:lpstr>Mangal</vt:lpstr>
      <vt:lpstr>Arial</vt:lpstr>
      <vt:lpstr>Vapor Trail</vt:lpstr>
      <vt:lpstr>CAMERA Image Processing</vt:lpstr>
      <vt:lpstr>Journal of Synchrotron Radiation 2017 – the MSM workflow today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 Ushizima</cp:lastModifiedBy>
  <cp:revision>12</cp:revision>
  <dcterms:created xsi:type="dcterms:W3CDTF">2017-09-18T19:21:06Z</dcterms:created>
  <dcterms:modified xsi:type="dcterms:W3CDTF">2017-10-01T21:00:50Z</dcterms:modified>
</cp:coreProperties>
</file>