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7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BF25-EC73-47AE-9910-CE702280E13C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100C-AB5C-4A47-A461-41536333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Bad Date List</a:t>
            </a:r>
            <a:br>
              <a:rPr lang="en-US" sz="5400" b="1" dirty="0" smtClean="0"/>
            </a:br>
            <a:r>
              <a:rPr lang="en-US" sz="5400" b="1" dirty="0" err="1" smtClean="0"/>
              <a:t>Carlington</a:t>
            </a:r>
            <a:r>
              <a:rPr lang="en-US" sz="5400" b="1" dirty="0" smtClean="0"/>
              <a:t> Community Health Centre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Team South East Corner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610600" cy="43434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Information on the Area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Bad date list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Users/Actors – Moderators and Users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Public information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User specific information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Information is curated by the moderator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Incident description is important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Incident description may be public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Access to list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914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8229600" cy="3962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AWS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Amazon API gateway using schema in </a:t>
            </a:r>
            <a:r>
              <a:rPr lang="en-US" dirty="0" err="1" smtClean="0">
                <a:solidFill>
                  <a:schemeClr val="tx1"/>
                </a:solidFill>
              </a:rPr>
              <a:t>swagger.json</a:t>
            </a:r>
            <a:r>
              <a:rPr lang="en-US" dirty="0" smtClean="0">
                <a:solidFill>
                  <a:schemeClr val="tx1"/>
                </a:solidFill>
              </a:rPr>
              <a:t> – parallel dev, front end and backend, easy testing and integration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Lambda functions –no provisioning, </a:t>
            </a:r>
            <a:r>
              <a:rPr lang="en-US" dirty="0" err="1" smtClean="0">
                <a:solidFill>
                  <a:schemeClr val="tx1"/>
                </a:solidFill>
              </a:rPr>
              <a:t>autoscale</a:t>
            </a:r>
            <a:r>
              <a:rPr lang="en-US" dirty="0" smtClean="0">
                <a:solidFill>
                  <a:schemeClr val="tx1"/>
                </a:solidFill>
              </a:rPr>
              <a:t>, containerized, cheaper operational costs (pay for CPU time to AWS)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DynamoDB</a:t>
            </a:r>
            <a:r>
              <a:rPr lang="en-US" dirty="0" smtClean="0">
                <a:solidFill>
                  <a:schemeClr val="tx1"/>
                </a:solidFill>
              </a:rPr>
              <a:t> database – unstructured data, </a:t>
            </a:r>
            <a:r>
              <a:rPr lang="en-US" dirty="0" err="1" smtClean="0">
                <a:solidFill>
                  <a:schemeClr val="tx1"/>
                </a:solidFill>
              </a:rPr>
              <a:t>schemaless</a:t>
            </a:r>
            <a:r>
              <a:rPr lang="en-US" dirty="0" smtClean="0">
                <a:solidFill>
                  <a:schemeClr val="tx1"/>
                </a:solidFill>
              </a:rPr>
              <a:t>, less startup time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UI – built using React fast dev, single page app, makes a responsive web app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610600" cy="1470025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4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8229600" cy="3962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Network connectivity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Learning AWS on the fly (one team member did not know Python)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610600" cy="1470025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Bad Date List Carlington Community Health Centre</vt:lpstr>
      <vt:lpstr>SCOPE</vt:lpstr>
      <vt:lpstr>TECHNOLOGY</vt:lpstr>
      <vt:lpstr>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Date List</dc:title>
  <dc:creator>wadaniel</dc:creator>
  <cp:lastModifiedBy>wadaniel</cp:lastModifiedBy>
  <cp:revision>2</cp:revision>
  <dcterms:created xsi:type="dcterms:W3CDTF">2018-04-15T00:08:16Z</dcterms:created>
  <dcterms:modified xsi:type="dcterms:W3CDTF">2018-04-15T00:51:14Z</dcterms:modified>
</cp:coreProperties>
</file>