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6858000" cx="12192000"/>
  <p:notesSz cx="6858000" cy="9144000"/>
  <p:embeddedFontLst>
    <p:embeddedFont>
      <p:font typeface="Play"/>
      <p:regular r:id="rId15"/>
      <p:bold r:id="rId16"/>
    </p:embeddedFont>
    <p:embeddedFont>
      <p:font typeface="Gill Sans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F26B43"/>
          </p15:clr>
        </p15:guide>
        <p15:guide id="2" orient="horz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9" roundtripDataSignature="AMtx7mi1UZnVx9oeX7AZp6louK3qMTKKf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Daniel Rojas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font" Target="fonts/Play-regular.fntdata"/><Relationship Id="rId14" Type="http://schemas.openxmlformats.org/officeDocument/2006/relationships/slide" Target="slides/slide8.xml"/><Relationship Id="rId17" Type="http://schemas.openxmlformats.org/officeDocument/2006/relationships/font" Target="fonts/GillSans-regular.fntdata"/><Relationship Id="rId16" Type="http://schemas.openxmlformats.org/officeDocument/2006/relationships/font" Target="fonts/Play-bold.fntdata"/><Relationship Id="rId5" Type="http://schemas.openxmlformats.org/officeDocument/2006/relationships/slideMaster" Target="slideMasters/slideMaster1.xml"/><Relationship Id="rId19" Type="http://customschemas.google.com/relationships/presentationmetadata" Target="metadata"/><Relationship Id="rId6" Type="http://schemas.openxmlformats.org/officeDocument/2006/relationships/notesMaster" Target="notesMasters/notesMaster1.xml"/><Relationship Id="rId18" Type="http://schemas.openxmlformats.org/officeDocument/2006/relationships/font" Target="fonts/GillSans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1-10-22T04:34:29.336">
    <p:pos x="573" y="1948"/>
    <p:text>Consiste en dividir un programa en módulos o subprogramas con el fin de hacerlo más legible y manejable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RCMP6pk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6" name="Google Shape;216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3" name="Google Shape;23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f8f522b339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gf8f522b339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8" name="Google Shape;248;gf8f522b339_0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f8f522b339_0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5" name="Google Shape;265;gf8f522b339_0_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fa06a6d2d0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fa06a6d2d0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gfa06a6d2d0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fa06a6d2d0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fa06a6d2d0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gfa06a6d2d0_0_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">
  <p:cSld name="1_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/>
          <p:nvPr>
            <p:ph type="ctrTitle"/>
          </p:nvPr>
        </p:nvSpPr>
        <p:spPr>
          <a:xfrm>
            <a:off x="7999414" y="1051551"/>
            <a:ext cx="3565524" cy="238489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7"/>
          <p:cNvSpPr/>
          <p:nvPr>
            <p:ph idx="2" type="pic"/>
          </p:nvPr>
        </p:nvSpPr>
        <p:spPr>
          <a:xfrm>
            <a:off x="0" y="0"/>
            <a:ext cx="745236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18" name="Google Shape;18;p17"/>
          <p:cNvSpPr/>
          <p:nvPr/>
        </p:nvSpPr>
        <p:spPr>
          <a:xfrm>
            <a:off x="7999413" y="445272"/>
            <a:ext cx="360000" cy="36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9" name="Google Shape;19;p17"/>
          <p:cNvGrpSpPr/>
          <p:nvPr/>
        </p:nvGrpSpPr>
        <p:grpSpPr>
          <a:xfrm rot="5400000">
            <a:off x="10835022" y="5500185"/>
            <a:ext cx="828358" cy="828358"/>
            <a:chOff x="10462537" y="1408249"/>
            <a:chExt cx="828358" cy="828358"/>
          </a:xfrm>
        </p:grpSpPr>
        <p:sp>
          <p:nvSpPr>
            <p:cNvPr id="20" name="Google Shape;20;p17"/>
            <p:cNvSpPr/>
            <p:nvPr/>
          </p:nvSpPr>
          <p:spPr>
            <a:xfrm rot="8100000">
              <a:off x="10606715" y="1506691"/>
              <a:ext cx="540001" cy="631474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3B3666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6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" name="Google Shape;21;p17"/>
            <p:cNvSpPr/>
            <p:nvPr/>
          </p:nvSpPr>
          <p:spPr>
            <a:xfrm rot="-8100000">
              <a:off x="10613915" y="1424627"/>
              <a:ext cx="270000" cy="540001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2" name="Google Shape;22;p17"/>
          <p:cNvSpPr txBox="1"/>
          <p:nvPr>
            <p:ph idx="1" type="body"/>
          </p:nvPr>
        </p:nvSpPr>
        <p:spPr>
          <a:xfrm>
            <a:off x="7999413" y="3568700"/>
            <a:ext cx="3565524" cy="17319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indent="-2286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indent="-2286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3pPr>
            <a:lvl4pPr indent="-2286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Content 3 column">
  <p:cSld name="11_Content 3 column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26"/>
          <p:cNvGrpSpPr/>
          <p:nvPr/>
        </p:nvGrpSpPr>
        <p:grpSpPr>
          <a:xfrm>
            <a:off x="100472" y="5036395"/>
            <a:ext cx="2083885" cy="2083885"/>
            <a:chOff x="4842143" y="3556857"/>
            <a:chExt cx="2083885" cy="2083885"/>
          </a:xfrm>
        </p:grpSpPr>
        <p:sp>
          <p:nvSpPr>
            <p:cNvPr id="116" name="Google Shape;116;p26"/>
            <p:cNvSpPr/>
            <p:nvPr/>
          </p:nvSpPr>
          <p:spPr>
            <a:xfrm flipH="1" rot="8100000">
              <a:off x="5005634" y="4191206"/>
              <a:ext cx="1853969" cy="926985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7" name="Google Shape;117;p26"/>
            <p:cNvSpPr/>
            <p:nvPr/>
          </p:nvSpPr>
          <p:spPr>
            <a:xfrm flipH="1" rot="8100000">
              <a:off x="4957101" y="4052255"/>
              <a:ext cx="1853969" cy="1093090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8" name="Google Shape;118;p26"/>
            <p:cNvSpPr/>
            <p:nvPr/>
          </p:nvSpPr>
          <p:spPr>
            <a:xfrm flipH="1" rot="2700000">
              <a:off x="6040374" y="3601683"/>
              <a:ext cx="107098" cy="466589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9" name="Google Shape;119;p26"/>
            <p:cNvSpPr/>
            <p:nvPr/>
          </p:nvSpPr>
          <p:spPr>
            <a:xfrm flipH="1" rot="2700000">
              <a:off x="5059348" y="4582709"/>
              <a:ext cx="107098" cy="466589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20" name="Google Shape;120;p26"/>
          <p:cNvSpPr/>
          <p:nvPr/>
        </p:nvSpPr>
        <p:spPr>
          <a:xfrm rot="2700000">
            <a:off x="10834944" y="171268"/>
            <a:ext cx="1080000" cy="1262947"/>
          </a:xfrm>
          <a:custGeom>
            <a:rect b="b" l="l" r="r" t="t"/>
            <a:pathLst>
              <a:path extrusionOk="0" h="1262947" w="1080000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0">
                <a:srgbClr val="2B274A"/>
              </a:gs>
              <a:gs pos="30000">
                <a:srgbClr val="2B274A"/>
              </a:gs>
              <a:gs pos="40000">
                <a:srgbClr val="453E75"/>
              </a:gs>
              <a:gs pos="60000">
                <a:srgbClr val="2B274A"/>
              </a:gs>
              <a:gs pos="100000">
                <a:schemeClr val="dk2"/>
              </a:gs>
            </a:gsLst>
            <a:lin ang="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1" name="Google Shape;121;p26"/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0">
                <a:srgbClr val="221F3B"/>
              </a:gs>
              <a:gs pos="50000">
                <a:srgbClr val="221F3B"/>
              </a:gs>
              <a:gs pos="100000">
                <a:srgbClr val="2B274A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2" name="Google Shape;122;p26"/>
          <p:cNvSpPr/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3" name="Google Shape;123;p26"/>
          <p:cNvSpPr txBox="1"/>
          <p:nvPr>
            <p:ph type="title"/>
          </p:nvPr>
        </p:nvSpPr>
        <p:spPr>
          <a:xfrm>
            <a:off x="550862" y="549275"/>
            <a:ext cx="11097551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6"/>
          <p:cNvSpPr txBox="1"/>
          <p:nvPr>
            <p:ph idx="1" type="body"/>
          </p:nvPr>
        </p:nvSpPr>
        <p:spPr>
          <a:xfrm>
            <a:off x="550864" y="1731375"/>
            <a:ext cx="3563936" cy="5353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sz="2000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5" name="Google Shape;125;p26"/>
          <p:cNvSpPr txBox="1"/>
          <p:nvPr>
            <p:ph idx="2" type="body"/>
          </p:nvPr>
        </p:nvSpPr>
        <p:spPr>
          <a:xfrm>
            <a:off x="559476" y="2432304"/>
            <a:ext cx="3563936" cy="3515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26"/>
          <p:cNvSpPr txBox="1"/>
          <p:nvPr>
            <p:ph idx="3" type="body"/>
          </p:nvPr>
        </p:nvSpPr>
        <p:spPr>
          <a:xfrm>
            <a:off x="4341573" y="1731375"/>
            <a:ext cx="3566160" cy="5353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sz="20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26"/>
          <p:cNvSpPr txBox="1"/>
          <p:nvPr>
            <p:ph idx="4" type="body"/>
          </p:nvPr>
        </p:nvSpPr>
        <p:spPr>
          <a:xfrm>
            <a:off x="4341573" y="2427370"/>
            <a:ext cx="3508755" cy="3515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655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 sz="1700"/>
            </a:lvl1pPr>
            <a:lvl2pPr indent="-33655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 sz="1700"/>
            </a:lvl2pPr>
            <a:lvl3pPr indent="-33655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 sz="1700"/>
            </a:lvl3pPr>
            <a:lvl4pPr indent="-33655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 sz="1700"/>
            </a:lvl4pPr>
            <a:lvl5pPr indent="-33655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 sz="1700"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26"/>
          <p:cNvSpPr txBox="1"/>
          <p:nvPr>
            <p:ph idx="5" type="body"/>
          </p:nvPr>
        </p:nvSpPr>
        <p:spPr>
          <a:xfrm>
            <a:off x="8139659" y="1731375"/>
            <a:ext cx="3566160" cy="5353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sz="20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26"/>
          <p:cNvSpPr txBox="1"/>
          <p:nvPr>
            <p:ph idx="6" type="body"/>
          </p:nvPr>
        </p:nvSpPr>
        <p:spPr>
          <a:xfrm>
            <a:off x="8139659" y="2427370"/>
            <a:ext cx="3508755" cy="3515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655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 sz="1700"/>
            </a:lvl1pPr>
            <a:lvl2pPr indent="-33655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 sz="1700"/>
            </a:lvl2pPr>
            <a:lvl3pPr indent="-33655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 sz="1700"/>
            </a:lvl3pPr>
            <a:lvl4pPr indent="-33655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 sz="1700"/>
            </a:lvl4pPr>
            <a:lvl5pPr indent="-33655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 sz="1700"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26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6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6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Summary">
  <p:cSld name="12_Summary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/>
          <p:nvPr>
            <p:ph type="title"/>
          </p:nvPr>
        </p:nvSpPr>
        <p:spPr>
          <a:xfrm>
            <a:off x="550863" y="4508500"/>
            <a:ext cx="4500562" cy="15629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7"/>
          <p:cNvSpPr/>
          <p:nvPr>
            <p:ph idx="2" type="pic"/>
          </p:nvPr>
        </p:nvSpPr>
        <p:spPr>
          <a:xfrm>
            <a:off x="0" y="0"/>
            <a:ext cx="12192000" cy="37764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136" name="Google Shape;136;p27"/>
          <p:cNvSpPr txBox="1"/>
          <p:nvPr>
            <p:ph idx="1" type="body"/>
          </p:nvPr>
        </p:nvSpPr>
        <p:spPr>
          <a:xfrm>
            <a:off x="5262411" y="4508500"/>
            <a:ext cx="6221412" cy="15636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indent="-2286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2pPr>
            <a:lvl3pPr indent="-2286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3pPr>
            <a:lvl4pPr indent="-2286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4pPr>
            <a:lvl5pPr indent="-2286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27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7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7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27"/>
          <p:cNvSpPr/>
          <p:nvPr/>
        </p:nvSpPr>
        <p:spPr>
          <a:xfrm>
            <a:off x="1225773" y="3852225"/>
            <a:ext cx="360000" cy="36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Closing">
  <p:cSld name="13_Closing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/>
          <p:nvPr>
            <p:ph type="ctrTitle"/>
          </p:nvPr>
        </p:nvSpPr>
        <p:spPr>
          <a:xfrm>
            <a:off x="550863" y="549275"/>
            <a:ext cx="5437187" cy="298623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8"/>
          <p:cNvSpPr txBox="1"/>
          <p:nvPr>
            <p:ph idx="1" type="subTitle"/>
          </p:nvPr>
        </p:nvSpPr>
        <p:spPr>
          <a:xfrm>
            <a:off x="550863" y="3827610"/>
            <a:ext cx="5437187" cy="2265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lvl="2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lvl="3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lvl="4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4" name="Google Shape;144;p28"/>
          <p:cNvSpPr/>
          <p:nvPr>
            <p:ph idx="2" type="pic"/>
          </p:nvPr>
        </p:nvSpPr>
        <p:spPr>
          <a:xfrm>
            <a:off x="6556248" y="548640"/>
            <a:ext cx="5084064" cy="28803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145" name="Google Shape;145;p28"/>
          <p:cNvSpPr/>
          <p:nvPr>
            <p:ph idx="3" type="pic"/>
          </p:nvPr>
        </p:nvSpPr>
        <p:spPr>
          <a:xfrm>
            <a:off x="6556248" y="3429000"/>
            <a:ext cx="5084064" cy="28803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grpSp>
        <p:nvGrpSpPr>
          <p:cNvPr id="146" name="Google Shape;146;p28"/>
          <p:cNvGrpSpPr/>
          <p:nvPr/>
        </p:nvGrpSpPr>
        <p:grpSpPr>
          <a:xfrm>
            <a:off x="11030092" y="-213201"/>
            <a:ext cx="1708815" cy="1705831"/>
            <a:chOff x="11030092" y="-213201"/>
            <a:chExt cx="1708815" cy="1705831"/>
          </a:xfrm>
        </p:grpSpPr>
        <p:sp>
          <p:nvSpPr>
            <p:cNvPr id="147" name="Google Shape;147;p28"/>
            <p:cNvSpPr/>
            <p:nvPr/>
          </p:nvSpPr>
          <p:spPr>
            <a:xfrm rot="-2700000">
              <a:off x="11161347" y="125399"/>
              <a:ext cx="1341675" cy="926985"/>
            </a:xfrm>
            <a:custGeom>
              <a:rect b="b" l="l" r="r" t="t"/>
              <a:pathLst>
                <a:path extrusionOk="0" h="926985" w="134167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8" name="Google Shape;148;p28"/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9" name="Google Shape;149;p28"/>
            <p:cNvSpPr/>
            <p:nvPr/>
          </p:nvSpPr>
          <p:spPr>
            <a:xfrm rot="-2700000">
              <a:off x="11228590" y="129580"/>
              <a:ext cx="1337455" cy="1042921"/>
            </a:xfrm>
            <a:custGeom>
              <a:rect b="b" l="l" r="r" t="t"/>
              <a:pathLst>
                <a:path extrusionOk="0" h="1042921" w="1337455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150" name="Google Shape;150;p28"/>
          <p:cNvGrpSpPr/>
          <p:nvPr/>
        </p:nvGrpSpPr>
        <p:grpSpPr>
          <a:xfrm>
            <a:off x="577658" y="5511950"/>
            <a:ext cx="828358" cy="828358"/>
            <a:chOff x="10462537" y="1408249"/>
            <a:chExt cx="828358" cy="828358"/>
          </a:xfrm>
        </p:grpSpPr>
        <p:sp>
          <p:nvSpPr>
            <p:cNvPr id="151" name="Google Shape;151;p28"/>
            <p:cNvSpPr/>
            <p:nvPr/>
          </p:nvSpPr>
          <p:spPr>
            <a:xfrm rot="8100000">
              <a:off x="10606715" y="1506691"/>
              <a:ext cx="540001" cy="631474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3B3666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6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2" name="Google Shape;152;p28"/>
            <p:cNvSpPr/>
            <p:nvPr/>
          </p:nvSpPr>
          <p:spPr>
            <a:xfrm rot="-8100000">
              <a:off x="10613915" y="1424627"/>
              <a:ext cx="270000" cy="540001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53" name="Google Shape;153;p28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8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8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6" name="Google Shape;156;p28"/>
          <p:cNvSpPr/>
          <p:nvPr/>
        </p:nvSpPr>
        <p:spPr>
          <a:xfrm>
            <a:off x="5303845" y="5427212"/>
            <a:ext cx="1080000" cy="1080000"/>
          </a:xfrm>
          <a:prstGeom prst="ellipse">
            <a:avLst/>
          </a:prstGeom>
          <a:gradFill>
            <a:gsLst>
              <a:gs pos="0">
                <a:srgbClr val="1B182E"/>
              </a:gs>
              <a:gs pos="60000">
                <a:srgbClr val="1B182E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ctrTitle"/>
          </p:nvPr>
        </p:nvSpPr>
        <p:spPr>
          <a:xfrm>
            <a:off x="3359149" y="389840"/>
            <a:ext cx="8281987" cy="29546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Play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9"/>
          <p:cNvSpPr txBox="1"/>
          <p:nvPr>
            <p:ph idx="1" type="subTitle"/>
          </p:nvPr>
        </p:nvSpPr>
        <p:spPr>
          <a:xfrm>
            <a:off x="3359149" y="3536951"/>
            <a:ext cx="8281989" cy="25558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0" name="Google Shape;160;p29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9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9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3" name="Google Shape;163;p29"/>
          <p:cNvSpPr/>
          <p:nvPr/>
        </p:nvSpPr>
        <p:spPr>
          <a:xfrm rot="2700000">
            <a:off x="612445" y="481888"/>
            <a:ext cx="1080000" cy="1262947"/>
          </a:xfrm>
          <a:custGeom>
            <a:rect b="b" l="l" r="r" t="t"/>
            <a:pathLst>
              <a:path extrusionOk="0" h="1262947" w="1080000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0">
                <a:srgbClr val="2B274A"/>
              </a:gs>
              <a:gs pos="30000">
                <a:srgbClr val="2B274A"/>
              </a:gs>
              <a:gs pos="40000">
                <a:srgbClr val="453E75"/>
              </a:gs>
              <a:gs pos="60000">
                <a:srgbClr val="2B274A"/>
              </a:gs>
              <a:gs pos="100000">
                <a:schemeClr val="dk2"/>
              </a:gs>
            </a:gsLst>
            <a:lin ang="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4" name="Google Shape;164;p29"/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0">
                <a:srgbClr val="221F3B"/>
              </a:gs>
              <a:gs pos="50000">
                <a:srgbClr val="221F3B"/>
              </a:gs>
              <a:gs pos="100000">
                <a:srgbClr val="2B274A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5" name="Google Shape;165;p29"/>
          <p:cNvSpPr/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66" name="Google Shape;166;p29"/>
          <p:cNvGrpSpPr/>
          <p:nvPr/>
        </p:nvGrpSpPr>
        <p:grpSpPr>
          <a:xfrm>
            <a:off x="1292493" y="4299807"/>
            <a:ext cx="2083885" cy="2083885"/>
            <a:chOff x="4842143" y="3556857"/>
            <a:chExt cx="2083885" cy="2083885"/>
          </a:xfrm>
        </p:grpSpPr>
        <p:sp>
          <p:nvSpPr>
            <p:cNvPr id="167" name="Google Shape;167;p29"/>
            <p:cNvSpPr/>
            <p:nvPr/>
          </p:nvSpPr>
          <p:spPr>
            <a:xfrm flipH="1" rot="8100000">
              <a:off x="5005634" y="4191206"/>
              <a:ext cx="1853969" cy="926985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68" name="Google Shape;168;p29"/>
            <p:cNvSpPr/>
            <p:nvPr/>
          </p:nvSpPr>
          <p:spPr>
            <a:xfrm flipH="1" rot="8100000">
              <a:off x="4957101" y="4052255"/>
              <a:ext cx="1853969" cy="1093090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69" name="Google Shape;169;p29"/>
            <p:cNvSpPr/>
            <p:nvPr/>
          </p:nvSpPr>
          <p:spPr>
            <a:xfrm flipH="1" rot="2700000">
              <a:off x="6040374" y="3601683"/>
              <a:ext cx="107098" cy="466589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0" name="Google Shape;170;p29"/>
            <p:cNvSpPr/>
            <p:nvPr/>
          </p:nvSpPr>
          <p:spPr>
            <a:xfrm flipH="1" rot="2700000">
              <a:off x="5059348" y="4582709"/>
              <a:ext cx="107098" cy="466589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/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73" name="Google Shape;173;p30"/>
          <p:cNvGrpSpPr/>
          <p:nvPr/>
        </p:nvGrpSpPr>
        <p:grpSpPr>
          <a:xfrm>
            <a:off x="233344" y="5384019"/>
            <a:ext cx="828357" cy="828357"/>
            <a:chOff x="2895711" y="1234487"/>
            <a:chExt cx="828357" cy="828357"/>
          </a:xfrm>
        </p:grpSpPr>
        <p:sp>
          <p:nvSpPr>
            <p:cNvPr id="174" name="Google Shape;174;p30"/>
            <p:cNvSpPr/>
            <p:nvPr/>
          </p:nvSpPr>
          <p:spPr>
            <a:xfrm rot="2700000">
              <a:off x="3039890" y="1332929"/>
              <a:ext cx="540000" cy="631474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453E75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6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5" name="Google Shape;175;p30"/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0">
                  <a:srgbClr val="221F3B"/>
                </a:gs>
                <a:gs pos="50000">
                  <a:srgbClr val="221F3B"/>
                </a:gs>
                <a:gs pos="100000">
                  <a:srgbClr val="2B274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76" name="Google Shape;176;p30"/>
          <p:cNvSpPr txBox="1"/>
          <p:nvPr>
            <p:ph type="title"/>
          </p:nvPr>
        </p:nvSpPr>
        <p:spPr>
          <a:xfrm>
            <a:off x="550863" y="549275"/>
            <a:ext cx="11090274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30"/>
          <p:cNvSpPr txBox="1"/>
          <p:nvPr>
            <p:ph idx="1" type="body"/>
          </p:nvPr>
        </p:nvSpPr>
        <p:spPr>
          <a:xfrm>
            <a:off x="550862" y="2097175"/>
            <a:ext cx="5435600" cy="3995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8" name="Google Shape;178;p30"/>
          <p:cNvSpPr txBox="1"/>
          <p:nvPr>
            <p:ph idx="2" type="body"/>
          </p:nvPr>
        </p:nvSpPr>
        <p:spPr>
          <a:xfrm>
            <a:off x="6205538" y="2097175"/>
            <a:ext cx="5435600" cy="3995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9" name="Google Shape;179;p30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30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30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31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31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32"/>
          <p:cNvGrpSpPr/>
          <p:nvPr/>
        </p:nvGrpSpPr>
        <p:grpSpPr>
          <a:xfrm>
            <a:off x="4752748" y="4823504"/>
            <a:ext cx="1656714" cy="1656714"/>
            <a:chOff x="2481534" y="2139594"/>
            <a:chExt cx="1656714" cy="1656714"/>
          </a:xfrm>
        </p:grpSpPr>
        <p:sp>
          <p:nvSpPr>
            <p:cNvPr id="188" name="Google Shape;188;p32"/>
            <p:cNvSpPr/>
            <p:nvPr/>
          </p:nvSpPr>
          <p:spPr>
            <a:xfrm rot="2700000">
              <a:off x="2769891" y="2336477"/>
              <a:ext cx="1080000" cy="1262947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453E75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6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9" name="Google Shape;189;p32"/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0">
                  <a:srgbClr val="221F3B"/>
                </a:gs>
                <a:gs pos="50000">
                  <a:srgbClr val="221F3B"/>
                </a:gs>
                <a:gs pos="100000">
                  <a:srgbClr val="2B274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90" name="Google Shape;190;p32"/>
          <p:cNvSpPr txBox="1"/>
          <p:nvPr>
            <p:ph type="title"/>
          </p:nvPr>
        </p:nvSpPr>
        <p:spPr>
          <a:xfrm>
            <a:off x="550863" y="549275"/>
            <a:ext cx="11090275" cy="9848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32"/>
          <p:cNvSpPr txBox="1"/>
          <p:nvPr>
            <p:ph idx="1" type="body"/>
          </p:nvPr>
        </p:nvSpPr>
        <p:spPr>
          <a:xfrm>
            <a:off x="4295775" y="1750060"/>
            <a:ext cx="7345362" cy="43427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1pPr>
            <a:lvl2pPr indent="-3302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5pPr>
            <a:lvl6pPr indent="-355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92" name="Google Shape;192;p32"/>
          <p:cNvSpPr txBox="1"/>
          <p:nvPr>
            <p:ph idx="2" type="body"/>
          </p:nvPr>
        </p:nvSpPr>
        <p:spPr>
          <a:xfrm>
            <a:off x="550863" y="1750060"/>
            <a:ext cx="3565525" cy="43427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93" name="Google Shape;193;p32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32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32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Agenda">
  <p:cSld name="2_Agenda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/>
          <p:nvPr>
            <p:ph type="title"/>
          </p:nvPr>
        </p:nvSpPr>
        <p:spPr>
          <a:xfrm>
            <a:off x="550864" y="549275"/>
            <a:ext cx="3565524" cy="199785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" type="body"/>
          </p:nvPr>
        </p:nvSpPr>
        <p:spPr>
          <a:xfrm>
            <a:off x="550863" y="2677306"/>
            <a:ext cx="3565525" cy="34155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8"/>
          <p:cNvSpPr/>
          <p:nvPr>
            <p:ph idx="2" type="pic"/>
          </p:nvPr>
        </p:nvSpPr>
        <p:spPr>
          <a:xfrm>
            <a:off x="5208928" y="1596771"/>
            <a:ext cx="3448558" cy="34485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27" name="Google Shape;27;p18"/>
          <p:cNvSpPr/>
          <p:nvPr>
            <p:ph idx="3" type="pic"/>
          </p:nvPr>
        </p:nvSpPr>
        <p:spPr>
          <a:xfrm>
            <a:off x="8918575" y="596392"/>
            <a:ext cx="2263776" cy="22637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28" name="Google Shape;28;p18"/>
          <p:cNvSpPr/>
          <p:nvPr>
            <p:ph idx="4" type="pic"/>
          </p:nvPr>
        </p:nvSpPr>
        <p:spPr>
          <a:xfrm>
            <a:off x="9091612" y="3324733"/>
            <a:ext cx="2936876" cy="2936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29" name="Google Shape;29;p18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8"/>
          <p:cNvSpPr/>
          <p:nvPr/>
        </p:nvSpPr>
        <p:spPr>
          <a:xfrm>
            <a:off x="6548755" y="850167"/>
            <a:ext cx="360000" cy="36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33" name="Google Shape;33;p18"/>
          <p:cNvGrpSpPr/>
          <p:nvPr/>
        </p:nvGrpSpPr>
        <p:grpSpPr>
          <a:xfrm>
            <a:off x="5585919" y="5592565"/>
            <a:ext cx="828358" cy="828358"/>
            <a:chOff x="3393179" y="4841987"/>
            <a:chExt cx="828358" cy="828358"/>
          </a:xfrm>
        </p:grpSpPr>
        <p:sp>
          <p:nvSpPr>
            <p:cNvPr id="34" name="Google Shape;34;p18"/>
            <p:cNvSpPr/>
            <p:nvPr/>
          </p:nvSpPr>
          <p:spPr>
            <a:xfrm rot="8100000">
              <a:off x="3537358" y="4940429"/>
              <a:ext cx="540001" cy="631474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3B3666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6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5" name="Google Shape;35;p18"/>
            <p:cNvSpPr/>
            <p:nvPr/>
          </p:nvSpPr>
          <p:spPr>
            <a:xfrm rot="-81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0">
                  <a:srgbClr val="453E75">
                    <a:alpha val="32549"/>
                  </a:srgbClr>
                </a:gs>
                <a:gs pos="100000">
                  <a:srgbClr val="59EFC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hart Table Timeline" type="obj">
  <p:cSld name="OBJEC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oogle Shape;37;p19"/>
          <p:cNvGrpSpPr/>
          <p:nvPr/>
        </p:nvGrpSpPr>
        <p:grpSpPr>
          <a:xfrm>
            <a:off x="363888" y="5322560"/>
            <a:ext cx="1030305" cy="1030305"/>
            <a:chOff x="10240859" y="1436639"/>
            <a:chExt cx="1030305" cy="1030305"/>
          </a:xfrm>
        </p:grpSpPr>
        <p:sp>
          <p:nvSpPr>
            <p:cNvPr id="38" name="Google Shape;38;p19"/>
            <p:cNvSpPr/>
            <p:nvPr/>
          </p:nvSpPr>
          <p:spPr>
            <a:xfrm rot="-8100000">
              <a:off x="10268976" y="1743588"/>
              <a:ext cx="926985" cy="463493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9" name="Google Shape;39;p19"/>
            <p:cNvSpPr/>
            <p:nvPr/>
          </p:nvSpPr>
          <p:spPr>
            <a:xfrm rot="-2700000">
              <a:off x="11115555" y="1939340"/>
              <a:ext cx="53549" cy="233295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0" name="Google Shape;40;p19"/>
            <p:cNvSpPr/>
            <p:nvPr/>
          </p:nvSpPr>
          <p:spPr>
            <a:xfrm rot="-2700000">
              <a:off x="10625042" y="1448827"/>
              <a:ext cx="53549" cy="233295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1" name="Google Shape;41;p19"/>
            <p:cNvSpPr/>
            <p:nvPr/>
          </p:nvSpPr>
          <p:spPr>
            <a:xfrm rot="-8100000">
              <a:off x="10292519" y="1686748"/>
              <a:ext cx="926985" cy="530086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42" name="Google Shape;42;p19"/>
          <p:cNvSpPr txBox="1"/>
          <p:nvPr>
            <p:ph type="title"/>
          </p:nvPr>
        </p:nvSpPr>
        <p:spPr>
          <a:xfrm>
            <a:off x="550862" y="549275"/>
            <a:ext cx="110916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" type="body"/>
          </p:nvPr>
        </p:nvSpPr>
        <p:spPr>
          <a:xfrm>
            <a:off x="550863" y="2113199"/>
            <a:ext cx="11090274" cy="3979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9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Section break">
  <p:cSld name="4_Section break">
    <p:bg>
      <p:bgPr>
        <a:solidFill>
          <a:schemeClr val="dk1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49" name="Google Shape;49;p20"/>
          <p:cNvSpPr/>
          <p:nvPr/>
        </p:nvSpPr>
        <p:spPr>
          <a:xfrm>
            <a:off x="0" y="5773729"/>
            <a:ext cx="12192000" cy="1084271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28000">
                <a:srgbClr val="1B192E">
                  <a:alpha val="0"/>
                </a:srgbClr>
              </a:gs>
              <a:gs pos="9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0" name="Google Shape;50;p20"/>
          <p:cNvSpPr/>
          <p:nvPr/>
        </p:nvSpPr>
        <p:spPr>
          <a:xfrm rot="10800000">
            <a:off x="0" y="-3"/>
            <a:ext cx="9000000" cy="6857998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5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1" name="Google Shape;51;p20"/>
          <p:cNvSpPr txBox="1"/>
          <p:nvPr>
            <p:ph type="ctrTitle"/>
          </p:nvPr>
        </p:nvSpPr>
        <p:spPr>
          <a:xfrm>
            <a:off x="550863" y="549275"/>
            <a:ext cx="5437187" cy="298623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Play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" type="subTitle"/>
          </p:nvPr>
        </p:nvSpPr>
        <p:spPr>
          <a:xfrm>
            <a:off x="550863" y="3816724"/>
            <a:ext cx="5437187" cy="2265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lvl="2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lvl="3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lvl="4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Introduction">
  <p:cSld name="3_Introduc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1"/>
          <p:cNvSpPr txBox="1"/>
          <p:nvPr>
            <p:ph type="title"/>
          </p:nvPr>
        </p:nvSpPr>
        <p:spPr>
          <a:xfrm>
            <a:off x="550863" y="4507200"/>
            <a:ext cx="4500562" cy="15629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1"/>
          <p:cNvSpPr/>
          <p:nvPr>
            <p:ph idx="2" type="pic"/>
          </p:nvPr>
        </p:nvSpPr>
        <p:spPr>
          <a:xfrm>
            <a:off x="0" y="0"/>
            <a:ext cx="3054096" cy="37764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56" name="Google Shape;56;p21"/>
          <p:cNvSpPr/>
          <p:nvPr>
            <p:ph idx="3" type="pic"/>
          </p:nvPr>
        </p:nvSpPr>
        <p:spPr>
          <a:xfrm>
            <a:off x="3054096" y="0"/>
            <a:ext cx="3054096" cy="37764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57" name="Google Shape;57;p21"/>
          <p:cNvSpPr/>
          <p:nvPr>
            <p:ph idx="4" type="pic"/>
          </p:nvPr>
        </p:nvSpPr>
        <p:spPr>
          <a:xfrm>
            <a:off x="6083808" y="0"/>
            <a:ext cx="3054096" cy="37764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58" name="Google Shape;58;p21"/>
          <p:cNvSpPr/>
          <p:nvPr>
            <p:ph idx="5" type="pic"/>
          </p:nvPr>
        </p:nvSpPr>
        <p:spPr>
          <a:xfrm>
            <a:off x="9137904" y="0"/>
            <a:ext cx="3054096" cy="37764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59" name="Google Shape;59;p21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1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21"/>
          <p:cNvSpPr txBox="1"/>
          <p:nvPr>
            <p:ph idx="1" type="body"/>
          </p:nvPr>
        </p:nvSpPr>
        <p:spPr>
          <a:xfrm>
            <a:off x="5262411" y="4508500"/>
            <a:ext cx="6221412" cy="15636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/>
            </a:lvl1pPr>
            <a:lvl2pPr indent="-2286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2pPr>
            <a:lvl3pPr indent="-2286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3pPr>
            <a:lvl4pPr indent="-2286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4pPr>
            <a:lvl5pPr indent="-2286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Section break">
  <p:cSld name="5_Section break">
    <p:bg>
      <p:bgPr>
        <a:solidFill>
          <a:schemeClr val="dk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2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sp>
      <p:sp>
        <p:nvSpPr>
          <p:cNvPr id="65" name="Google Shape;65;p22"/>
          <p:cNvSpPr txBox="1"/>
          <p:nvPr>
            <p:ph idx="1" type="subTitle"/>
          </p:nvPr>
        </p:nvSpPr>
        <p:spPr>
          <a:xfrm>
            <a:off x="0" y="3557281"/>
            <a:ext cx="6640285" cy="3300719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5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10800000" scaled="0"/>
          </a:gra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/>
            </a:lvl1pPr>
            <a:lvl2pPr lvl="1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lvl="2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lvl="3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lvl="4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type="ctrTitle"/>
          </p:nvPr>
        </p:nvSpPr>
        <p:spPr>
          <a:xfrm>
            <a:off x="0" y="0"/>
            <a:ext cx="6640285" cy="3535509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50000">
                <a:srgbClr val="1B192E">
                  <a:alpha val="69411"/>
                </a:srgbClr>
              </a:gs>
              <a:gs pos="100000">
                <a:srgbClr val="1B192E">
                  <a:alpha val="69411"/>
                </a:srgbClr>
              </a:gs>
            </a:gsLst>
            <a:lin ang="10800000" scaled="0"/>
          </a:gradFill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Play"/>
              <a:buNone/>
              <a:defRPr sz="6400"/>
            </a:lvl1pPr>
            <a:lvl2pPr lvl="1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Quote">
  <p:cSld name="7_Quot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3"/>
          <p:cNvSpPr txBox="1"/>
          <p:nvPr>
            <p:ph type="title"/>
          </p:nvPr>
        </p:nvSpPr>
        <p:spPr>
          <a:xfrm>
            <a:off x="550864" y="549275"/>
            <a:ext cx="3566160" cy="33845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9" name="Google Shape;69;p23"/>
          <p:cNvGrpSpPr/>
          <p:nvPr/>
        </p:nvGrpSpPr>
        <p:grpSpPr>
          <a:xfrm>
            <a:off x="10708081" y="4012605"/>
            <a:ext cx="897877" cy="934082"/>
            <a:chOff x="5129684" y="1232940"/>
            <a:chExt cx="897877" cy="934082"/>
          </a:xfrm>
        </p:grpSpPr>
        <p:sp>
          <p:nvSpPr>
            <p:cNvPr id="70" name="Google Shape;70;p23"/>
            <p:cNvSpPr/>
            <p:nvPr/>
          </p:nvSpPr>
          <p:spPr>
            <a:xfrm rot="1800000">
              <a:off x="5356930" y="1363788"/>
              <a:ext cx="621086" cy="364601"/>
            </a:xfrm>
            <a:custGeom>
              <a:rect b="b" l="l" r="r" t="t"/>
              <a:pathLst>
                <a:path extrusionOk="0" h="317" w="540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1" name="Google Shape;71;p23"/>
            <p:cNvSpPr/>
            <p:nvPr/>
          </p:nvSpPr>
          <p:spPr>
            <a:xfrm rot="1800000">
              <a:off x="5243759" y="1430747"/>
              <a:ext cx="305942" cy="538275"/>
            </a:xfrm>
            <a:custGeom>
              <a:rect b="b" l="l" r="r" t="t"/>
              <a:pathLst>
                <a:path extrusionOk="0" h="468" w="266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9799999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2" name="Google Shape;72;p23"/>
            <p:cNvSpPr/>
            <p:nvPr/>
          </p:nvSpPr>
          <p:spPr>
            <a:xfrm rot="1800000">
              <a:off x="5508097" y="1586019"/>
              <a:ext cx="315144" cy="538275"/>
            </a:xfrm>
            <a:custGeom>
              <a:rect b="b" l="l" r="r" t="t"/>
              <a:pathLst>
                <a:path extrusionOk="0" h="468" w="274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8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73" name="Google Shape;73;p23"/>
          <p:cNvSpPr/>
          <p:nvPr/>
        </p:nvSpPr>
        <p:spPr>
          <a:xfrm>
            <a:off x="5668780" y="5059009"/>
            <a:ext cx="1080000" cy="1080000"/>
          </a:xfrm>
          <a:prstGeom prst="ellipse">
            <a:avLst/>
          </a:prstGeom>
          <a:gradFill>
            <a:gsLst>
              <a:gs pos="0">
                <a:srgbClr val="1B182E"/>
              </a:gs>
              <a:gs pos="60000">
                <a:srgbClr val="1B182E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4" name="Google Shape;74;p23"/>
          <p:cNvSpPr txBox="1"/>
          <p:nvPr>
            <p:ph idx="1" type="body"/>
          </p:nvPr>
        </p:nvSpPr>
        <p:spPr>
          <a:xfrm>
            <a:off x="550863" y="4097338"/>
            <a:ext cx="3565524" cy="23510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indent="-3556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2pPr>
            <a:lvl3pPr indent="-3556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3"/>
          <p:cNvSpPr/>
          <p:nvPr>
            <p:ph idx="2" type="pic"/>
          </p:nvPr>
        </p:nvSpPr>
        <p:spPr>
          <a:xfrm>
            <a:off x="5535809" y="656633"/>
            <a:ext cx="5132388" cy="51323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76" name="Google Shape;76;p23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Team">
  <p:cSld name="8_Team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4"/>
          <p:cNvSpPr/>
          <p:nvPr/>
        </p:nvSpPr>
        <p:spPr>
          <a:xfrm>
            <a:off x="0" y="5773729"/>
            <a:ext cx="12192000" cy="1084271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40000">
                <a:srgbClr val="1B192E">
                  <a:alpha val="0"/>
                </a:srgbClr>
              </a:gs>
              <a:gs pos="100000">
                <a:srgbClr val="1B192E">
                  <a:alpha val="6000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1" name="Google Shape;81;p24"/>
          <p:cNvSpPr/>
          <p:nvPr/>
        </p:nvSpPr>
        <p:spPr>
          <a:xfrm>
            <a:off x="10288775" y="762609"/>
            <a:ext cx="1080000" cy="1080000"/>
          </a:xfrm>
          <a:prstGeom prst="ellipse">
            <a:avLst/>
          </a:prstGeom>
          <a:gradFill>
            <a:gsLst>
              <a:gs pos="0">
                <a:srgbClr val="1B182E"/>
              </a:gs>
              <a:gs pos="60000">
                <a:srgbClr val="1B182E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2" name="Google Shape;82;p24"/>
          <p:cNvSpPr txBox="1"/>
          <p:nvPr>
            <p:ph type="ctrTitle"/>
          </p:nvPr>
        </p:nvSpPr>
        <p:spPr>
          <a:xfrm>
            <a:off x="548640" y="548640"/>
            <a:ext cx="8281987" cy="12530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3" name="Google Shape;83;p24"/>
          <p:cNvGrpSpPr/>
          <p:nvPr/>
        </p:nvGrpSpPr>
        <p:grpSpPr>
          <a:xfrm>
            <a:off x="1763106" y="4294374"/>
            <a:ext cx="2083885" cy="2083885"/>
            <a:chOff x="4842143" y="3556857"/>
            <a:chExt cx="2083885" cy="2083885"/>
          </a:xfrm>
        </p:grpSpPr>
        <p:sp>
          <p:nvSpPr>
            <p:cNvPr id="84" name="Google Shape;84;p24"/>
            <p:cNvSpPr/>
            <p:nvPr/>
          </p:nvSpPr>
          <p:spPr>
            <a:xfrm flipH="1" rot="8100000">
              <a:off x="5005634" y="4191206"/>
              <a:ext cx="1853969" cy="926985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5" name="Google Shape;85;p24"/>
            <p:cNvSpPr/>
            <p:nvPr/>
          </p:nvSpPr>
          <p:spPr>
            <a:xfrm flipH="1" rot="8100000">
              <a:off x="4957101" y="4052255"/>
              <a:ext cx="1853969" cy="1093090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6" name="Google Shape;86;p24"/>
            <p:cNvSpPr/>
            <p:nvPr/>
          </p:nvSpPr>
          <p:spPr>
            <a:xfrm flipH="1" rot="2700000">
              <a:off x="6040374" y="3601683"/>
              <a:ext cx="107098" cy="466589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7" name="Google Shape;87;p24"/>
            <p:cNvSpPr/>
            <p:nvPr/>
          </p:nvSpPr>
          <p:spPr>
            <a:xfrm flipH="1" rot="2700000">
              <a:off x="5059348" y="4582709"/>
              <a:ext cx="107098" cy="466589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88" name="Google Shape;88;p24"/>
          <p:cNvSpPr/>
          <p:nvPr>
            <p:ph idx="2" type="pic"/>
          </p:nvPr>
        </p:nvSpPr>
        <p:spPr>
          <a:xfrm>
            <a:off x="1078992" y="1990724"/>
            <a:ext cx="1691640" cy="14356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89" name="Google Shape;89;p24"/>
          <p:cNvSpPr/>
          <p:nvPr>
            <p:ph idx="3" type="pic"/>
          </p:nvPr>
        </p:nvSpPr>
        <p:spPr>
          <a:xfrm>
            <a:off x="3838384" y="1990724"/>
            <a:ext cx="1691640" cy="14356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90" name="Google Shape;90;p24"/>
          <p:cNvSpPr/>
          <p:nvPr>
            <p:ph idx="4" type="pic"/>
          </p:nvPr>
        </p:nvSpPr>
        <p:spPr>
          <a:xfrm>
            <a:off x="6661976" y="1993392"/>
            <a:ext cx="1691640" cy="14356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91" name="Google Shape;91;p24"/>
          <p:cNvSpPr/>
          <p:nvPr>
            <p:ph idx="5" type="pic"/>
          </p:nvPr>
        </p:nvSpPr>
        <p:spPr>
          <a:xfrm>
            <a:off x="9485568" y="1990724"/>
            <a:ext cx="1691640" cy="14356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92" name="Google Shape;92;p24"/>
          <p:cNvSpPr txBox="1"/>
          <p:nvPr>
            <p:ph idx="1" type="body"/>
          </p:nvPr>
        </p:nvSpPr>
        <p:spPr>
          <a:xfrm>
            <a:off x="1079500" y="3781425"/>
            <a:ext cx="1711325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idx="6" type="body"/>
          </p:nvPr>
        </p:nvSpPr>
        <p:spPr>
          <a:xfrm>
            <a:off x="1078733" y="4232949"/>
            <a:ext cx="1711572" cy="638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7" type="body"/>
          </p:nvPr>
        </p:nvSpPr>
        <p:spPr>
          <a:xfrm>
            <a:off x="3839151" y="3781425"/>
            <a:ext cx="1711325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24"/>
          <p:cNvSpPr txBox="1"/>
          <p:nvPr>
            <p:ph idx="8" type="body"/>
          </p:nvPr>
        </p:nvSpPr>
        <p:spPr>
          <a:xfrm>
            <a:off x="3838384" y="4232949"/>
            <a:ext cx="1711572" cy="638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24"/>
          <p:cNvSpPr txBox="1"/>
          <p:nvPr>
            <p:ph idx="9" type="body"/>
          </p:nvPr>
        </p:nvSpPr>
        <p:spPr>
          <a:xfrm>
            <a:off x="6662743" y="3781425"/>
            <a:ext cx="1711325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24"/>
          <p:cNvSpPr txBox="1"/>
          <p:nvPr>
            <p:ph idx="13" type="body"/>
          </p:nvPr>
        </p:nvSpPr>
        <p:spPr>
          <a:xfrm>
            <a:off x="6661976" y="4232949"/>
            <a:ext cx="1711572" cy="638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24"/>
          <p:cNvSpPr txBox="1"/>
          <p:nvPr>
            <p:ph idx="14" type="body"/>
          </p:nvPr>
        </p:nvSpPr>
        <p:spPr>
          <a:xfrm>
            <a:off x="9433112" y="3787288"/>
            <a:ext cx="1711325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24"/>
          <p:cNvSpPr txBox="1"/>
          <p:nvPr>
            <p:ph idx="15" type="body"/>
          </p:nvPr>
        </p:nvSpPr>
        <p:spPr>
          <a:xfrm>
            <a:off x="9432345" y="4238812"/>
            <a:ext cx="1711572" cy="638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24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4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ontent 2 column (comparison slide)" type="twoTxTwoObj">
  <p:cSld name="TWO_OBJECTS_WITH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/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5" name="Google Shape;105;p25"/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dk2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6" name="Google Shape;106;p25"/>
          <p:cNvSpPr txBox="1"/>
          <p:nvPr>
            <p:ph type="title"/>
          </p:nvPr>
        </p:nvSpPr>
        <p:spPr>
          <a:xfrm>
            <a:off x="550862" y="549275"/>
            <a:ext cx="11097551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5"/>
          <p:cNvSpPr txBox="1"/>
          <p:nvPr>
            <p:ph idx="1" type="body"/>
          </p:nvPr>
        </p:nvSpPr>
        <p:spPr>
          <a:xfrm>
            <a:off x="550864" y="1731375"/>
            <a:ext cx="5437186" cy="5353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0" sz="1400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8" name="Google Shape;108;p25"/>
          <p:cNvSpPr txBox="1"/>
          <p:nvPr>
            <p:ph idx="2" type="body"/>
          </p:nvPr>
        </p:nvSpPr>
        <p:spPr>
          <a:xfrm>
            <a:off x="550863" y="2427370"/>
            <a:ext cx="5429114" cy="3515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1pPr>
            <a:lvl2pPr indent="-3302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25"/>
          <p:cNvSpPr txBox="1"/>
          <p:nvPr>
            <p:ph idx="3" type="body"/>
          </p:nvPr>
        </p:nvSpPr>
        <p:spPr>
          <a:xfrm>
            <a:off x="6212024" y="1731375"/>
            <a:ext cx="5436392" cy="5353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0" sz="14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25"/>
          <p:cNvSpPr txBox="1"/>
          <p:nvPr>
            <p:ph idx="4" type="body"/>
          </p:nvPr>
        </p:nvSpPr>
        <p:spPr>
          <a:xfrm>
            <a:off x="6212023" y="2427370"/>
            <a:ext cx="5436391" cy="3515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1pPr>
            <a:lvl2pPr indent="-3302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25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5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5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 b="0" i="0" sz="4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6"/>
          <p:cNvSpPr txBox="1"/>
          <p:nvPr>
            <p:ph idx="1" type="body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17500" lvl="1" marL="91440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17500" lvl="2" marL="137160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17500" lvl="4" marL="228600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6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16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16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347">
          <p15:clr>
            <a:srgbClr val="F26B43"/>
          </p15:clr>
        </p15:guide>
        <p15:guide id="4" pos="7333">
          <p15:clr>
            <a:srgbClr val="F26B43"/>
          </p15:clr>
        </p15:guide>
        <p15:guide id="5" orient="horz" pos="346">
          <p15:clr>
            <a:srgbClr val="F26B43"/>
          </p15:clr>
        </p15:guide>
        <p15:guide id="6" orient="horz" pos="3974">
          <p15:clr>
            <a:srgbClr val="F26B43"/>
          </p15:clr>
        </p15:guide>
        <p15:guide id="7" pos="824">
          <p15:clr>
            <a:srgbClr val="A4A3A4"/>
          </p15:clr>
        </p15:guide>
        <p15:guide id="8" pos="937">
          <p15:clr>
            <a:srgbClr val="A4A3A4"/>
          </p15:clr>
        </p15:guide>
        <p15:guide id="9" pos="1413">
          <p15:clr>
            <a:srgbClr val="A4A3A4"/>
          </p15:clr>
        </p15:guide>
        <p15:guide id="10" pos="1527">
          <p15:clr>
            <a:srgbClr val="A4A3A4"/>
          </p15:clr>
        </p15:guide>
        <p15:guide id="11" pos="2003">
          <p15:clr>
            <a:srgbClr val="A4A3A4"/>
          </p15:clr>
        </p15:guide>
        <p15:guide id="12" pos="2116">
          <p15:clr>
            <a:srgbClr val="A4A3A4"/>
          </p15:clr>
        </p15:guide>
        <p15:guide id="13" pos="2593">
          <p15:clr>
            <a:srgbClr val="A4A3A4"/>
          </p15:clr>
        </p15:guide>
        <p15:guide id="14" pos="2706">
          <p15:clr>
            <a:srgbClr val="A4A3A4"/>
          </p15:clr>
        </p15:guide>
        <p15:guide id="15" pos="3182">
          <p15:clr>
            <a:srgbClr val="A4A3A4"/>
          </p15:clr>
        </p15:guide>
        <p15:guide id="16" pos="3318">
          <p15:clr>
            <a:srgbClr val="A4A3A4"/>
          </p15:clr>
        </p15:guide>
        <p15:guide id="17" pos="3772">
          <p15:clr>
            <a:srgbClr val="A4A3A4"/>
          </p15:clr>
        </p15:guide>
        <p15:guide id="18" pos="3908">
          <p15:clr>
            <a:srgbClr val="A4A3A4"/>
          </p15:clr>
        </p15:guide>
        <p15:guide id="19" pos="4362">
          <p15:clr>
            <a:srgbClr val="A4A3A4"/>
          </p15:clr>
        </p15:guide>
        <p15:guide id="20" pos="4498">
          <p15:clr>
            <a:srgbClr val="A4A3A4"/>
          </p15:clr>
        </p15:guide>
        <p15:guide id="21" pos="4951">
          <p15:clr>
            <a:srgbClr val="A4A3A4"/>
          </p15:clr>
        </p15:guide>
        <p15:guide id="22" pos="5087">
          <p15:clr>
            <a:srgbClr val="A4A3A4"/>
          </p15:clr>
        </p15:guide>
        <p15:guide id="23" pos="5541">
          <p15:clr>
            <a:srgbClr val="A4A3A4"/>
          </p15:clr>
        </p15:guide>
        <p15:guide id="24" pos="5677">
          <p15:clr>
            <a:srgbClr val="A4A3A4"/>
          </p15:clr>
        </p15:guide>
        <p15:guide id="25" pos="6153">
          <p15:clr>
            <a:srgbClr val="A4A3A4"/>
          </p15:clr>
        </p15:guide>
        <p15:guide id="26" pos="6267">
          <p15:clr>
            <a:srgbClr val="A4A3A4"/>
          </p15:clr>
        </p15:guide>
        <p15:guide id="27" pos="6743">
          <p15:clr>
            <a:srgbClr val="A4A3A4"/>
          </p15:clr>
        </p15:guide>
        <p15:guide id="28" pos="6856">
          <p15:clr>
            <a:srgbClr val="A4A3A4"/>
          </p15:clr>
        </p15:guide>
        <p15:guide id="29" orient="horz" pos="3838">
          <p15:clr>
            <a:srgbClr val="A4A3A4"/>
          </p15:clr>
        </p15:guide>
        <p15:guide id="30" orient="horz" pos="2092">
          <p15:clr>
            <a:srgbClr val="A4A3A4"/>
          </p15:clr>
        </p15:guide>
        <p15:guide id="31" orient="horz" pos="2228">
          <p15:clr>
            <a:srgbClr val="A4A3A4"/>
          </p15:clr>
        </p15:guide>
        <p15:guide id="32" orient="horz" pos="845">
          <p15:clr>
            <a:srgbClr val="A4A3A4"/>
          </p15:clr>
        </p15:guide>
        <p15:guide id="33" orient="horz" pos="958">
          <p15:clr>
            <a:srgbClr val="A4A3A4"/>
          </p15:clr>
        </p15:guide>
        <p15:guide id="34" orient="horz" pos="1480">
          <p15:clr>
            <a:srgbClr val="A4A3A4"/>
          </p15:clr>
        </p15:guide>
        <p15:guide id="35" orient="horz" pos="1593">
          <p15:clr>
            <a:srgbClr val="A4A3A4"/>
          </p15:clr>
        </p15:guide>
        <p15:guide id="36" orient="horz" pos="2727">
          <p15:clr>
            <a:srgbClr val="A4A3A4"/>
          </p15:clr>
        </p15:guide>
        <p15:guide id="37" orient="horz" pos="2840">
          <p15:clr>
            <a:srgbClr val="A4A3A4"/>
          </p15:clr>
        </p15:guide>
        <p15:guide id="38" orient="horz" pos="3339">
          <p15:clr>
            <a:srgbClr val="A4A3A4"/>
          </p15:clr>
        </p15:guide>
        <p15:guide id="39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1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"/>
          <p:cNvSpPr txBox="1"/>
          <p:nvPr>
            <p:ph type="ctrTitle"/>
          </p:nvPr>
        </p:nvSpPr>
        <p:spPr>
          <a:xfrm>
            <a:off x="7999414" y="1051551"/>
            <a:ext cx="3565524" cy="238489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en-US"/>
              <a:t>Desarrollo Web</a:t>
            </a:r>
            <a:endParaRPr/>
          </a:p>
        </p:txBody>
      </p:sp>
      <p:pic>
        <p:nvPicPr>
          <p:cNvPr descr="Data Points Digital background" id="202" name="Google Shape;202;p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745236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sp>
        <p:nvSpPr>
          <p:cNvPr id="203" name="Google Shape;203;p1"/>
          <p:cNvSpPr txBox="1"/>
          <p:nvPr>
            <p:ph idx="1" type="body"/>
          </p:nvPr>
        </p:nvSpPr>
        <p:spPr>
          <a:xfrm>
            <a:off x="7999413" y="3568700"/>
            <a:ext cx="3565524" cy="17319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"/>
          <p:cNvSpPr txBox="1"/>
          <p:nvPr>
            <p:ph type="title"/>
          </p:nvPr>
        </p:nvSpPr>
        <p:spPr>
          <a:xfrm>
            <a:off x="550864" y="549275"/>
            <a:ext cx="3565524" cy="199785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209" name="Google Shape;209;p2"/>
          <p:cNvSpPr txBox="1"/>
          <p:nvPr>
            <p:ph idx="1" type="body"/>
          </p:nvPr>
        </p:nvSpPr>
        <p:spPr>
          <a:xfrm>
            <a:off x="550863" y="2677306"/>
            <a:ext cx="3565525" cy="34155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 </a:t>
            </a:r>
            <a:r>
              <a:rPr lang="en-US"/>
              <a:t>Introducción</a:t>
            </a:r>
            <a:r>
              <a:rPr lang="en-US"/>
              <a:t> a angular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 </a:t>
            </a:r>
            <a:r>
              <a:rPr lang="en-US"/>
              <a:t>Introducción</a:t>
            </a:r>
            <a:r>
              <a:rPr lang="en-US"/>
              <a:t> de npm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10" name="Google Shape;210;p2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1" name="Google Shape;2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3224" y="4468850"/>
            <a:ext cx="4274975" cy="166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74097" y="549284"/>
            <a:ext cx="2953226" cy="2953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"/>
          <p:cNvSpPr/>
          <p:nvPr/>
        </p:nvSpPr>
        <p:spPr>
          <a:xfrm rot="2700000">
            <a:off x="612445" y="481888"/>
            <a:ext cx="1080000" cy="1262947"/>
          </a:xfrm>
          <a:custGeom>
            <a:rect b="b" l="l" r="r" t="t"/>
            <a:pathLst>
              <a:path extrusionOk="0" h="1262947" w="1080000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0">
                <a:srgbClr val="2B274A"/>
              </a:gs>
              <a:gs pos="30000">
                <a:srgbClr val="2B274A"/>
              </a:gs>
              <a:gs pos="40000">
                <a:srgbClr val="453E75"/>
              </a:gs>
              <a:gs pos="60000">
                <a:srgbClr val="2B274A"/>
              </a:gs>
              <a:gs pos="100000">
                <a:schemeClr val="dk2"/>
              </a:gs>
            </a:gsLst>
            <a:lin ang="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9" name="Google Shape;219;p4"/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0">
                <a:srgbClr val="221F3B"/>
              </a:gs>
              <a:gs pos="50000">
                <a:srgbClr val="221F3B"/>
              </a:gs>
              <a:gs pos="100000">
                <a:srgbClr val="2B274A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0" name="Google Shape;220;p4"/>
          <p:cNvSpPr/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221" name="Google Shape;221;p4"/>
          <p:cNvGrpSpPr/>
          <p:nvPr/>
        </p:nvGrpSpPr>
        <p:grpSpPr>
          <a:xfrm>
            <a:off x="1292493" y="4299807"/>
            <a:ext cx="2083885" cy="2083885"/>
            <a:chOff x="4842143" y="3556857"/>
            <a:chExt cx="2083885" cy="2083885"/>
          </a:xfrm>
        </p:grpSpPr>
        <p:sp>
          <p:nvSpPr>
            <p:cNvPr id="222" name="Google Shape;222;p4"/>
            <p:cNvSpPr/>
            <p:nvPr/>
          </p:nvSpPr>
          <p:spPr>
            <a:xfrm flipH="1" rot="8100000">
              <a:off x="5005634" y="4191206"/>
              <a:ext cx="1853969" cy="926985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3" name="Google Shape;223;p4"/>
            <p:cNvSpPr/>
            <p:nvPr/>
          </p:nvSpPr>
          <p:spPr>
            <a:xfrm flipH="1" rot="8100000">
              <a:off x="4957101" y="4052255"/>
              <a:ext cx="1853969" cy="1093090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4" name="Google Shape;224;p4"/>
            <p:cNvSpPr/>
            <p:nvPr/>
          </p:nvSpPr>
          <p:spPr>
            <a:xfrm flipH="1" rot="2700000">
              <a:off x="6040374" y="3601683"/>
              <a:ext cx="107098" cy="466589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5" name="Google Shape;225;p4"/>
            <p:cNvSpPr/>
            <p:nvPr/>
          </p:nvSpPr>
          <p:spPr>
            <a:xfrm flipH="1" rot="2700000">
              <a:off x="5059348" y="4582709"/>
              <a:ext cx="107098" cy="466589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26" name="Google Shape;226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Data Points Digital background" id="227" name="Google Shape;227;p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sp>
        <p:nvSpPr>
          <p:cNvPr id="228" name="Google Shape;228;p4"/>
          <p:cNvSpPr/>
          <p:nvPr/>
        </p:nvSpPr>
        <p:spPr>
          <a:xfrm>
            <a:off x="0" y="5773729"/>
            <a:ext cx="12192000" cy="1084271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28000">
                <a:srgbClr val="1B192E">
                  <a:alpha val="0"/>
                </a:srgbClr>
              </a:gs>
              <a:gs pos="9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9" name="Google Shape;229;p4"/>
          <p:cNvSpPr/>
          <p:nvPr/>
        </p:nvSpPr>
        <p:spPr>
          <a:xfrm rot="10800000">
            <a:off x="0" y="-3"/>
            <a:ext cx="9000000" cy="6857998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5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0" name="Google Shape;230;p4"/>
          <p:cNvSpPr txBox="1"/>
          <p:nvPr>
            <p:ph type="ctrTitle"/>
          </p:nvPr>
        </p:nvSpPr>
        <p:spPr>
          <a:xfrm>
            <a:off x="461174" y="2472850"/>
            <a:ext cx="6198000" cy="108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88235"/>
              <a:buFont typeface="Play"/>
              <a:buNone/>
            </a:pPr>
            <a:r>
              <a:rPr lang="en-US"/>
              <a:t>NPM </a:t>
            </a:r>
            <a:r>
              <a:rPr lang="en-US" sz="3400"/>
              <a:t>(Node Package Manager)</a:t>
            </a:r>
            <a:endParaRPr sz="3400"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236" name="Google Shape;236;p5"/>
          <p:cNvGrpSpPr/>
          <p:nvPr/>
        </p:nvGrpSpPr>
        <p:grpSpPr>
          <a:xfrm>
            <a:off x="10708081" y="4012605"/>
            <a:ext cx="897877" cy="934082"/>
            <a:chOff x="5129684" y="1232940"/>
            <a:chExt cx="897877" cy="934082"/>
          </a:xfrm>
        </p:grpSpPr>
        <p:sp>
          <p:nvSpPr>
            <p:cNvPr id="237" name="Google Shape;237;p5"/>
            <p:cNvSpPr/>
            <p:nvPr/>
          </p:nvSpPr>
          <p:spPr>
            <a:xfrm rot="1800000">
              <a:off x="5356930" y="1363788"/>
              <a:ext cx="621086" cy="364601"/>
            </a:xfrm>
            <a:custGeom>
              <a:rect b="b" l="l" r="r" t="t"/>
              <a:pathLst>
                <a:path extrusionOk="0" h="317" w="540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8" name="Google Shape;238;p5"/>
            <p:cNvSpPr/>
            <p:nvPr/>
          </p:nvSpPr>
          <p:spPr>
            <a:xfrm rot="1800000">
              <a:off x="5243759" y="1430747"/>
              <a:ext cx="305942" cy="538275"/>
            </a:xfrm>
            <a:custGeom>
              <a:rect b="b" l="l" r="r" t="t"/>
              <a:pathLst>
                <a:path extrusionOk="0" h="468" w="266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9799999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9" name="Google Shape;239;p5"/>
            <p:cNvSpPr/>
            <p:nvPr/>
          </p:nvSpPr>
          <p:spPr>
            <a:xfrm rot="1800000">
              <a:off x="5508097" y="1586019"/>
              <a:ext cx="315144" cy="538275"/>
            </a:xfrm>
            <a:custGeom>
              <a:rect b="b" l="l" r="r" t="t"/>
              <a:pathLst>
                <a:path extrusionOk="0" h="468" w="274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8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40" name="Google Shape;240;p5"/>
          <p:cNvSpPr/>
          <p:nvPr/>
        </p:nvSpPr>
        <p:spPr>
          <a:xfrm>
            <a:off x="5668780" y="5059009"/>
            <a:ext cx="1080000" cy="1080000"/>
          </a:xfrm>
          <a:prstGeom prst="ellipse">
            <a:avLst/>
          </a:prstGeom>
          <a:gradFill>
            <a:gsLst>
              <a:gs pos="0">
                <a:srgbClr val="1B182E"/>
              </a:gs>
              <a:gs pos="60000">
                <a:srgbClr val="1B182E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1" name="Google Shape;241;p5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2" name="Google Shape;24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1775" y="3536938"/>
            <a:ext cx="8972550" cy="218122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5"/>
          <p:cNvSpPr txBox="1"/>
          <p:nvPr/>
        </p:nvSpPr>
        <p:spPr>
          <a:xfrm>
            <a:off x="4295775" y="5383450"/>
            <a:ext cx="2262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npm install NOMBRE</a:t>
            </a:r>
            <a:endParaRPr sz="16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4" name="Google Shape;244;p5"/>
          <p:cNvSpPr txBox="1"/>
          <p:nvPr>
            <p:ph type="title"/>
          </p:nvPr>
        </p:nvSpPr>
        <p:spPr>
          <a:xfrm>
            <a:off x="550864" y="549263"/>
            <a:ext cx="3565500" cy="19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lay"/>
              <a:buNone/>
            </a:pPr>
            <a:r>
              <a:rPr lang="en-US" sz="6000"/>
              <a:t>¿Qué es?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f8f522b339_0_16"/>
          <p:cNvSpPr/>
          <p:nvPr/>
        </p:nvSpPr>
        <p:spPr>
          <a:xfrm rot="2700000">
            <a:off x="612109" y="481997"/>
            <a:ext cx="1080601" cy="1263649"/>
          </a:xfrm>
          <a:custGeom>
            <a:rect b="b" l="l" r="r" t="t"/>
            <a:pathLst>
              <a:path extrusionOk="0" h="1262947" w="1080000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0">
                <a:srgbClr val="2B274A"/>
              </a:gs>
              <a:gs pos="30000">
                <a:srgbClr val="2B274A"/>
              </a:gs>
              <a:gs pos="40000">
                <a:srgbClr val="453E75"/>
              </a:gs>
              <a:gs pos="60000">
                <a:srgbClr val="2B274A"/>
              </a:gs>
              <a:gs pos="100000">
                <a:schemeClr val="dk2"/>
              </a:gs>
            </a:gsLst>
            <a:lin ang="599887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1" name="Google Shape;251;gf8f522b339_0_16"/>
          <p:cNvSpPr/>
          <p:nvPr/>
        </p:nvSpPr>
        <p:spPr>
          <a:xfrm rot="8100000">
            <a:off x="626707" y="828843"/>
            <a:ext cx="540088" cy="1080176"/>
          </a:xfrm>
          <a:prstGeom prst="ellipse">
            <a:avLst/>
          </a:prstGeom>
          <a:gradFill>
            <a:gsLst>
              <a:gs pos="0">
                <a:srgbClr val="221F3B"/>
              </a:gs>
              <a:gs pos="50000">
                <a:srgbClr val="221F3B"/>
              </a:gs>
              <a:gs pos="100000">
                <a:srgbClr val="2B274A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2" name="Google Shape;252;gf8f522b339_0_16"/>
          <p:cNvSpPr/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253" name="Google Shape;253;gf8f522b339_0_16"/>
          <p:cNvGrpSpPr/>
          <p:nvPr/>
        </p:nvGrpSpPr>
        <p:grpSpPr>
          <a:xfrm>
            <a:off x="1291065" y="4299900"/>
            <a:ext cx="2083792" cy="2083792"/>
            <a:chOff x="4840715" y="3556950"/>
            <a:chExt cx="2083792" cy="2083792"/>
          </a:xfrm>
        </p:grpSpPr>
        <p:sp>
          <p:nvSpPr>
            <p:cNvPr id="254" name="Google Shape;254;gf8f522b339_0_16"/>
            <p:cNvSpPr/>
            <p:nvPr/>
          </p:nvSpPr>
          <p:spPr>
            <a:xfrm flipH="1" rot="8100000">
              <a:off x="5006330" y="4192885"/>
              <a:ext cx="1851817" cy="925909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55" name="Google Shape;255;gf8f522b339_0_16"/>
            <p:cNvSpPr/>
            <p:nvPr/>
          </p:nvSpPr>
          <p:spPr>
            <a:xfrm flipH="1" rot="8100000">
              <a:off x="4956702" y="4051291"/>
              <a:ext cx="1851817" cy="1095110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56" name="Google Shape;256;gf8f522b339_0_16"/>
            <p:cNvSpPr/>
            <p:nvPr/>
          </p:nvSpPr>
          <p:spPr>
            <a:xfrm flipH="1" rot="2700000">
              <a:off x="6040495" y="3601733"/>
              <a:ext cx="106915" cy="466690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57" name="Google Shape;257;gf8f522b339_0_16"/>
            <p:cNvSpPr/>
            <p:nvPr/>
          </p:nvSpPr>
          <p:spPr>
            <a:xfrm flipH="1" rot="2700000">
              <a:off x="5059469" y="4582759"/>
              <a:ext cx="106915" cy="466690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58" name="Google Shape;258;gf8f522b339_0_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Data Points Digital background" id="259" name="Google Shape;259;gf8f522b339_0_1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sp>
        <p:nvSpPr>
          <p:cNvPr id="260" name="Google Shape;260;gf8f522b339_0_16"/>
          <p:cNvSpPr/>
          <p:nvPr/>
        </p:nvSpPr>
        <p:spPr>
          <a:xfrm>
            <a:off x="0" y="5773729"/>
            <a:ext cx="12192000" cy="1084200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28000">
                <a:srgbClr val="1B192E">
                  <a:alpha val="0"/>
                </a:srgbClr>
              </a:gs>
              <a:gs pos="9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1" name="Google Shape;261;gf8f522b339_0_16"/>
          <p:cNvSpPr/>
          <p:nvPr/>
        </p:nvSpPr>
        <p:spPr>
          <a:xfrm rot="10800000">
            <a:off x="0" y="-5"/>
            <a:ext cx="9000000" cy="6858000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5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2" name="Google Shape;262;gf8f522b339_0_16"/>
          <p:cNvSpPr txBox="1"/>
          <p:nvPr>
            <p:ph type="ctrTitle"/>
          </p:nvPr>
        </p:nvSpPr>
        <p:spPr>
          <a:xfrm>
            <a:off x="461185" y="2472846"/>
            <a:ext cx="5437200" cy="108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Play"/>
              <a:buNone/>
            </a:pPr>
            <a:r>
              <a:rPr lang="en-US"/>
              <a:t>Angular</a:t>
            </a:r>
            <a:endParaRPr sz="6400"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f8f522b339_0_5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8" name="Google Shape;268;gf8f522b339_0_50"/>
          <p:cNvSpPr txBox="1"/>
          <p:nvPr>
            <p:ph type="title"/>
          </p:nvPr>
        </p:nvSpPr>
        <p:spPr>
          <a:xfrm>
            <a:off x="550864" y="549263"/>
            <a:ext cx="3565500" cy="19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lay"/>
              <a:buNone/>
            </a:pPr>
            <a:r>
              <a:rPr lang="en-US" sz="6000"/>
              <a:t>¿Qué es?</a:t>
            </a:r>
            <a:endParaRPr/>
          </a:p>
        </p:txBody>
      </p:sp>
      <p:sp>
        <p:nvSpPr>
          <p:cNvPr id="269" name="Google Shape;269;gf8f522b339_0_50"/>
          <p:cNvSpPr txBox="1"/>
          <p:nvPr>
            <p:ph idx="1" type="body"/>
          </p:nvPr>
        </p:nvSpPr>
        <p:spPr>
          <a:xfrm>
            <a:off x="910550" y="3092900"/>
            <a:ext cx="9192900" cy="3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87350" lvl="0" marL="45720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SzPts val="2500"/>
              <a:buFont typeface="Calibri"/>
              <a:buChar char="•"/>
            </a:pPr>
            <a:r>
              <a:rPr b="1" lang="en-US" sz="2500">
                <a:latin typeface="Calibri"/>
                <a:ea typeface="Calibri"/>
                <a:cs typeface="Calibri"/>
                <a:sym typeface="Calibri"/>
              </a:rPr>
              <a:t>Framework </a:t>
            </a:r>
            <a:r>
              <a:rPr b="1" lang="en-US" sz="2500">
                <a:latin typeface="Calibri"/>
                <a:ea typeface="Calibri"/>
                <a:cs typeface="Calibri"/>
                <a:sym typeface="Calibri"/>
              </a:rPr>
              <a:t>de </a:t>
            </a:r>
            <a:r>
              <a:rPr b="1" lang="en-US" sz="2500">
                <a:latin typeface="Calibri"/>
                <a:ea typeface="Calibri"/>
                <a:cs typeface="Calibri"/>
                <a:sym typeface="Calibri"/>
              </a:rPr>
              <a:t>creación</a:t>
            </a:r>
            <a:r>
              <a:rPr b="1" lang="en-US" sz="2500">
                <a:latin typeface="Calibri"/>
                <a:ea typeface="Calibri"/>
                <a:cs typeface="Calibri"/>
                <a:sym typeface="Calibri"/>
              </a:rPr>
              <a:t> de aplicaciones web de una sola </a:t>
            </a:r>
            <a:r>
              <a:rPr b="1" lang="en-US" sz="2500">
                <a:latin typeface="Calibri"/>
                <a:ea typeface="Calibri"/>
                <a:cs typeface="Calibri"/>
                <a:sym typeface="Calibri"/>
              </a:rPr>
              <a:t>página</a:t>
            </a:r>
            <a:r>
              <a:rPr b="1" lang="en-US" sz="2500">
                <a:latin typeface="Calibri"/>
                <a:ea typeface="Calibri"/>
                <a:cs typeface="Calibri"/>
                <a:sym typeface="Calibri"/>
              </a:rPr>
              <a:t>.</a:t>
            </a:r>
            <a:endParaRPr b="1" sz="2500"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•"/>
            </a:pPr>
            <a:r>
              <a:rPr b="1" lang="en-US" sz="2500">
                <a:latin typeface="Calibri"/>
                <a:ea typeface="Calibri"/>
                <a:cs typeface="Calibri"/>
                <a:sym typeface="Calibri"/>
              </a:rPr>
              <a:t>Código abierto</a:t>
            </a:r>
            <a:endParaRPr b="1" sz="2500"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•"/>
            </a:pPr>
            <a:r>
              <a:rPr b="1" lang="en-US" sz="2500">
                <a:latin typeface="Calibri"/>
                <a:ea typeface="Calibri"/>
                <a:cs typeface="Calibri"/>
                <a:sym typeface="Calibri"/>
              </a:rPr>
              <a:t>Creado por Google</a:t>
            </a:r>
            <a:endParaRPr b="1" sz="2500"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•"/>
            </a:pPr>
            <a:r>
              <a:rPr b="1" lang="en-US" sz="2500">
                <a:latin typeface="Calibri"/>
                <a:ea typeface="Calibri"/>
                <a:cs typeface="Calibri"/>
                <a:sym typeface="Calibri"/>
              </a:rPr>
              <a:t>Usa TypeScript</a:t>
            </a:r>
            <a:endParaRPr b="1" sz="2500"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•"/>
            </a:pPr>
            <a:r>
              <a:rPr b="1" lang="en-US" sz="2500"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Es modular</a:t>
            </a:r>
            <a:endParaRPr b="1" sz="25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0" name="Google Shape;270;gf8f522b339_0_50"/>
          <p:cNvGrpSpPr/>
          <p:nvPr/>
        </p:nvGrpSpPr>
        <p:grpSpPr>
          <a:xfrm>
            <a:off x="10708081" y="4012605"/>
            <a:ext cx="897877" cy="934082"/>
            <a:chOff x="5129684" y="1232940"/>
            <a:chExt cx="897877" cy="934082"/>
          </a:xfrm>
        </p:grpSpPr>
        <p:sp>
          <p:nvSpPr>
            <p:cNvPr id="271" name="Google Shape;271;gf8f522b339_0_50"/>
            <p:cNvSpPr/>
            <p:nvPr/>
          </p:nvSpPr>
          <p:spPr>
            <a:xfrm rot="1800000">
              <a:off x="5356930" y="1363788"/>
              <a:ext cx="621086" cy="364601"/>
            </a:xfrm>
            <a:custGeom>
              <a:rect b="b" l="l" r="r" t="t"/>
              <a:pathLst>
                <a:path extrusionOk="0" h="317" w="540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72" name="Google Shape;272;gf8f522b339_0_50"/>
            <p:cNvSpPr/>
            <p:nvPr/>
          </p:nvSpPr>
          <p:spPr>
            <a:xfrm rot="1800004">
              <a:off x="5243759" y="1430747"/>
              <a:ext cx="305942" cy="538275"/>
            </a:xfrm>
            <a:custGeom>
              <a:rect b="b" l="l" r="r" t="t"/>
              <a:pathLst>
                <a:path extrusionOk="0" h="468" w="266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980004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73" name="Google Shape;273;gf8f522b339_0_50"/>
            <p:cNvSpPr/>
            <p:nvPr/>
          </p:nvSpPr>
          <p:spPr>
            <a:xfrm rot="1800000">
              <a:off x="5508097" y="1586019"/>
              <a:ext cx="315144" cy="538275"/>
            </a:xfrm>
            <a:custGeom>
              <a:rect b="b" l="l" r="r" t="t"/>
              <a:pathLst>
                <a:path extrusionOk="0" h="468" w="274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800004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74" name="Google Shape;274;gf8f522b339_0_50"/>
          <p:cNvSpPr/>
          <p:nvPr/>
        </p:nvSpPr>
        <p:spPr>
          <a:xfrm>
            <a:off x="1308105" y="5300684"/>
            <a:ext cx="1080000" cy="1080000"/>
          </a:xfrm>
          <a:prstGeom prst="ellipse">
            <a:avLst/>
          </a:prstGeom>
          <a:gradFill>
            <a:gsLst>
              <a:gs pos="0">
                <a:srgbClr val="1B182E"/>
              </a:gs>
              <a:gs pos="60000">
                <a:srgbClr val="1B182E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5" name="Google Shape;275;gf8f522b339_0_50"/>
          <p:cNvSpPr txBox="1"/>
          <p:nvPr>
            <p:ph idx="12" type="sldNum"/>
          </p:nvPr>
        </p:nvSpPr>
        <p:spPr>
          <a:xfrm>
            <a:off x="9948863" y="6507212"/>
            <a:ext cx="1692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fa06a6d2d0_0_10"/>
          <p:cNvSpPr txBox="1"/>
          <p:nvPr>
            <p:ph type="title"/>
          </p:nvPr>
        </p:nvSpPr>
        <p:spPr>
          <a:xfrm>
            <a:off x="550862" y="549275"/>
            <a:ext cx="11091600" cy="133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Componentes</a:t>
            </a:r>
            <a:endParaRPr/>
          </a:p>
        </p:txBody>
      </p:sp>
      <p:sp>
        <p:nvSpPr>
          <p:cNvPr id="282" name="Google Shape;282;gfa06a6d2d0_0_10"/>
          <p:cNvSpPr txBox="1"/>
          <p:nvPr>
            <p:ph idx="1" type="body"/>
          </p:nvPr>
        </p:nvSpPr>
        <p:spPr>
          <a:xfrm>
            <a:off x="550875" y="1881275"/>
            <a:ext cx="10021500" cy="46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Son el </a:t>
            </a:r>
            <a:r>
              <a:rPr lang="en-US"/>
              <a:t>principal</a:t>
            </a:r>
            <a:r>
              <a:rPr lang="en-US"/>
              <a:t> bloque de </a:t>
            </a:r>
            <a:r>
              <a:rPr lang="en-US"/>
              <a:t>construcción</a:t>
            </a:r>
            <a:r>
              <a:rPr lang="en-US"/>
              <a:t> aplicaciones angular</a:t>
            </a:r>
            <a:endParaRPr/>
          </a:p>
        </p:txBody>
      </p:sp>
      <p:sp>
        <p:nvSpPr>
          <p:cNvPr id="283" name="Google Shape;283;gfa06a6d2d0_0_10"/>
          <p:cNvSpPr txBox="1"/>
          <p:nvPr>
            <p:ph idx="12" type="sldNum"/>
          </p:nvPr>
        </p:nvSpPr>
        <p:spPr>
          <a:xfrm>
            <a:off x="9948863" y="6507212"/>
            <a:ext cx="1692300" cy="15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4" name="Google Shape;284;gfa06a6d2d0_0_10"/>
          <p:cNvSpPr txBox="1"/>
          <p:nvPr>
            <p:ph idx="1" type="body"/>
          </p:nvPr>
        </p:nvSpPr>
        <p:spPr>
          <a:xfrm>
            <a:off x="550875" y="2530246"/>
            <a:ext cx="10021500" cy="158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Cada component esta formado de: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Código HTML que declara que se muestra en la página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CSS para dar estilos a los elementos de la página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El </a:t>
            </a:r>
            <a:r>
              <a:rPr lang="en-US"/>
              <a:t>código</a:t>
            </a:r>
            <a:r>
              <a:rPr lang="en-US"/>
              <a:t> TypeScript que define el comportamiento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fa06a6d2d0_0_20"/>
          <p:cNvSpPr txBox="1"/>
          <p:nvPr>
            <p:ph type="title"/>
          </p:nvPr>
        </p:nvSpPr>
        <p:spPr>
          <a:xfrm>
            <a:off x="550862" y="549275"/>
            <a:ext cx="11091600" cy="133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Servicios</a:t>
            </a:r>
            <a:endParaRPr/>
          </a:p>
        </p:txBody>
      </p:sp>
      <p:sp>
        <p:nvSpPr>
          <p:cNvPr id="291" name="Google Shape;291;gfa06a6d2d0_0_20"/>
          <p:cNvSpPr txBox="1"/>
          <p:nvPr>
            <p:ph idx="12" type="sldNum"/>
          </p:nvPr>
        </p:nvSpPr>
        <p:spPr>
          <a:xfrm>
            <a:off x="9948863" y="6507212"/>
            <a:ext cx="1692300" cy="15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2" name="Google Shape;292;gfa06a6d2d0_0_20"/>
          <p:cNvSpPr txBox="1"/>
          <p:nvPr>
            <p:ph idx="1" type="body"/>
          </p:nvPr>
        </p:nvSpPr>
        <p:spPr>
          <a:xfrm>
            <a:off x="550850" y="1780676"/>
            <a:ext cx="10485000" cy="213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Un servicio es típicamente una clase con un propósito limitado y bien definido. Debería hacer algo específico y hacerlo bien.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3DFloatVTI">
  <a:themeElements>
    <a:clrScheme name="Float">
      <a:dk1>
        <a:srgbClr val="000000"/>
      </a:dk1>
      <a:lt1>
        <a:srgbClr val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2021-09-30T18:23:01Z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