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Play"/>
      <p:regular r:id="rId23"/>
      <p:bold r:id="rId24"/>
    </p:embeddedFon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Ng7Y2QVY7c5c5R0ZsmP29v+SF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-bold.fntdata"/><Relationship Id="rId23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8f522b339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f8f522b339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8f2dbe6c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f8f2dbe6c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8f2dbe6c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f8f2dbe6c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8f2dbe6c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f8f2dbe6c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8f2dbe6c3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f8f2dbe6c3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8f2dbe6c3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f8f2dbe6c3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8f2dbe6c3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f8f2dbe6c3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f8f2dbe6c3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8f522b33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f8f522b33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8f522b33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f8f522b33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f8f522b339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8f522b339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f8f522b339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8f522b339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f8f522b339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/>
          <p:nvPr>
            <p:ph idx="2" type="pic"/>
          </p:nvPr>
        </p:nvSpPr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8" name="Google Shape;18;p17"/>
          <p:cNvSpPr/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" name="Google Shape;19;p17"/>
          <p:cNvGrpSpPr/>
          <p:nvPr/>
        </p:nvGrpSpPr>
        <p:grpSpPr>
          <a:xfrm rot="5400000">
            <a:off x="10835022" y="5500185"/>
            <a:ext cx="828358" cy="828358"/>
            <a:chOff x="10462537" y="1408249"/>
            <a:chExt cx="828358" cy="828358"/>
          </a:xfrm>
        </p:grpSpPr>
        <p:sp>
          <p:nvSpPr>
            <p:cNvPr id="20" name="Google Shape;20;p17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 3 column">
  <p:cSld name="11_Content 3 colum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6"/>
          <p:cNvGrpSpPr/>
          <p:nvPr/>
        </p:nvGrpSpPr>
        <p:grpSpPr>
          <a:xfrm>
            <a:off x="100472" y="5036395"/>
            <a:ext cx="2083885" cy="2083885"/>
            <a:chOff x="4842143" y="3556857"/>
            <a:chExt cx="2083885" cy="2083885"/>
          </a:xfrm>
        </p:grpSpPr>
        <p:sp>
          <p:nvSpPr>
            <p:cNvPr id="116" name="Google Shape;116;p26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0" name="Google Shape;120;p26"/>
          <p:cNvSpPr/>
          <p:nvPr/>
        </p:nvSpPr>
        <p:spPr>
          <a:xfrm rot="2700000">
            <a:off x="10834944" y="17126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26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26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550864" y="1731375"/>
            <a:ext cx="356393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26"/>
          <p:cNvSpPr txBox="1"/>
          <p:nvPr>
            <p:ph idx="2" type="body"/>
          </p:nvPr>
        </p:nvSpPr>
        <p:spPr>
          <a:xfrm>
            <a:off x="559476" y="2432304"/>
            <a:ext cx="3563936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3" type="body"/>
          </p:nvPr>
        </p:nvSpPr>
        <p:spPr>
          <a:xfrm>
            <a:off x="4341573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4" type="body"/>
          </p:nvPr>
        </p:nvSpPr>
        <p:spPr>
          <a:xfrm>
            <a:off x="4341573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5" type="body"/>
          </p:nvPr>
        </p:nvSpPr>
        <p:spPr>
          <a:xfrm>
            <a:off x="8139659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6" type="body"/>
          </p:nvPr>
        </p:nvSpPr>
        <p:spPr>
          <a:xfrm>
            <a:off x="8139659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Summary">
  <p:cSld name="12_Summar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550863" y="45085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/>
          <p:nvPr>
            <p:ph idx="2" type="pic"/>
          </p:nvPr>
        </p:nvSpPr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losing">
  <p:cSld name="13_Closing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550863" y="3827610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8"/>
          <p:cNvSpPr/>
          <p:nvPr>
            <p:ph idx="2" type="pic"/>
          </p:nvPr>
        </p:nvSpPr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5" name="Google Shape;145;p28"/>
          <p:cNvSpPr/>
          <p:nvPr>
            <p:ph idx="3" type="pic"/>
          </p:nvPr>
        </p:nvSpPr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146" name="Google Shape;146;p28"/>
          <p:cNvGrpSpPr/>
          <p:nvPr/>
        </p:nvGrpSpPr>
        <p:grpSpPr>
          <a:xfrm>
            <a:off x="11030092" y="-213201"/>
            <a:ext cx="1708815" cy="1705831"/>
            <a:chOff x="11030092" y="-213201"/>
            <a:chExt cx="1708815" cy="1705831"/>
          </a:xfrm>
        </p:grpSpPr>
        <p:sp>
          <p:nvSpPr>
            <p:cNvPr id="147" name="Google Shape;147;p28"/>
            <p:cNvSpPr/>
            <p:nvPr/>
          </p:nvSpPr>
          <p:spPr>
            <a:xfrm rot="-2700000">
              <a:off x="11161347" y="125399"/>
              <a:ext cx="1341675" cy="926985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 rot="-2700000">
              <a:off x="11228590" y="129580"/>
              <a:ext cx="1337455" cy="104292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0" name="Google Shape;150;p28"/>
          <p:cNvGrpSpPr/>
          <p:nvPr/>
        </p:nvGrpSpPr>
        <p:grpSpPr>
          <a:xfrm>
            <a:off x="577658" y="5511950"/>
            <a:ext cx="828358" cy="828358"/>
            <a:chOff x="10462537" y="1408249"/>
            <a:chExt cx="828358" cy="828358"/>
          </a:xfrm>
        </p:grpSpPr>
        <p:sp>
          <p:nvSpPr>
            <p:cNvPr id="151" name="Google Shape;151;p28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28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3" name="Google Shape;153;p2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0" name="Google Shape;160;p2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9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29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6" name="Google Shape;166;p29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167" name="Google Shape;167;p29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3" name="Google Shape;173;p30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74" name="Google Shape;174;p30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6" name="Google Shape;176;p30"/>
          <p:cNvSpPr txBox="1"/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32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188" name="Google Shape;188;p32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0" name="Google Shape;190;p32"/>
          <p:cNvSpPr txBox="1"/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2" name="Google Shape;192;p32"/>
          <p:cNvSpPr txBox="1"/>
          <p:nvPr>
            <p:ph idx="2" type="body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3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/>
          <p:nvPr>
            <p:ph idx="2" type="pic"/>
          </p:nvPr>
        </p:nvSpPr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7" name="Google Shape;27;p18"/>
          <p:cNvSpPr/>
          <p:nvPr>
            <p:ph idx="3" type="pic"/>
          </p:nvPr>
        </p:nvSpPr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8" name="Google Shape;28;p18"/>
          <p:cNvSpPr/>
          <p:nvPr>
            <p:ph idx="4" type="pic"/>
          </p:nvPr>
        </p:nvSpPr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8"/>
          <p:cNvSpPr/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3" name="Google Shape;33;p18"/>
          <p:cNvGrpSpPr/>
          <p:nvPr/>
        </p:nvGrpSpPr>
        <p:grpSpPr>
          <a:xfrm>
            <a:off x="5585919" y="5592565"/>
            <a:ext cx="828358" cy="828358"/>
            <a:chOff x="3393179" y="4841987"/>
            <a:chExt cx="828358" cy="828358"/>
          </a:xfrm>
        </p:grpSpPr>
        <p:sp>
          <p:nvSpPr>
            <p:cNvPr id="34" name="Google Shape;34;p18"/>
            <p:cNvSpPr/>
            <p:nvPr/>
          </p:nvSpPr>
          <p:spPr>
            <a:xfrm rot="8100000">
              <a:off x="3537358" y="4940429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rot="-81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hart Table Timeline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19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38" name="Google Shape;38;p19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" name="Google Shape;39;p19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2" name="Google Shape;42;p19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break">
  <p:cSld name="4_Section break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9" name="Google Shape;49;p20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20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20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subTitle"/>
          </p:nvPr>
        </p:nvSpPr>
        <p:spPr>
          <a:xfrm>
            <a:off x="550863" y="3816724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ction">
  <p:cSld name="3_Introduc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/>
          <p:nvPr>
            <p:ph idx="2" type="pic"/>
          </p:nvPr>
        </p:nvSpPr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6" name="Google Shape;56;p21"/>
          <p:cNvSpPr/>
          <p:nvPr>
            <p:ph idx="3" type="pic"/>
          </p:nvPr>
        </p:nvSpPr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7" name="Google Shape;57;p21"/>
          <p:cNvSpPr/>
          <p:nvPr>
            <p:ph idx="4" type="pic"/>
          </p:nvPr>
        </p:nvSpPr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8" name="Google Shape;58;p21"/>
          <p:cNvSpPr/>
          <p:nvPr>
            <p:ph idx="5" type="pic"/>
          </p:nvPr>
        </p:nvSpPr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break">
  <p:cSld name="5_Section break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5" name="Google Shape;65;p22"/>
          <p:cNvSpPr txBox="1"/>
          <p:nvPr>
            <p:ph idx="1" type="subTitle"/>
          </p:nvPr>
        </p:nvSpPr>
        <p:spPr>
          <a:xfrm>
            <a:off x="0" y="3557281"/>
            <a:ext cx="6640285" cy="330071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type="ctrTitle"/>
          </p:nvPr>
        </p:nvSpPr>
        <p:spPr>
          <a:xfrm>
            <a:off x="0" y="0"/>
            <a:ext cx="6640285" cy="353550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803"/>
                </a:srgbClr>
              </a:gs>
              <a:gs pos="100000">
                <a:srgbClr val="1B192E">
                  <a:alpha val="6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Quote">
  <p:cSld name="7_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" name="Google Shape;69;p23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70" name="Google Shape;70;p23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23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23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3" name="Google Shape;73;p23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/>
          <p:nvPr>
            <p:ph idx="2" type="pic"/>
          </p:nvPr>
        </p:nvSpPr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eam">
  <p:cSld name="8_Team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24"/>
          <p:cNvSpPr/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24"/>
          <p:cNvSpPr txBox="1"/>
          <p:nvPr>
            <p:ph type="ctrTitle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" name="Google Shape;83;p24"/>
          <p:cNvGrpSpPr/>
          <p:nvPr/>
        </p:nvGrpSpPr>
        <p:grpSpPr>
          <a:xfrm>
            <a:off x="1763106" y="4294374"/>
            <a:ext cx="2083885" cy="2083885"/>
            <a:chOff x="4842143" y="3556857"/>
            <a:chExt cx="2083885" cy="2083885"/>
          </a:xfrm>
        </p:grpSpPr>
        <p:sp>
          <p:nvSpPr>
            <p:cNvPr id="84" name="Google Shape;84;p2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8" name="Google Shape;88;p24"/>
          <p:cNvSpPr/>
          <p:nvPr>
            <p:ph idx="2" type="pic"/>
          </p:nvPr>
        </p:nvSpPr>
        <p:spPr>
          <a:xfrm>
            <a:off x="1078992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9" name="Google Shape;89;p24"/>
          <p:cNvSpPr/>
          <p:nvPr>
            <p:ph idx="3" type="pic"/>
          </p:nvPr>
        </p:nvSpPr>
        <p:spPr>
          <a:xfrm>
            <a:off x="3838384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0" name="Google Shape;90;p24"/>
          <p:cNvSpPr/>
          <p:nvPr>
            <p:ph idx="4" type="pic"/>
          </p:nvPr>
        </p:nvSpPr>
        <p:spPr>
          <a:xfrm>
            <a:off x="6661976" y="1993392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1" name="Google Shape;91;p24"/>
          <p:cNvSpPr/>
          <p:nvPr>
            <p:ph idx="5" type="pic"/>
          </p:nvPr>
        </p:nvSpPr>
        <p:spPr>
          <a:xfrm>
            <a:off x="9485568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1079500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6" type="body"/>
          </p:nvPr>
        </p:nvSpPr>
        <p:spPr>
          <a:xfrm>
            <a:off x="1078733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7" type="body"/>
          </p:nvPr>
        </p:nvSpPr>
        <p:spPr>
          <a:xfrm>
            <a:off x="3839151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8" type="body"/>
          </p:nvPr>
        </p:nvSpPr>
        <p:spPr>
          <a:xfrm>
            <a:off x="3838384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9" type="body"/>
          </p:nvPr>
        </p:nvSpPr>
        <p:spPr>
          <a:xfrm>
            <a:off x="6662743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3" type="body"/>
          </p:nvPr>
        </p:nvSpPr>
        <p:spPr>
          <a:xfrm>
            <a:off x="6661976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4" type="body"/>
          </p:nvPr>
        </p:nvSpPr>
        <p:spPr>
          <a:xfrm>
            <a:off x="9433112" y="3787288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5" type="body"/>
          </p:nvPr>
        </p:nvSpPr>
        <p:spPr>
          <a:xfrm>
            <a:off x="9432345" y="4238812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 2 column (comparison slide)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25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550864" y="17313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550863" y="24273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3" type="body"/>
          </p:nvPr>
        </p:nvSpPr>
        <p:spPr>
          <a:xfrm>
            <a:off x="6212024" y="17313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4" type="body"/>
          </p:nvPr>
        </p:nvSpPr>
        <p:spPr>
          <a:xfrm>
            <a:off x="6212023" y="24273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b="0" i="0" sz="4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Desarrollo Web</a:t>
            </a:r>
            <a:endParaRPr/>
          </a:p>
        </p:txBody>
      </p:sp>
      <p:pic>
        <p:nvPicPr>
          <p:cNvPr descr="Data Points Digital background" id="202" name="Google Shape;20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03" name="Google Shape;203;p1"/>
          <p:cNvSpPr txBox="1"/>
          <p:nvPr>
            <p:ph idx="1" type="body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8f522b339_0_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7" name="Google Shape;317;gf8f522b339_0_64"/>
          <p:cNvSpPr txBox="1"/>
          <p:nvPr>
            <p:ph type="title"/>
          </p:nvPr>
        </p:nvSpPr>
        <p:spPr>
          <a:xfrm>
            <a:off x="7762464" y="595575"/>
            <a:ext cx="3565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 sz="6000"/>
              <a:t>Sintaxis</a:t>
            </a:r>
            <a:endParaRPr/>
          </a:p>
        </p:txBody>
      </p:sp>
      <p:sp>
        <p:nvSpPr>
          <p:cNvPr id="318" name="Google Shape;318;gf8f522b339_0_64"/>
          <p:cNvSpPr txBox="1"/>
          <p:nvPr>
            <p:ph idx="1" type="body"/>
          </p:nvPr>
        </p:nvSpPr>
        <p:spPr>
          <a:xfrm>
            <a:off x="7762463" y="2724700"/>
            <a:ext cx="3565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No se define tipos de variable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No es necesario ‘;’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gf8f522b339_0_64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320" name="Google Shape;320;gf8f522b339_0_6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gf8f522b339_0_64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gf8f522b339_0_6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3" name="Google Shape;323;gf8f522b339_0_64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" name="Google Shape;324;gf8f522b339_0_64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5" name="Google Shape;325;gf8f522b339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537" y="2429999"/>
            <a:ext cx="4365233" cy="19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8f2dbe6c3_0_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" name="Google Shape;331;gf8f2dbe6c3_0_37"/>
          <p:cNvSpPr txBox="1"/>
          <p:nvPr>
            <p:ph type="title"/>
          </p:nvPr>
        </p:nvSpPr>
        <p:spPr>
          <a:xfrm>
            <a:off x="7762464" y="595575"/>
            <a:ext cx="3565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 sz="6000"/>
              <a:t>Sintaxis</a:t>
            </a:r>
            <a:endParaRPr/>
          </a:p>
        </p:txBody>
      </p:sp>
      <p:sp>
        <p:nvSpPr>
          <p:cNvPr id="332" name="Google Shape;332;gf8f2dbe6c3_0_37"/>
          <p:cNvSpPr txBox="1"/>
          <p:nvPr>
            <p:ph idx="1" type="body"/>
          </p:nvPr>
        </p:nvSpPr>
        <p:spPr>
          <a:xfrm>
            <a:off x="7762463" y="2724700"/>
            <a:ext cx="3565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gf8f2dbe6c3_0_37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334" name="Google Shape;334;gf8f2dbe6c3_0_3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5" name="Google Shape;335;gf8f2dbe6c3_0_37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6" name="Google Shape;336;gf8f2dbe6c3_0_3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37" name="Google Shape;337;gf8f2dbe6c3_0_37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" name="Google Shape;338;gf8f2dbe6c3_0_37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9" name="Google Shape;339;gf8f2dbe6c3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975" y="3321045"/>
            <a:ext cx="7152050" cy="7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8f2dbe6c3_0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" name="Google Shape;345;gf8f2dbe6c3_0_9"/>
          <p:cNvSpPr txBox="1"/>
          <p:nvPr>
            <p:ph type="title"/>
          </p:nvPr>
        </p:nvSpPr>
        <p:spPr>
          <a:xfrm>
            <a:off x="7762464" y="595575"/>
            <a:ext cx="3565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 sz="6000"/>
              <a:t>Sintaxis</a:t>
            </a:r>
            <a:endParaRPr/>
          </a:p>
        </p:txBody>
      </p:sp>
      <p:sp>
        <p:nvSpPr>
          <p:cNvPr id="346" name="Google Shape;346;gf8f2dbe6c3_0_9"/>
          <p:cNvSpPr txBox="1"/>
          <p:nvPr>
            <p:ph idx="1" type="body"/>
          </p:nvPr>
        </p:nvSpPr>
        <p:spPr>
          <a:xfrm>
            <a:off x="7762463" y="2724700"/>
            <a:ext cx="3565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Deben declararse antes de usarse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7" name="Google Shape;347;gf8f2dbe6c3_0_9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348" name="Google Shape;348;gf8f2dbe6c3_0_9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9" name="Google Shape;349;gf8f2dbe6c3_0_9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0" name="Google Shape;350;gf8f2dbe6c3_0_9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51" name="Google Shape;351;gf8f2dbe6c3_0_9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2" name="Google Shape;352;gf8f2dbe6c3_0_9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3" name="Google Shape;353;gf8f2dbe6c3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188" y="2913050"/>
            <a:ext cx="46767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8f2dbe6c3_0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gf8f2dbe6c3_0_23"/>
          <p:cNvSpPr txBox="1"/>
          <p:nvPr>
            <p:ph type="title"/>
          </p:nvPr>
        </p:nvSpPr>
        <p:spPr>
          <a:xfrm>
            <a:off x="7762464" y="595575"/>
            <a:ext cx="3565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 sz="6000"/>
              <a:t>Sintaxis</a:t>
            </a:r>
            <a:endParaRPr/>
          </a:p>
        </p:txBody>
      </p:sp>
      <p:sp>
        <p:nvSpPr>
          <p:cNvPr id="360" name="Google Shape;360;gf8f2dbe6c3_0_23"/>
          <p:cNvSpPr txBox="1"/>
          <p:nvPr>
            <p:ph idx="1" type="body"/>
          </p:nvPr>
        </p:nvSpPr>
        <p:spPr>
          <a:xfrm>
            <a:off x="7762463" y="2724700"/>
            <a:ext cx="3565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21526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Se pueden guardar funciones en variables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Redefinir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Enviar como parámetro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" name="Google Shape;361;gf8f2dbe6c3_0_23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362" name="Google Shape;362;gf8f2dbe6c3_0_23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3" name="Google Shape;363;gf8f2dbe6c3_0_23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4" name="Google Shape;364;gf8f2dbe6c3_0_23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65" name="Google Shape;365;gf8f2dbe6c3_0_23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6" name="Google Shape;366;gf8f2dbe6c3_0_23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7" name="Google Shape;367;gf8f2dbe6c3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00" y="3034775"/>
            <a:ext cx="52768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8f2dbe6c3_0_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3" name="Google Shape;373;gf8f2dbe6c3_0_51"/>
          <p:cNvSpPr txBox="1"/>
          <p:nvPr>
            <p:ph type="title"/>
          </p:nvPr>
        </p:nvSpPr>
        <p:spPr>
          <a:xfrm>
            <a:off x="7762464" y="595575"/>
            <a:ext cx="3565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 sz="6000"/>
              <a:t>Sintaxis</a:t>
            </a:r>
            <a:endParaRPr/>
          </a:p>
        </p:txBody>
      </p:sp>
      <p:sp>
        <p:nvSpPr>
          <p:cNvPr id="374" name="Google Shape;374;gf8f2dbe6c3_0_51"/>
          <p:cNvSpPr txBox="1"/>
          <p:nvPr>
            <p:ph idx="1" type="body"/>
          </p:nvPr>
        </p:nvSpPr>
        <p:spPr>
          <a:xfrm>
            <a:off x="7762463" y="2724700"/>
            <a:ext cx="3565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Comentarios en línea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Comentarios en bloque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5" name="Google Shape;375;gf8f2dbe6c3_0_51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376" name="Google Shape;376;gf8f2dbe6c3_0_51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7" name="Google Shape;377;gf8f2dbe6c3_0_51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8" name="Google Shape;378;gf8f2dbe6c3_0_51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9" name="Google Shape;379;gf8f2dbe6c3_0_51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0" name="Google Shape;380;gf8f2dbe6c3_0_51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1" name="Google Shape;381;gf8f2dbe6c3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975" y="3429006"/>
            <a:ext cx="5300575" cy="14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f8f2dbe6c3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975" y="1989875"/>
            <a:ext cx="5300574" cy="3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8f2dbe6c3_0_73"/>
          <p:cNvSpPr/>
          <p:nvPr/>
        </p:nvSpPr>
        <p:spPr>
          <a:xfrm>
            <a:off x="0" y="-32175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8" name="Google Shape;388;gf8f2dbe6c3_0_73"/>
          <p:cNvSpPr txBox="1"/>
          <p:nvPr>
            <p:ph type="title"/>
          </p:nvPr>
        </p:nvSpPr>
        <p:spPr>
          <a:xfrm>
            <a:off x="7762464" y="595575"/>
            <a:ext cx="3565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 sz="6000"/>
              <a:t>Sintaxis</a:t>
            </a:r>
            <a:endParaRPr/>
          </a:p>
        </p:txBody>
      </p:sp>
      <p:sp>
        <p:nvSpPr>
          <p:cNvPr id="389" name="Google Shape;389;gf8f2dbe6c3_0_73"/>
          <p:cNvSpPr txBox="1"/>
          <p:nvPr>
            <p:ph idx="1" type="body"/>
          </p:nvPr>
        </p:nvSpPr>
        <p:spPr>
          <a:xfrm>
            <a:off x="7762463" y="2724700"/>
            <a:ext cx="3565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Compara valor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Compara Valor y tipo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gf8f2dbe6c3_0_73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391" name="Google Shape;391;gf8f2dbe6c3_0_73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2" name="Google Shape;392;gf8f2dbe6c3_0_73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3" name="Google Shape;393;gf8f2dbe6c3_0_73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94" name="Google Shape;394;gf8f2dbe6c3_0_73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5" name="Google Shape;395;gf8f2dbe6c3_0_73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6" name="Google Shape;396;gf8f2dbe6c3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0" y="2127950"/>
            <a:ext cx="6748775" cy="23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3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3" name="Google Shape;403;p13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05" name="Google Shape;405;p13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406" name="Google Shape;406;p13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0" name="Google Shape;41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411" name="Google Shape;411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412" name="Google Shape;412;p13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3" name="Google Shape;413;p13"/>
          <p:cNvSpPr/>
          <p:nvPr/>
        </p:nvSpPr>
        <p:spPr>
          <a:xfrm rot="10800000">
            <a:off x="-40200" y="-5"/>
            <a:ext cx="9000000" cy="68580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4" name="Google Shape;414;p13"/>
          <p:cNvSpPr txBox="1"/>
          <p:nvPr>
            <p:ph type="ctrTitle"/>
          </p:nvPr>
        </p:nvSpPr>
        <p:spPr>
          <a:xfrm>
            <a:off x="550863" y="1771350"/>
            <a:ext cx="5437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US"/>
              <a:t>Taller HTML y CSS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8f2dbe6c3_0_88"/>
          <p:cNvSpPr/>
          <p:nvPr/>
        </p:nvSpPr>
        <p:spPr>
          <a:xfrm rot="2700000">
            <a:off x="612109" y="481997"/>
            <a:ext cx="1080601" cy="1263649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1" name="Google Shape;421;gf8f2dbe6c3_0_88"/>
          <p:cNvSpPr/>
          <p:nvPr/>
        </p:nvSpPr>
        <p:spPr>
          <a:xfrm rot="8100000">
            <a:off x="626707" y="828843"/>
            <a:ext cx="540088" cy="1080176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2" name="Google Shape;422;gf8f2dbe6c3_0_88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23" name="Google Shape;423;gf8f2dbe6c3_0_88"/>
          <p:cNvGrpSpPr/>
          <p:nvPr/>
        </p:nvGrpSpPr>
        <p:grpSpPr>
          <a:xfrm>
            <a:off x="1291064" y="4299900"/>
            <a:ext cx="2083792" cy="2083792"/>
            <a:chOff x="4840714" y="3556950"/>
            <a:chExt cx="2083792" cy="2083792"/>
          </a:xfrm>
        </p:grpSpPr>
        <p:sp>
          <p:nvSpPr>
            <p:cNvPr id="424" name="Google Shape;424;gf8f2dbe6c3_0_88"/>
            <p:cNvSpPr/>
            <p:nvPr/>
          </p:nvSpPr>
          <p:spPr>
            <a:xfrm flipH="1" rot="8100000">
              <a:off x="5006330" y="4192885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5" name="Google Shape;425;gf8f2dbe6c3_0_88"/>
            <p:cNvSpPr/>
            <p:nvPr/>
          </p:nvSpPr>
          <p:spPr>
            <a:xfrm flipH="1" rot="8100000">
              <a:off x="4956702" y="4051291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6" name="Google Shape;426;gf8f2dbe6c3_0_88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7" name="Google Shape;427;gf8f2dbe6c3_0_88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28" name="Google Shape;428;gf8f2dbe6c3_0_8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429" name="Google Shape;429;gf8f2dbe6c3_0_8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430" name="Google Shape;430;gf8f2dbe6c3_0_88"/>
          <p:cNvSpPr/>
          <p:nvPr/>
        </p:nvSpPr>
        <p:spPr>
          <a:xfrm>
            <a:off x="0" y="5773729"/>
            <a:ext cx="12192000" cy="10842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1" name="Google Shape;431;gf8f2dbe6c3_0_88"/>
          <p:cNvSpPr/>
          <p:nvPr/>
        </p:nvSpPr>
        <p:spPr>
          <a:xfrm rot="10800000">
            <a:off x="-40200" y="-5"/>
            <a:ext cx="9000000" cy="68580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2" name="Google Shape;432;gf8f2dbe6c3_0_88"/>
          <p:cNvSpPr txBox="1"/>
          <p:nvPr>
            <p:ph type="ctrTitle"/>
          </p:nvPr>
        </p:nvSpPr>
        <p:spPr>
          <a:xfrm>
            <a:off x="550863" y="1771350"/>
            <a:ext cx="5437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US"/>
              <a:t>Taller JavaScript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Instalación de las herramientas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Introducción al desarrollo web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Introducción a JavaScript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Taller HTML y CSS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Taller JavaScript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Logotipo, Icono&#10;&#10;Descripción generada automáticamente" id="210" name="Google Shape;210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9725" y="3212549"/>
            <a:ext cx="2936899" cy="29368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Icono&#10;&#10;Descripción generada automáticamente" id="211" name="Google Shape;211;p2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9462" y="3212570"/>
            <a:ext cx="2936875" cy="2936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12" name="Google Shape;212;p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4125" y="340038"/>
            <a:ext cx="2723025" cy="27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3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Instalación de Herramientas</a:t>
            </a:r>
            <a:endParaRPr/>
          </a:p>
        </p:txBody>
      </p:sp>
      <p:pic>
        <p:nvPicPr>
          <p:cNvPr descr="Logotipo, Icono&#10;&#10;Descripción generada automáticamente" id="221" name="Google Shape;2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53" y="2478751"/>
            <a:ext cx="1892137" cy="1900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222" name="Google Shape;2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6089" y="2421923"/>
            <a:ext cx="3881251" cy="203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4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31" name="Google Shape;231;p4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32" name="Google Shape;232;p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237" name="Google Shape;237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38" name="Google Shape;238;p4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4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4"/>
          <p:cNvSpPr txBox="1"/>
          <p:nvPr>
            <p:ph type="ctrTitle"/>
          </p:nvPr>
        </p:nvSpPr>
        <p:spPr>
          <a:xfrm>
            <a:off x="461185" y="2472846"/>
            <a:ext cx="54372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Desarrollo Web</a:t>
            </a:r>
            <a:endParaRPr sz="64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5"/>
          <p:cNvSpPr txBox="1"/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 sz="6000"/>
              <a:t>FrontEnd</a:t>
            </a:r>
            <a:endParaRPr/>
          </a:p>
        </p:txBody>
      </p:sp>
      <p:sp>
        <p:nvSpPr>
          <p:cNvPr id="247" name="Google Shape;247;p5"/>
          <p:cNvSpPr txBox="1"/>
          <p:nvPr>
            <p:ph idx="1" type="body"/>
          </p:nvPr>
        </p:nvSpPr>
        <p:spPr>
          <a:xfrm>
            <a:off x="550863" y="2678400"/>
            <a:ext cx="3565525" cy="34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21526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Interfaz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Datos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Html, Css, JS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Angular, React,ASP .NET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8" name="Google Shape;248;p5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249" name="Google Shape;249;p5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2" name="Google Shape;252;p5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763" y="1631950"/>
            <a:ext cx="54387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8f522b339_0_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gf8f522b339_0_3"/>
          <p:cNvSpPr txBox="1"/>
          <p:nvPr>
            <p:ph type="title"/>
          </p:nvPr>
        </p:nvSpPr>
        <p:spPr>
          <a:xfrm>
            <a:off x="550864" y="549275"/>
            <a:ext cx="3565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 sz="6000"/>
              <a:t>Back</a:t>
            </a:r>
            <a:r>
              <a:rPr lang="en-US" sz="6000"/>
              <a:t>End</a:t>
            </a:r>
            <a:endParaRPr/>
          </a:p>
        </p:txBody>
      </p:sp>
      <p:sp>
        <p:nvSpPr>
          <p:cNvPr id="261" name="Google Shape;261;gf8f522b339_0_3"/>
          <p:cNvSpPr txBox="1"/>
          <p:nvPr>
            <p:ph idx="1" type="body"/>
          </p:nvPr>
        </p:nvSpPr>
        <p:spPr>
          <a:xfrm>
            <a:off x="550863" y="2678400"/>
            <a:ext cx="3565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Endpoints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Procesamiento de datos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JS,Python,Java,C#,etc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Node, Flask, Django, .Net, Spring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gf8f522b339_0_3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263" name="Google Shape;263;gf8f522b339_0_3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4" name="Google Shape;264;gf8f522b339_0_3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5" name="Google Shape;265;gf8f522b339_0_3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66" name="Google Shape;266;gf8f522b339_0_3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gf8f522b339_0_3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gf8f522b339_0_3"/>
          <p:cNvPicPr preferRelativeResize="0"/>
          <p:nvPr/>
        </p:nvPicPr>
        <p:blipFill rotWithShape="1">
          <a:blip r:embed="rId3">
            <a:alphaModFix/>
          </a:blip>
          <a:srcRect b="0" l="44512" r="0" t="0"/>
          <a:stretch/>
        </p:blipFill>
        <p:spPr>
          <a:xfrm>
            <a:off x="6257178" y="1341450"/>
            <a:ext cx="4732621" cy="479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8f522b339_0_16"/>
          <p:cNvSpPr/>
          <p:nvPr/>
        </p:nvSpPr>
        <p:spPr>
          <a:xfrm rot="2700000">
            <a:off x="612109" y="481997"/>
            <a:ext cx="1080601" cy="1263649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gf8f522b339_0_16"/>
          <p:cNvSpPr/>
          <p:nvPr/>
        </p:nvSpPr>
        <p:spPr>
          <a:xfrm rot="8100000">
            <a:off x="626707" y="828843"/>
            <a:ext cx="540088" cy="1080176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gf8f522b339_0_16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77" name="Google Shape;277;gf8f522b339_0_16"/>
          <p:cNvGrpSpPr/>
          <p:nvPr/>
        </p:nvGrpSpPr>
        <p:grpSpPr>
          <a:xfrm>
            <a:off x="1291064" y="4299900"/>
            <a:ext cx="2083792" cy="2083792"/>
            <a:chOff x="4840714" y="3556950"/>
            <a:chExt cx="2083792" cy="2083792"/>
          </a:xfrm>
        </p:grpSpPr>
        <p:sp>
          <p:nvSpPr>
            <p:cNvPr id="278" name="Google Shape;278;gf8f522b339_0_16"/>
            <p:cNvSpPr/>
            <p:nvPr/>
          </p:nvSpPr>
          <p:spPr>
            <a:xfrm flipH="1" rot="8100000">
              <a:off x="5006330" y="4192885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9" name="Google Shape;279;gf8f522b339_0_16"/>
            <p:cNvSpPr/>
            <p:nvPr/>
          </p:nvSpPr>
          <p:spPr>
            <a:xfrm flipH="1" rot="8100000">
              <a:off x="4956702" y="4051291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0" name="Google Shape;280;gf8f522b339_0_16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1" name="Google Shape;281;gf8f522b339_0_16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2" name="Google Shape;282;gf8f522b339_0_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283" name="Google Shape;283;gf8f522b339_0_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84" name="Google Shape;284;gf8f522b339_0_16"/>
          <p:cNvSpPr/>
          <p:nvPr/>
        </p:nvSpPr>
        <p:spPr>
          <a:xfrm>
            <a:off x="0" y="5773729"/>
            <a:ext cx="12192000" cy="10842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" name="Google Shape;285;gf8f522b339_0_16"/>
          <p:cNvSpPr/>
          <p:nvPr/>
        </p:nvSpPr>
        <p:spPr>
          <a:xfrm rot="10800000">
            <a:off x="0" y="-5"/>
            <a:ext cx="9000000" cy="68580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" name="Google Shape;286;gf8f522b339_0_16"/>
          <p:cNvSpPr txBox="1"/>
          <p:nvPr>
            <p:ph type="ctrTitle"/>
          </p:nvPr>
        </p:nvSpPr>
        <p:spPr>
          <a:xfrm>
            <a:off x="461185" y="2472846"/>
            <a:ext cx="54372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US"/>
              <a:t>JavaScript</a:t>
            </a:r>
            <a:endParaRPr sz="64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8f522b339_0_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gf8f522b339_0_50"/>
          <p:cNvSpPr txBox="1"/>
          <p:nvPr>
            <p:ph type="title"/>
          </p:nvPr>
        </p:nvSpPr>
        <p:spPr>
          <a:xfrm>
            <a:off x="4205289" y="657288"/>
            <a:ext cx="3565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 sz="6000"/>
              <a:t>¿Qué es?</a:t>
            </a:r>
            <a:endParaRPr/>
          </a:p>
        </p:txBody>
      </p:sp>
      <p:sp>
        <p:nvSpPr>
          <p:cNvPr id="293" name="Google Shape;293;gf8f522b339_0_50"/>
          <p:cNvSpPr txBox="1"/>
          <p:nvPr>
            <p:ph idx="1" type="body"/>
          </p:nvPr>
        </p:nvSpPr>
        <p:spPr>
          <a:xfrm>
            <a:off x="4205288" y="3092888"/>
            <a:ext cx="3565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Interpretado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Web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Servidores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Gran Comunidad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" name="Google Shape;294;gf8f522b339_0_50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295" name="Google Shape;295;gf8f522b339_0_50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6" name="Google Shape;296;gf8f522b339_0_50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7" name="Google Shape;297;gf8f522b339_0_50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98" name="Google Shape;298;gf8f522b339_0_50"/>
          <p:cNvSpPr/>
          <p:nvPr/>
        </p:nvSpPr>
        <p:spPr>
          <a:xfrm>
            <a:off x="1308105" y="5300684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9" name="Google Shape;299;gf8f522b339_0_50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8f522b339_0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05" name="Google Shape;305;gf8f522b339_0_34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306" name="Google Shape;306;gf8f522b339_0_3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7" name="Google Shape;307;gf8f522b339_0_34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8" name="Google Shape;308;gf8f522b339_0_3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9" name="Google Shape;309;gf8f522b339_0_34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gf8f522b339_0_34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gf8f522b339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913" y="526888"/>
            <a:ext cx="8146274" cy="580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2021-09-30T18:23:01Z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