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94" r:id="rId7"/>
    <p:sldId id="317" r:id="rId8"/>
    <p:sldId id="278" r:id="rId9"/>
    <p:sldId id="392" r:id="rId10"/>
    <p:sldId id="393" r:id="rId11"/>
    <p:sldId id="3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BF019-BE0B-353F-364C-D0DA6444AA00}" v="305" dt="2021-09-30T19:25:52.895"/>
    <p1510:client id="{F70E82AF-C31B-4489-B9AB-6E78FD5EE3FD}" v="37" dt="2021-09-30T18:25:18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3725" autoAdjust="0"/>
  </p:normalViewPr>
  <p:slideViewPr>
    <p:cSldViewPr snapToGrid="0">
      <p:cViewPr>
        <p:scale>
          <a:sx n="100" d="100"/>
          <a:sy n="100" d="100"/>
        </p:scale>
        <p:origin x="-562" y="-52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6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/>
              <a:t>Desarrollo Web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8F0373-85D1-4B2A-A000-00610D9BC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s-ES" dirty="0">
                <a:ea typeface="+mn-lt"/>
                <a:cs typeface="+mn-lt"/>
              </a:rPr>
              <a:t>Instalación del ambiente</a:t>
            </a:r>
            <a:r>
              <a:rPr lang="es-ES" dirty="0"/>
              <a:t> </a:t>
            </a:r>
            <a:endParaRPr lang="es-E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s-ES" dirty="0">
                <a:solidFill>
                  <a:srgbClr val="FFFFFF">
                    <a:alpha val="60000"/>
                  </a:srgbClr>
                </a:solidFill>
              </a:rPr>
              <a:t>Introducción a GIT</a:t>
            </a:r>
          </a:p>
          <a:p>
            <a:r>
              <a:rPr lang="es-ES" dirty="0"/>
              <a:t>Taller de GIT</a:t>
            </a:r>
            <a:endParaRPr lang="es-E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s-ES" dirty="0"/>
              <a:t>Introducción a HTML y CSS</a:t>
            </a:r>
            <a:endParaRPr lang="es-E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s-ES" dirty="0"/>
              <a:t>Taller HTML y CSS</a:t>
            </a:r>
            <a:endParaRPr lang="es-E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/>
          </a:p>
        </p:txBody>
      </p:sp>
      <p:pic>
        <p:nvPicPr>
          <p:cNvPr id="8" name="Picture Placeholder 7" descr="Logotipo, Icono&#10;&#10;Descripción generada automáticamente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5208928" y="1596771"/>
            <a:ext cx="3448558" cy="3448558"/>
          </a:xfrm>
          <a:ln>
            <a:noFill/>
          </a:ln>
        </p:spPr>
      </p:pic>
      <p:pic>
        <p:nvPicPr>
          <p:cNvPr id="10" name="Picture Placeholder 9" descr="Icono&#10;&#10;Descripción generada automáticamente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Icono&#10;&#10;Descripción generada automáticamente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1CB2412-9BCA-414A-8E8E-8613F2F2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Instalación del Ambiente</a:t>
            </a:r>
          </a:p>
        </p:txBody>
      </p:sp>
      <p:pic>
        <p:nvPicPr>
          <p:cNvPr id="2" name="Imagen 2" descr="Icono&#10;&#10;Descripción generada automáticamente">
            <a:extLst>
              <a:ext uri="{FF2B5EF4-FFF2-40B4-BE49-F238E27FC236}">
                <a16:creationId xmlns:a16="http://schemas.microsoft.com/office/drawing/2014/main" id="{19C3B544-E309-4006-AD1C-77EC078E4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57" y="2476500"/>
            <a:ext cx="1905000" cy="1905000"/>
          </a:xfrm>
          <a:prstGeom prst="rect">
            <a:avLst/>
          </a:prstGeom>
        </p:spPr>
      </p:pic>
      <p:pic>
        <p:nvPicPr>
          <p:cNvPr id="3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463F8C0B-569F-49DB-B02F-915E2194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53" y="2478751"/>
            <a:ext cx="1892137" cy="1900499"/>
          </a:xfrm>
          <a:prstGeom prst="rect">
            <a:avLst/>
          </a:prstGeom>
        </p:spPr>
      </p:pic>
      <p:pic>
        <p:nvPicPr>
          <p:cNvPr id="5" name="Imagen 6" descr="Icono&#10;&#10;Descripción generada automáticamente">
            <a:extLst>
              <a:ext uri="{FF2B5EF4-FFF2-40B4-BE49-F238E27FC236}">
                <a16:creationId xmlns:a16="http://schemas.microsoft.com/office/drawing/2014/main" id="{0D149583-5C1E-4591-B65A-6D3E6A37E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089" y="2421923"/>
            <a:ext cx="3881251" cy="2033945"/>
          </a:xfrm>
          <a:prstGeom prst="rect">
            <a:avLst/>
          </a:prstGeom>
        </p:spPr>
      </p:pic>
      <p:pic>
        <p:nvPicPr>
          <p:cNvPr id="7" name="Imagen 7" descr="Icono&#10;&#10;Descripción generada automáticamente">
            <a:extLst>
              <a:ext uri="{FF2B5EF4-FFF2-40B4-BE49-F238E27FC236}">
                <a16:creationId xmlns:a16="http://schemas.microsoft.com/office/drawing/2014/main" id="{E6743951-123C-4F62-8959-70BF7F1E1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166" y="2017697"/>
            <a:ext cx="2327565" cy="25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GIT</a:t>
            </a:r>
            <a:endParaRPr lang="en-US" sz="6400" kern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1CB2412-9BCA-414A-8E8E-8613F2F2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DB4B5A-613F-4F66-9B9F-C20540CAC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s-BO" dirty="0" err="1">
                <a:ea typeface="+mj-lt"/>
                <a:cs typeface="+mj-lt"/>
              </a:rPr>
              <a:t>Página</a:t>
            </a:r>
            <a:r>
              <a:rPr lang="en-US" dirty="0">
                <a:ea typeface="+mj-lt"/>
                <a:cs typeface="+mj-lt"/>
              </a:rPr>
              <a:t> Web </a:t>
            </a:r>
            <a:endParaRPr lang="es-E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46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5C0798-399F-4728-BF36-0D1242AC8332}"/>
              </a:ext>
            </a:extLst>
          </p:cNvPr>
          <p:cNvSpPr txBox="1"/>
          <p:nvPr/>
        </p:nvSpPr>
        <p:spPr>
          <a:xfrm>
            <a:off x="7663543" y="1161802"/>
            <a:ext cx="27333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Backend</a:t>
            </a:r>
            <a:endParaRPr lang="es-ES" dirty="0"/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51E7D88-BA06-41BA-AD45-4E30A41A003A}"/>
              </a:ext>
            </a:extLst>
          </p:cNvPr>
          <p:cNvSpPr txBox="1"/>
          <p:nvPr/>
        </p:nvSpPr>
        <p:spPr>
          <a:xfrm>
            <a:off x="10434452" y="4595750"/>
            <a:ext cx="13874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/>
              <a:t>Frontend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E27C9B5-B1B6-4E24-9FF9-D750C34E7098}"/>
              </a:ext>
            </a:extLst>
          </p:cNvPr>
          <p:cNvSpPr/>
          <p:nvPr/>
        </p:nvSpPr>
        <p:spPr>
          <a:xfrm>
            <a:off x="2416999" y="3837090"/>
            <a:ext cx="7847609" cy="20583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6CF3A86-A08D-4078-8818-458D5EA7B879}"/>
              </a:ext>
            </a:extLst>
          </p:cNvPr>
          <p:cNvSpPr/>
          <p:nvPr/>
        </p:nvSpPr>
        <p:spPr>
          <a:xfrm>
            <a:off x="5326452" y="670336"/>
            <a:ext cx="2167247" cy="16328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9" descr="Icono&#10;&#10;Descripción generada automáticamente">
            <a:extLst>
              <a:ext uri="{FF2B5EF4-FFF2-40B4-BE49-F238E27FC236}">
                <a16:creationId xmlns:a16="http://schemas.microsoft.com/office/drawing/2014/main" id="{97E0411C-8793-4FF3-99F2-98D83C51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90" y="564948"/>
            <a:ext cx="7770420" cy="56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5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33A5C-0BFD-4225-80CA-2AA9437A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Composición de una página web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BF704-7DF0-4E04-A518-30853FE3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1B33F7-DCC4-4309-A40E-1DE9DC5D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0BA42913-1ED7-4569-89A5-4C7583DC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504" y="1661556"/>
            <a:ext cx="2743200" cy="2743200"/>
          </a:xfrm>
          <a:prstGeom prst="rect">
            <a:avLst/>
          </a:prstGeom>
        </p:spPr>
      </p:pic>
      <p:pic>
        <p:nvPicPr>
          <p:cNvPr id="8" name="Imagen 8" descr="Icono&#10;&#10;Descripción generada automáticamente">
            <a:extLst>
              <a:ext uri="{FF2B5EF4-FFF2-40B4-BE49-F238E27FC236}">
                <a16:creationId xmlns:a16="http://schemas.microsoft.com/office/drawing/2014/main" id="{AD277E8C-05BF-4316-ABB6-F4B9A031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44" y="1661557"/>
            <a:ext cx="2743200" cy="2743200"/>
          </a:xfrm>
          <a:prstGeom prst="rect">
            <a:avLst/>
          </a:prstGeom>
        </p:spPr>
      </p:pic>
      <p:pic>
        <p:nvPicPr>
          <p:cNvPr id="9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F6082E90-5D52-4CB0-B3E4-B79AE1F0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764" y="1821527"/>
            <a:ext cx="2466110" cy="2482634"/>
          </a:xfrm>
          <a:prstGeom prst="rect">
            <a:avLst/>
          </a:prstGeom>
        </p:spPr>
      </p:pic>
      <p:pic>
        <p:nvPicPr>
          <p:cNvPr id="10" name="Imagen 10" descr="Texto&#10;&#10;Descripción generada automáticamente">
            <a:extLst>
              <a:ext uri="{FF2B5EF4-FFF2-40B4-BE49-F238E27FC236}">
                <a16:creationId xmlns:a16="http://schemas.microsoft.com/office/drawing/2014/main" id="{18EA8FDB-23E8-4028-9221-5B1BC46AB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44" y="4405869"/>
            <a:ext cx="2743200" cy="1885950"/>
          </a:xfrm>
          <a:prstGeom prst="rect">
            <a:avLst/>
          </a:prstGeom>
        </p:spPr>
      </p:pic>
      <p:pic>
        <p:nvPicPr>
          <p:cNvPr id="11" name="Imagen 11" descr="Texto&#10;&#10;Descripción generada automáticamente">
            <a:extLst>
              <a:ext uri="{FF2B5EF4-FFF2-40B4-BE49-F238E27FC236}">
                <a16:creationId xmlns:a16="http://schemas.microsoft.com/office/drawing/2014/main" id="{7F9850D7-4FAD-4DD4-8852-BE1C20EBB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686" y="4402235"/>
            <a:ext cx="3133271" cy="1871776"/>
          </a:xfrm>
          <a:prstGeom prst="rect">
            <a:avLst/>
          </a:prstGeom>
        </p:spPr>
      </p:pic>
      <p:pic>
        <p:nvPicPr>
          <p:cNvPr id="12" name="Imagen 12" descr="Texto&#10;&#10;Descripción generada automáticamente">
            <a:extLst>
              <a:ext uri="{FF2B5EF4-FFF2-40B4-BE49-F238E27FC236}">
                <a16:creationId xmlns:a16="http://schemas.microsoft.com/office/drawing/2014/main" id="{4CD8C28E-897F-43FC-982B-AAF0D6E12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1329" y="4815332"/>
            <a:ext cx="3686628" cy="5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122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163FB7-958F-4794-B3EE-EC8933868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76BC85-9361-4044-951E-1D698143E5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28D9D-8887-4AE7-BD39-EBCD268E91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TM33713516</Template>
  <TotalTime>0</TotalTime>
  <Words>613</Words>
  <Application>Microsoft Office PowerPoint</Application>
  <PresentationFormat>Panorámica</PresentationFormat>
  <Paragraphs>119</Paragraphs>
  <Slides>8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3DFloatVTI</vt:lpstr>
      <vt:lpstr>Desarrollo Web</vt:lpstr>
      <vt:lpstr>Agenda</vt:lpstr>
      <vt:lpstr>Instalación del Ambiente</vt:lpstr>
      <vt:lpstr>GIT</vt:lpstr>
      <vt:lpstr>Presentación de PowerPoint</vt:lpstr>
      <vt:lpstr>Página Web </vt:lpstr>
      <vt:lpstr>Presentación de PowerPoint</vt:lpstr>
      <vt:lpstr>Composición de una página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133</cp:revision>
  <dcterms:created xsi:type="dcterms:W3CDTF">2021-09-30T18:23:01Z</dcterms:created>
  <dcterms:modified xsi:type="dcterms:W3CDTF">2021-09-30T19:31:16Z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