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389" r:id="rId6"/>
    <p:sldId id="394" r:id="rId7"/>
    <p:sldId id="317" r:id="rId8"/>
    <p:sldId id="278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392" r:id="rId17"/>
    <p:sldId id="393" r:id="rId18"/>
    <p:sldId id="3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BF019-BE0B-353F-364C-D0DA6444AA00}" v="305" dt="2021-09-30T19:25:52.895"/>
    <p1510:client id="{F70E82AF-C31B-4489-B9AB-6E78FD5EE3FD}" v="37" dt="2021-09-30T18:25:18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3725" autoAdjust="0"/>
  </p:normalViewPr>
  <p:slideViewPr>
    <p:cSldViewPr snapToGrid="0">
      <p:cViewPr varScale="1">
        <p:scale>
          <a:sx n="78" d="100"/>
          <a:sy n="78" d="100"/>
        </p:scale>
        <p:origin x="389" y="4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6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/>
              <a:t>Desarrollo Web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8F0373-85D1-4B2A-A000-00610D9BC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CF6C-4BE0-43E6-BFF8-5E313F0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Podemos tener muchos archivos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E57F3E-D510-4642-A3A2-E75048C29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2369" y="1275891"/>
            <a:ext cx="1241742" cy="179024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684CB-F632-4C8F-87CE-88AB8FC8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62660-683B-4F27-BD13-E491687C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AF829-CFD4-4BFA-875E-1835A8BF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8C4830-2108-4DF8-AC3A-BF972D03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49" y="2268349"/>
            <a:ext cx="1633173" cy="2354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6C807E-D45A-4B38-B602-564B5AF4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15" y="2460749"/>
            <a:ext cx="1499721" cy="2162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88484F-7ACC-4D03-9232-FFF3343C7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889" y="4441936"/>
            <a:ext cx="1499721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7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EB0B-431C-49CC-882F-6D00D479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Ramas (Branch)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F9B4-0881-487E-B044-0373AD1F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CBE72-8C14-4328-BF65-4AA35D16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694D-4AE2-435B-B562-9CA2B07A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846C943C-C15A-4053-A629-1BFEA5557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398" y="2452523"/>
            <a:ext cx="1550737" cy="223038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5884A5-E66C-459A-88A6-7DD43BAEC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620" y="3299510"/>
            <a:ext cx="1550737" cy="2230381"/>
          </a:xfrm>
          <a:prstGeom prst="rect">
            <a:avLst/>
          </a:prstGeom>
        </p:spPr>
      </p:pic>
      <p:pic>
        <p:nvPicPr>
          <p:cNvPr id="2050" name="Picture 2" descr="Programmer Icon #379821 - Free Icons Library">
            <a:extLst>
              <a:ext uri="{FF2B5EF4-FFF2-40B4-BE49-F238E27FC236}">
                <a16:creationId xmlns:a16="http://schemas.microsoft.com/office/drawing/2014/main" id="{813368A9-97A3-4418-860E-D037DCB41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" y="1858465"/>
            <a:ext cx="2733040" cy="273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rtoon,Nose,Pug,Snout,Clip art,Illustration,Puppy,Animated  cartoon,Canidae,Fawn,Art #171648 - Free Icon Library">
            <a:extLst>
              <a:ext uri="{FF2B5EF4-FFF2-40B4-BE49-F238E27FC236}">
                <a16:creationId xmlns:a16="http://schemas.microsoft.com/office/drawing/2014/main" id="{701AF862-3227-4A06-BC4C-8B667A166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878" y="2175489"/>
            <a:ext cx="2913488" cy="291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6507708D-B8C6-4E87-A210-C7F2C721DB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67" t="24887" r="3947" b="58807"/>
          <a:stretch/>
        </p:blipFill>
        <p:spPr>
          <a:xfrm>
            <a:off x="6731893" y="3487755"/>
            <a:ext cx="1503463" cy="43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EB0B-431C-49CC-882F-6D00D479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Ramas (Branch)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F9B4-0881-487E-B044-0373AD1F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CBE72-8C14-4328-BF65-4AA35D16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694D-4AE2-435B-B562-9CA2B07A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Programmer Icon #379821 - Free Icons Library">
            <a:extLst>
              <a:ext uri="{FF2B5EF4-FFF2-40B4-BE49-F238E27FC236}">
                <a16:creationId xmlns:a16="http://schemas.microsoft.com/office/drawing/2014/main" id="{813368A9-97A3-4418-860E-D037DCB41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" y="1858465"/>
            <a:ext cx="2733040" cy="273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rtoon,Nose,Pug,Snout,Clip art,Illustration,Puppy,Animated  cartoon,Canidae,Fawn,Art #171648 - Free Icon Library">
            <a:extLst>
              <a:ext uri="{FF2B5EF4-FFF2-40B4-BE49-F238E27FC236}">
                <a16:creationId xmlns:a16="http://schemas.microsoft.com/office/drawing/2014/main" id="{701AF862-3227-4A06-BC4C-8B667A166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878" y="2175489"/>
            <a:ext cx="2913488" cy="291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F4653E7B-9263-4AA9-9513-35FB08EBD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244" y="2175489"/>
            <a:ext cx="2207813" cy="3166559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F54F409B-A70F-41FF-9295-60792E517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000" y="3746678"/>
            <a:ext cx="1342299" cy="134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0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BO" dirty="0" err="1">
                <a:ea typeface="+mj-lt"/>
                <a:cs typeface="+mj-lt"/>
              </a:rPr>
              <a:t>Página</a:t>
            </a:r>
            <a:r>
              <a:rPr lang="en-US" dirty="0">
                <a:ea typeface="+mj-lt"/>
                <a:cs typeface="+mj-lt"/>
              </a:rPr>
              <a:t> Web </a:t>
            </a:r>
            <a:endParaRPr lang="es-E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46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85C0798-399F-4728-BF36-0D1242AC8332}"/>
              </a:ext>
            </a:extLst>
          </p:cNvPr>
          <p:cNvSpPr txBox="1"/>
          <p:nvPr/>
        </p:nvSpPr>
        <p:spPr>
          <a:xfrm>
            <a:off x="7663543" y="1161802"/>
            <a:ext cx="27333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Backend</a:t>
            </a:r>
            <a:endParaRPr lang="es-ES" dirty="0"/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51E7D88-BA06-41BA-AD45-4E30A41A003A}"/>
              </a:ext>
            </a:extLst>
          </p:cNvPr>
          <p:cNvSpPr txBox="1"/>
          <p:nvPr/>
        </p:nvSpPr>
        <p:spPr>
          <a:xfrm>
            <a:off x="10434452" y="4595750"/>
            <a:ext cx="13874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Frontend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E27C9B5-B1B6-4E24-9FF9-D750C34E7098}"/>
              </a:ext>
            </a:extLst>
          </p:cNvPr>
          <p:cNvSpPr/>
          <p:nvPr/>
        </p:nvSpPr>
        <p:spPr>
          <a:xfrm>
            <a:off x="2416999" y="3837090"/>
            <a:ext cx="7847609" cy="20583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6CF3A86-A08D-4078-8818-458D5EA7B879}"/>
              </a:ext>
            </a:extLst>
          </p:cNvPr>
          <p:cNvSpPr/>
          <p:nvPr/>
        </p:nvSpPr>
        <p:spPr>
          <a:xfrm>
            <a:off x="5326452" y="670336"/>
            <a:ext cx="2167247" cy="16328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9" descr="Icono&#10;&#10;Descripción generada automáticamente">
            <a:extLst>
              <a:ext uri="{FF2B5EF4-FFF2-40B4-BE49-F238E27FC236}">
                <a16:creationId xmlns:a16="http://schemas.microsoft.com/office/drawing/2014/main" id="{97E0411C-8793-4FF3-99F2-98D83C519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90" y="564948"/>
            <a:ext cx="7770420" cy="561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5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33A5C-0BFD-4225-80CA-2AA9437A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Composición de una página web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BF704-7DF0-4E04-A518-30853FE3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1B33F7-DCC4-4309-A40E-1DE9DC5D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  <p:pic>
        <p:nvPicPr>
          <p:cNvPr id="7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0BA42913-1ED7-4569-89A5-4C7583DC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504" y="1661556"/>
            <a:ext cx="2743200" cy="2743200"/>
          </a:xfrm>
          <a:prstGeom prst="rect">
            <a:avLst/>
          </a:prstGeom>
        </p:spPr>
      </p:pic>
      <p:pic>
        <p:nvPicPr>
          <p:cNvPr id="8" name="Imagen 8" descr="Icono&#10;&#10;Descripción generada automáticamente">
            <a:extLst>
              <a:ext uri="{FF2B5EF4-FFF2-40B4-BE49-F238E27FC236}">
                <a16:creationId xmlns:a16="http://schemas.microsoft.com/office/drawing/2014/main" id="{AD277E8C-05BF-4316-ABB6-F4B9A031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44" y="1661557"/>
            <a:ext cx="2743200" cy="2743200"/>
          </a:xfrm>
          <a:prstGeom prst="rect">
            <a:avLst/>
          </a:prstGeom>
        </p:spPr>
      </p:pic>
      <p:pic>
        <p:nvPicPr>
          <p:cNvPr id="9" name="Imagen 9" descr="Logotipo, Icono&#10;&#10;Descripción generada automáticamente">
            <a:extLst>
              <a:ext uri="{FF2B5EF4-FFF2-40B4-BE49-F238E27FC236}">
                <a16:creationId xmlns:a16="http://schemas.microsoft.com/office/drawing/2014/main" id="{F6082E90-5D52-4CB0-B3E4-B79AE1F0A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764" y="1821527"/>
            <a:ext cx="2466110" cy="2482634"/>
          </a:xfrm>
          <a:prstGeom prst="rect">
            <a:avLst/>
          </a:prstGeom>
        </p:spPr>
      </p:pic>
      <p:pic>
        <p:nvPicPr>
          <p:cNvPr id="10" name="Imagen 10" descr="Texto&#10;&#10;Descripción generada automáticamente">
            <a:extLst>
              <a:ext uri="{FF2B5EF4-FFF2-40B4-BE49-F238E27FC236}">
                <a16:creationId xmlns:a16="http://schemas.microsoft.com/office/drawing/2014/main" id="{18EA8FDB-23E8-4028-9221-5B1BC46AB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44" y="4405869"/>
            <a:ext cx="2743200" cy="1885950"/>
          </a:xfrm>
          <a:prstGeom prst="rect">
            <a:avLst/>
          </a:prstGeom>
        </p:spPr>
      </p:pic>
      <p:pic>
        <p:nvPicPr>
          <p:cNvPr id="11" name="Imagen 11" descr="Texto&#10;&#10;Descripción generada automáticamente">
            <a:extLst>
              <a:ext uri="{FF2B5EF4-FFF2-40B4-BE49-F238E27FC236}">
                <a16:creationId xmlns:a16="http://schemas.microsoft.com/office/drawing/2014/main" id="{7F9850D7-4FAD-4DD4-8852-BE1C20EBB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686" y="4402235"/>
            <a:ext cx="3133271" cy="1871776"/>
          </a:xfrm>
          <a:prstGeom prst="rect">
            <a:avLst/>
          </a:prstGeom>
        </p:spPr>
      </p:pic>
      <p:pic>
        <p:nvPicPr>
          <p:cNvPr id="12" name="Imagen 12" descr="Texto&#10;&#10;Descripción generada automáticamente">
            <a:extLst>
              <a:ext uri="{FF2B5EF4-FFF2-40B4-BE49-F238E27FC236}">
                <a16:creationId xmlns:a16="http://schemas.microsoft.com/office/drawing/2014/main" id="{4CD8C28E-897F-43FC-982B-AAF0D6E12F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1329" y="4815332"/>
            <a:ext cx="3686628" cy="5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1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s-ES" dirty="0">
                <a:ea typeface="+mn-lt"/>
                <a:cs typeface="+mn-lt"/>
              </a:rPr>
              <a:t>Instalación del ambiente</a:t>
            </a:r>
            <a:r>
              <a:rPr lang="es-ES" dirty="0"/>
              <a:t> </a:t>
            </a:r>
            <a:endParaRPr lang="es-E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s-ES" dirty="0">
                <a:solidFill>
                  <a:srgbClr val="FFFFFF">
                    <a:alpha val="60000"/>
                  </a:srgbClr>
                </a:solidFill>
              </a:rPr>
              <a:t>Introducción a GIT</a:t>
            </a:r>
          </a:p>
          <a:p>
            <a:r>
              <a:rPr lang="es-ES" dirty="0"/>
              <a:t>Taller de GIT</a:t>
            </a:r>
            <a:endParaRPr lang="es-E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s-ES" dirty="0"/>
              <a:t>Introducción a HTML y CSS</a:t>
            </a:r>
            <a:endParaRPr lang="es-E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s-ES" dirty="0"/>
              <a:t>Taller HTML y CSS</a:t>
            </a:r>
            <a:endParaRPr lang="es-E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/>
          </a:p>
        </p:txBody>
      </p:sp>
      <p:pic>
        <p:nvPicPr>
          <p:cNvPr id="8" name="Picture Placeholder 7" descr="Logotipo, Icono&#10;&#10;Descripción generada automáticamente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5208928" y="1596771"/>
            <a:ext cx="3448558" cy="3448558"/>
          </a:xfrm>
          <a:ln>
            <a:noFill/>
          </a:ln>
        </p:spPr>
      </p:pic>
      <p:pic>
        <p:nvPicPr>
          <p:cNvPr id="10" name="Picture Placeholder 9" descr="Icono&#10;&#10;Descripción generada automáticamente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Icono&#10;&#10;Descripción generada automáticamente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1CB2412-9BCA-414A-8E8E-8613F2F2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Instalación del Ambiente</a:t>
            </a:r>
          </a:p>
        </p:txBody>
      </p:sp>
      <p:pic>
        <p:nvPicPr>
          <p:cNvPr id="2" name="Imagen 2" descr="Icono&#10;&#10;Descripción generada automáticamente">
            <a:extLst>
              <a:ext uri="{FF2B5EF4-FFF2-40B4-BE49-F238E27FC236}">
                <a16:creationId xmlns:a16="http://schemas.microsoft.com/office/drawing/2014/main" id="{19C3B544-E309-4006-AD1C-77EC078E4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57" y="2476500"/>
            <a:ext cx="1905000" cy="1905000"/>
          </a:xfrm>
          <a:prstGeom prst="rect">
            <a:avLst/>
          </a:prstGeom>
        </p:spPr>
      </p:pic>
      <p:pic>
        <p:nvPicPr>
          <p:cNvPr id="3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463F8C0B-569F-49DB-B02F-915E2194B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153" y="2478751"/>
            <a:ext cx="1892137" cy="1900499"/>
          </a:xfrm>
          <a:prstGeom prst="rect">
            <a:avLst/>
          </a:prstGeom>
        </p:spPr>
      </p:pic>
      <p:pic>
        <p:nvPicPr>
          <p:cNvPr id="5" name="Imagen 6" descr="Icono&#10;&#10;Descripción generada automáticamente">
            <a:extLst>
              <a:ext uri="{FF2B5EF4-FFF2-40B4-BE49-F238E27FC236}">
                <a16:creationId xmlns:a16="http://schemas.microsoft.com/office/drawing/2014/main" id="{0D149583-5C1E-4591-B65A-6D3E6A37E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089" y="2421923"/>
            <a:ext cx="3881251" cy="2033945"/>
          </a:xfrm>
          <a:prstGeom prst="rect">
            <a:avLst/>
          </a:prstGeom>
        </p:spPr>
      </p:pic>
      <p:pic>
        <p:nvPicPr>
          <p:cNvPr id="7" name="Imagen 7" descr="Icono&#10;&#10;Descripción generada automáticamente">
            <a:extLst>
              <a:ext uri="{FF2B5EF4-FFF2-40B4-BE49-F238E27FC236}">
                <a16:creationId xmlns:a16="http://schemas.microsoft.com/office/drawing/2014/main" id="{E6743951-123C-4F62-8959-70BF7F1E1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166" y="2017697"/>
            <a:ext cx="2327565" cy="25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948" y="3757671"/>
            <a:ext cx="5437187" cy="10842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Introducci</a:t>
            </a:r>
            <a:r>
              <a:rPr lang="es-CR" dirty="0" err="1"/>
              <a:t>ón</a:t>
            </a:r>
            <a:endParaRPr lang="en-US" sz="6400" kern="12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E5407-6119-4523-92C8-B09ACD611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84" y="1568961"/>
            <a:ext cx="50577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1CB2412-9BCA-414A-8E8E-8613F2F2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s-ES" sz="6000" dirty="0"/>
              <a:t>Git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DB4B5A-613F-4F66-9B9F-C20540CA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A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es Git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qué sirve</a:t>
            </a:r>
          </a:p>
          <a:p>
            <a:r>
              <a:rPr lang="es-C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2054" name="Picture 6" descr="Logo Git PNG transparente - StickPNG">
            <a:extLst>
              <a:ext uri="{FF2B5EF4-FFF2-40B4-BE49-F238E27FC236}">
                <a16:creationId xmlns:a16="http://schemas.microsoft.com/office/drawing/2014/main" id="{026B39B0-3AAA-4116-8B23-F9A1900E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310" y="1347018"/>
            <a:ext cx="4301145" cy="43011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24517-2E1A-4103-9850-61803884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69" y="832303"/>
            <a:ext cx="520097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básico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C29D03-8B29-48DB-B2B3-A484740F8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5237" y="6365570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1600" dirty="0">
                <a:effectLst/>
              </a:rPr>
              <a:t>(html, java)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49F0E2-C1EB-4B69-A2F4-CE6860027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09" y="549275"/>
            <a:ext cx="4002818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227E-542F-4DF4-8F99-00BE1FB9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7B21-E978-429F-B093-2F17DC89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C835B-E2FC-4973-A29B-7A56E2D6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5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8624DB-876D-452A-B938-5A1A41AEF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287" y="1439069"/>
            <a:ext cx="2767114" cy="39798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B471-3226-40D2-AAED-D1D56B63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9D27-99BF-497A-8239-A4FC9DA5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2E44-A389-48E0-85DD-FD869CE2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251C3-92AD-46FE-89FA-181BAA86271F}"/>
              </a:ext>
            </a:extLst>
          </p:cNvPr>
          <p:cNvSpPr txBox="1"/>
          <p:nvPr/>
        </p:nvSpPr>
        <p:spPr>
          <a:xfrm>
            <a:off x="7086600" y="1774371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ID23424     “primer commit”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3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B471-3226-40D2-AAED-D1D56B63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9D27-99BF-497A-8239-A4FC9DA5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2E44-A389-48E0-85DD-FD869CE2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251C3-92AD-46FE-89FA-181BAA86271F}"/>
              </a:ext>
            </a:extLst>
          </p:cNvPr>
          <p:cNvSpPr txBox="1"/>
          <p:nvPr/>
        </p:nvSpPr>
        <p:spPr>
          <a:xfrm>
            <a:off x="7086599" y="1774371"/>
            <a:ext cx="4310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ID23424     “primer commit”</a:t>
            </a:r>
          </a:p>
          <a:p>
            <a:endParaRPr lang="en-AU" dirty="0"/>
          </a:p>
          <a:p>
            <a:r>
              <a:rPr lang="en-AU" dirty="0"/>
              <a:t>ID23452     “</a:t>
            </a:r>
            <a:r>
              <a:rPr lang="en-AU" dirty="0" err="1"/>
              <a:t>función</a:t>
            </a:r>
            <a:r>
              <a:rPr lang="en-AU" dirty="0"/>
              <a:t> de </a:t>
            </a:r>
            <a:r>
              <a:rPr lang="en-AU" dirty="0" err="1"/>
              <a:t>pagar</a:t>
            </a:r>
            <a:r>
              <a:rPr lang="en-AU" dirty="0"/>
              <a:t> </a:t>
            </a:r>
            <a:r>
              <a:rPr lang="en-AU" dirty="0" err="1"/>
              <a:t>añadida</a:t>
            </a:r>
            <a:r>
              <a:rPr lang="en-AU" dirty="0"/>
              <a:t>”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554B8F-2CC6-4D34-9222-C4188EB07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530" y="1439069"/>
            <a:ext cx="2774871" cy="3979862"/>
          </a:xfrm>
        </p:spPr>
      </p:pic>
    </p:spTree>
    <p:extLst>
      <p:ext uri="{BB962C8B-B14F-4D97-AF65-F5344CB8AC3E}">
        <p14:creationId xmlns:p14="http://schemas.microsoft.com/office/powerpoint/2010/main" val="234412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B471-3226-40D2-AAED-D1D56B63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9D27-99BF-497A-8239-A4FC9DA5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2E44-A389-48E0-85DD-FD869CE2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251C3-92AD-46FE-89FA-181BAA86271F}"/>
              </a:ext>
            </a:extLst>
          </p:cNvPr>
          <p:cNvSpPr txBox="1"/>
          <p:nvPr/>
        </p:nvSpPr>
        <p:spPr>
          <a:xfrm>
            <a:off x="7086599" y="1774371"/>
            <a:ext cx="4310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ID23424     “primer commit”</a:t>
            </a:r>
          </a:p>
          <a:p>
            <a:endParaRPr lang="en-AU" dirty="0"/>
          </a:p>
          <a:p>
            <a:r>
              <a:rPr lang="en-AU" dirty="0"/>
              <a:t>ID23452     “</a:t>
            </a:r>
            <a:r>
              <a:rPr lang="en-AU" dirty="0" err="1"/>
              <a:t>función</a:t>
            </a:r>
            <a:r>
              <a:rPr lang="en-AU" dirty="0"/>
              <a:t> de </a:t>
            </a:r>
            <a:r>
              <a:rPr lang="en-AU" dirty="0" err="1"/>
              <a:t>pagar</a:t>
            </a:r>
            <a:r>
              <a:rPr lang="en-AU" dirty="0"/>
              <a:t> </a:t>
            </a:r>
            <a:r>
              <a:rPr lang="en-AU" dirty="0" err="1"/>
              <a:t>añadida</a:t>
            </a:r>
            <a:r>
              <a:rPr lang="en-AU" dirty="0"/>
              <a:t>”</a:t>
            </a:r>
          </a:p>
          <a:p>
            <a:endParaRPr lang="en-AU" dirty="0"/>
          </a:p>
          <a:p>
            <a:r>
              <a:rPr lang="en-AU" dirty="0"/>
              <a:t>ID23433     “</a:t>
            </a:r>
            <a:r>
              <a:rPr lang="en-AU" dirty="0" err="1"/>
              <a:t>función</a:t>
            </a:r>
            <a:r>
              <a:rPr lang="en-AU" dirty="0"/>
              <a:t> 3 </a:t>
            </a:r>
            <a:r>
              <a:rPr lang="en-AU" dirty="0" err="1"/>
              <a:t>añadida</a:t>
            </a:r>
            <a:r>
              <a:rPr lang="en-AU" dirty="0"/>
              <a:t>”</a:t>
            </a:r>
          </a:p>
          <a:p>
            <a:endParaRPr lang="en-AU" dirty="0"/>
          </a:p>
          <a:p>
            <a:r>
              <a:rPr lang="en-AU" dirty="0"/>
              <a:t>ID23423     “</a:t>
            </a:r>
            <a:r>
              <a:rPr lang="en-AU" dirty="0" err="1"/>
              <a:t>función</a:t>
            </a:r>
            <a:r>
              <a:rPr lang="en-AU" dirty="0"/>
              <a:t> 4 </a:t>
            </a:r>
            <a:r>
              <a:rPr lang="en-AU" dirty="0" err="1"/>
              <a:t>añadida</a:t>
            </a:r>
            <a:r>
              <a:rPr lang="en-AU" dirty="0"/>
              <a:t>”</a:t>
            </a:r>
          </a:p>
          <a:p>
            <a:endParaRPr lang="en-AU" dirty="0"/>
          </a:p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189CB5A-436D-44D2-9ACA-BF7C18DFF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902" y="1439069"/>
            <a:ext cx="2760500" cy="3979862"/>
          </a:xfrm>
        </p:spPr>
      </p:pic>
    </p:spTree>
    <p:extLst>
      <p:ext uri="{BB962C8B-B14F-4D97-AF65-F5344CB8AC3E}">
        <p14:creationId xmlns:p14="http://schemas.microsoft.com/office/powerpoint/2010/main" val="90561401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163FB7-958F-4794-B3EE-EC8933868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128D9D-8887-4AE7-BD39-EBCD268E911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F76BC85-9361-4044-951E-1D698143E54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TM33713516</Template>
  <TotalTime>98</TotalTime>
  <Words>188</Words>
  <Application>Microsoft Office PowerPoint</Application>
  <PresentationFormat>Widescreen</PresentationFormat>
  <Paragraphs>64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Walbaum Display</vt:lpstr>
      <vt:lpstr>3DFloatVTI</vt:lpstr>
      <vt:lpstr>Desarrollo Web</vt:lpstr>
      <vt:lpstr>Agenda</vt:lpstr>
      <vt:lpstr>Instalación del Ambiente</vt:lpstr>
      <vt:lpstr>Introducción</vt:lpstr>
      <vt:lpstr>Git</vt:lpstr>
      <vt:lpstr>Ejemplo básico</vt:lpstr>
      <vt:lpstr>PowerPoint Presentation</vt:lpstr>
      <vt:lpstr>PowerPoint Presentation</vt:lpstr>
      <vt:lpstr>PowerPoint Presentation</vt:lpstr>
      <vt:lpstr>Podemos tener muchos archivos</vt:lpstr>
      <vt:lpstr>Ramas (Branch)</vt:lpstr>
      <vt:lpstr>Ramas (Branch)</vt:lpstr>
      <vt:lpstr>Página Web </vt:lpstr>
      <vt:lpstr>PowerPoint Presentation</vt:lpstr>
      <vt:lpstr>Composición de una página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Herrera Gamez, Ronald</cp:lastModifiedBy>
  <cp:revision>146</cp:revision>
  <dcterms:created xsi:type="dcterms:W3CDTF">2021-09-30T18:23:01Z</dcterms:created>
  <dcterms:modified xsi:type="dcterms:W3CDTF">2021-10-01T20:09:10Z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