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0357A-ACE1-4269-809A-6C0A5C64DF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3ADC3FC-5E41-4A44-9277-1136F7B8EF56}">
      <dgm:prSet phldrT="[Texto]"/>
      <dgm:spPr/>
      <dgm:t>
        <a:bodyPr/>
        <a:lstStyle/>
        <a:p>
          <a:r>
            <a:rPr lang="es-EC" b="1" dirty="0" smtClean="0"/>
            <a:t>EVOLUCION DE LOS LENGUAJES DE PROGRAMACION</a:t>
          </a:r>
          <a:endParaRPr lang="es-ES" dirty="0"/>
        </a:p>
      </dgm:t>
    </dgm:pt>
    <dgm:pt modelId="{2373FA0A-C33C-4565-BE33-CBFD372168D0}" type="parTrans" cxnId="{AF1165BE-5ABA-426D-8E5E-3DF3CBB9484A}">
      <dgm:prSet/>
      <dgm:spPr/>
      <dgm:t>
        <a:bodyPr/>
        <a:lstStyle/>
        <a:p>
          <a:endParaRPr lang="es-ES"/>
        </a:p>
      </dgm:t>
    </dgm:pt>
    <dgm:pt modelId="{A5B32E9F-800F-466A-95D5-7430ACB65120}" type="sibTrans" cxnId="{AF1165BE-5ABA-426D-8E5E-3DF3CBB9484A}">
      <dgm:prSet/>
      <dgm:spPr/>
      <dgm:t>
        <a:bodyPr/>
        <a:lstStyle/>
        <a:p>
          <a:endParaRPr lang="es-ES"/>
        </a:p>
      </dgm:t>
    </dgm:pt>
    <dgm:pt modelId="{B062FC93-05F3-4225-AB6E-759BDC6FA0C0}" type="asst">
      <dgm:prSet phldrT="[Texto]"/>
      <dgm:spPr/>
      <dgm:t>
        <a:bodyPr/>
        <a:lstStyle/>
        <a:p>
          <a:r>
            <a:rPr lang="es-ES" dirty="0" smtClean="0"/>
            <a:t>Los primeros lenguajes de programación preceden a ala computadora en un principio eran códigos</a:t>
          </a:r>
          <a:endParaRPr lang="es-ES" dirty="0"/>
        </a:p>
      </dgm:t>
    </dgm:pt>
    <dgm:pt modelId="{C24CF60F-CACC-407A-B1E6-5F636724A08B}" type="parTrans" cxnId="{3577350B-4184-4335-8DA0-405973B0BF8D}">
      <dgm:prSet/>
      <dgm:spPr/>
      <dgm:t>
        <a:bodyPr/>
        <a:lstStyle/>
        <a:p>
          <a:endParaRPr lang="es-ES"/>
        </a:p>
      </dgm:t>
    </dgm:pt>
    <dgm:pt modelId="{B681D100-936D-4634-A1ED-AEEBB0F91727}" type="sibTrans" cxnId="{3577350B-4184-4335-8DA0-405973B0BF8D}">
      <dgm:prSet/>
      <dgm:spPr/>
      <dgm:t>
        <a:bodyPr/>
        <a:lstStyle/>
        <a:p>
          <a:endParaRPr lang="es-ES"/>
        </a:p>
      </dgm:t>
    </dgm:pt>
    <dgm:pt modelId="{2B3840C7-1602-43BE-89EF-700854760DDD}">
      <dgm:prSet phldrT="[Texto]"/>
      <dgm:spPr/>
      <dgm:t>
        <a:bodyPr/>
        <a:lstStyle/>
        <a:p>
          <a:r>
            <a:rPr lang="es-ES" dirty="0" smtClean="0"/>
            <a:t>Fortran 1957</a:t>
          </a:r>
          <a:endParaRPr lang="es-ES" dirty="0"/>
        </a:p>
      </dgm:t>
    </dgm:pt>
    <dgm:pt modelId="{645D6516-1373-4632-BDC5-356BE46C553D}" type="parTrans" cxnId="{8EE04A94-2EF7-4AD3-851C-8C9BE47DD189}">
      <dgm:prSet/>
      <dgm:spPr/>
      <dgm:t>
        <a:bodyPr/>
        <a:lstStyle/>
        <a:p>
          <a:endParaRPr lang="es-ES"/>
        </a:p>
      </dgm:t>
    </dgm:pt>
    <dgm:pt modelId="{C20CF263-3CF0-4530-AD7D-EF7D86A55397}" type="sibTrans" cxnId="{8EE04A94-2EF7-4AD3-851C-8C9BE47DD189}">
      <dgm:prSet/>
      <dgm:spPr/>
      <dgm:t>
        <a:bodyPr/>
        <a:lstStyle/>
        <a:p>
          <a:endParaRPr lang="es-ES"/>
        </a:p>
      </dgm:t>
    </dgm:pt>
    <dgm:pt modelId="{AC7156FD-E8C4-4FB6-BCC8-CF121FB17FC5}">
      <dgm:prSet phldrT="[Texto]"/>
      <dgm:spPr/>
      <dgm:t>
        <a:bodyPr/>
        <a:lstStyle/>
        <a:p>
          <a:r>
            <a:rPr lang="es-ES" dirty="0" err="1" smtClean="0"/>
            <a:t>Gombol</a:t>
          </a:r>
          <a:r>
            <a:rPr lang="es-ES" dirty="0" smtClean="0"/>
            <a:t> 1959</a:t>
          </a:r>
          <a:endParaRPr lang="es-ES" dirty="0"/>
        </a:p>
      </dgm:t>
    </dgm:pt>
    <dgm:pt modelId="{14FE7FA9-421E-4F27-9277-0B5E2D992500}" type="parTrans" cxnId="{8C22498B-7080-452B-9B60-48BFB89B4D49}">
      <dgm:prSet/>
      <dgm:spPr/>
      <dgm:t>
        <a:bodyPr/>
        <a:lstStyle/>
        <a:p>
          <a:endParaRPr lang="es-ES"/>
        </a:p>
      </dgm:t>
    </dgm:pt>
    <dgm:pt modelId="{F3AE77DA-D7D7-44EC-A57B-BDB389E37F42}" type="sibTrans" cxnId="{8C22498B-7080-452B-9B60-48BFB89B4D49}">
      <dgm:prSet/>
      <dgm:spPr/>
      <dgm:t>
        <a:bodyPr/>
        <a:lstStyle/>
        <a:p>
          <a:endParaRPr lang="es-ES"/>
        </a:p>
      </dgm:t>
    </dgm:pt>
    <dgm:pt modelId="{322401FC-5C1B-45D6-AE5D-C84800749E25}">
      <dgm:prSet phldrT="[Texto]"/>
      <dgm:spPr/>
      <dgm:t>
        <a:bodyPr/>
        <a:lstStyle/>
        <a:p>
          <a:r>
            <a:rPr lang="es-ES" dirty="0" smtClean="0"/>
            <a:t>Basic 1964</a:t>
          </a:r>
          <a:endParaRPr lang="es-ES" dirty="0"/>
        </a:p>
      </dgm:t>
    </dgm:pt>
    <dgm:pt modelId="{9B9ACFB5-F81C-4B57-8CA3-3AD3FE2EA627}" type="parTrans" cxnId="{8D04427D-10C1-492B-A8B0-14055EDD2B4F}">
      <dgm:prSet/>
      <dgm:spPr/>
      <dgm:t>
        <a:bodyPr/>
        <a:lstStyle/>
        <a:p>
          <a:endParaRPr lang="es-ES"/>
        </a:p>
      </dgm:t>
    </dgm:pt>
    <dgm:pt modelId="{6017B324-6984-4EF5-9EFF-65AD0C9476B5}" type="sibTrans" cxnId="{8D04427D-10C1-492B-A8B0-14055EDD2B4F}">
      <dgm:prSet/>
      <dgm:spPr/>
      <dgm:t>
        <a:bodyPr/>
        <a:lstStyle/>
        <a:p>
          <a:endParaRPr lang="es-ES"/>
        </a:p>
      </dgm:t>
    </dgm:pt>
    <dgm:pt modelId="{1CAFCF0A-6FBF-4217-A2E4-CC95BACE9AEC}">
      <dgm:prSet phldrT="[Texto]"/>
      <dgm:spPr/>
      <dgm:t>
        <a:bodyPr/>
        <a:lstStyle/>
        <a:p>
          <a:r>
            <a:rPr lang="es-ES" dirty="0" smtClean="0"/>
            <a:t>C/C++ 1972 a 1983</a:t>
          </a:r>
          <a:endParaRPr lang="es-ES" dirty="0"/>
        </a:p>
      </dgm:t>
    </dgm:pt>
    <dgm:pt modelId="{240D6860-4E2E-4DC3-9313-43883A7AD2CA}" type="parTrans" cxnId="{673E6066-0409-4799-84B5-B87D2D923585}">
      <dgm:prSet/>
      <dgm:spPr/>
      <dgm:t>
        <a:bodyPr/>
        <a:lstStyle/>
        <a:p>
          <a:endParaRPr lang="es-ES"/>
        </a:p>
      </dgm:t>
    </dgm:pt>
    <dgm:pt modelId="{AC3DF91D-8413-4CCB-9D93-EC840DEA7F1F}" type="sibTrans" cxnId="{673E6066-0409-4799-84B5-B87D2D923585}">
      <dgm:prSet/>
      <dgm:spPr/>
      <dgm:t>
        <a:bodyPr/>
        <a:lstStyle/>
        <a:p>
          <a:endParaRPr lang="es-ES"/>
        </a:p>
      </dgm:t>
    </dgm:pt>
    <dgm:pt modelId="{ACFFDD4F-025F-42E1-B65E-11EE062A1B06}">
      <dgm:prSet phldrT="[Texto]"/>
      <dgm:spPr/>
      <dgm:t>
        <a:bodyPr/>
        <a:lstStyle/>
        <a:p>
          <a:r>
            <a:rPr lang="es-ES" dirty="0" smtClean="0"/>
            <a:t>Pascal 1970 </a:t>
          </a:r>
          <a:endParaRPr lang="es-ES" dirty="0"/>
        </a:p>
      </dgm:t>
    </dgm:pt>
    <dgm:pt modelId="{D9AB7837-FC6A-4C09-BE9F-0F3160373F4C}" type="parTrans" cxnId="{F3CA5E12-6F06-43D7-BCFE-443548820CFF}">
      <dgm:prSet/>
      <dgm:spPr/>
      <dgm:t>
        <a:bodyPr/>
        <a:lstStyle/>
        <a:p>
          <a:endParaRPr lang="es-ES"/>
        </a:p>
      </dgm:t>
    </dgm:pt>
    <dgm:pt modelId="{9BEBE16B-8429-45E2-838F-3B3ADEC5897F}" type="sibTrans" cxnId="{F3CA5E12-6F06-43D7-BCFE-443548820CFF}">
      <dgm:prSet/>
      <dgm:spPr/>
      <dgm:t>
        <a:bodyPr/>
        <a:lstStyle/>
        <a:p>
          <a:endParaRPr lang="es-ES"/>
        </a:p>
      </dgm:t>
    </dgm:pt>
    <dgm:pt modelId="{F0C3E599-0E61-4C92-9F82-84C7980D9D99}">
      <dgm:prSet phldrT="[Texto]"/>
      <dgm:spPr/>
      <dgm:t>
        <a:bodyPr/>
        <a:lstStyle/>
        <a:p>
          <a:r>
            <a:rPr lang="es-ES" dirty="0" smtClean="0"/>
            <a:t>Es un lenguaje de programación desarrollado por el profesor </a:t>
          </a:r>
          <a:r>
            <a:rPr lang="es-ES" dirty="0" err="1" smtClean="0"/>
            <a:t>Niklaus</a:t>
          </a:r>
          <a:r>
            <a:rPr lang="es-ES" dirty="0" smtClean="0"/>
            <a:t> </a:t>
          </a:r>
          <a:r>
            <a:rPr lang="es-ES" dirty="0" err="1" smtClean="0"/>
            <a:t>Wirth</a:t>
          </a:r>
          <a:r>
            <a:rPr lang="es-ES" dirty="0" smtClean="0"/>
            <a:t>, con el objetivo de facilitar el aprendizaje de programación a sus alumnos.</a:t>
          </a:r>
          <a:endParaRPr lang="es-ES" dirty="0"/>
        </a:p>
      </dgm:t>
    </dgm:pt>
    <dgm:pt modelId="{B1F34F19-AD86-4A15-90D8-2F684A5E812E}" type="parTrans" cxnId="{6545A941-1ED2-4C0B-9FE6-035450FA497E}">
      <dgm:prSet/>
      <dgm:spPr/>
      <dgm:t>
        <a:bodyPr/>
        <a:lstStyle/>
        <a:p>
          <a:endParaRPr lang="es-ES"/>
        </a:p>
      </dgm:t>
    </dgm:pt>
    <dgm:pt modelId="{8E7A38F8-0DE1-4EA0-976A-C8405AB3FF7E}" type="sibTrans" cxnId="{6545A941-1ED2-4C0B-9FE6-035450FA497E}">
      <dgm:prSet/>
      <dgm:spPr/>
      <dgm:t>
        <a:bodyPr/>
        <a:lstStyle/>
        <a:p>
          <a:endParaRPr lang="es-ES"/>
        </a:p>
      </dgm:t>
    </dgm:pt>
    <dgm:pt modelId="{CE9D23EB-35C3-4EEE-AF90-C1E613359E60}">
      <dgm:prSet phldrT="[Texto]"/>
      <dgm:spPr/>
      <dgm:t>
        <a:bodyPr/>
        <a:lstStyle/>
        <a:p>
          <a:r>
            <a:rPr lang="es-ES" dirty="0" smtClean="0"/>
            <a:t>Ada 1980</a:t>
          </a:r>
          <a:endParaRPr lang="es-ES" dirty="0"/>
        </a:p>
      </dgm:t>
    </dgm:pt>
    <dgm:pt modelId="{D008ADCA-9AC9-45EE-9E93-3C644E92DCB8}" type="parTrans" cxnId="{BD5B96F2-6F05-40AB-9032-6656A085430B}">
      <dgm:prSet/>
      <dgm:spPr/>
      <dgm:t>
        <a:bodyPr/>
        <a:lstStyle/>
        <a:p>
          <a:endParaRPr lang="es-ES"/>
        </a:p>
      </dgm:t>
    </dgm:pt>
    <dgm:pt modelId="{69A45B83-71E8-4C69-9B8D-4AE6CABFED6C}" type="sibTrans" cxnId="{BD5B96F2-6F05-40AB-9032-6656A085430B}">
      <dgm:prSet/>
      <dgm:spPr/>
      <dgm:t>
        <a:bodyPr/>
        <a:lstStyle/>
        <a:p>
          <a:endParaRPr lang="es-ES"/>
        </a:p>
      </dgm:t>
    </dgm:pt>
    <dgm:pt modelId="{07530668-8E43-4A2D-B6F1-243AFF30DB62}">
      <dgm:prSet phldrT="[Texto]"/>
      <dgm:spPr/>
      <dgm:t>
        <a:bodyPr/>
        <a:lstStyle/>
        <a:p>
          <a:r>
            <a:rPr lang="es-EC" dirty="0" smtClean="0"/>
            <a:t>Un lenguaje de programación de alto nivel de propósito general. Para cálculo numérico y científico. Es el lenguaje de programación más antiguo creado por</a:t>
          </a:r>
          <a:r>
            <a:rPr lang="en-US" dirty="0" smtClean="0"/>
            <a:t> IBM Mathematical Formula Translating System.</a:t>
          </a:r>
          <a:endParaRPr lang="es-ES" dirty="0"/>
        </a:p>
      </dgm:t>
    </dgm:pt>
    <dgm:pt modelId="{22D57DCC-9EA1-4C3E-9342-89B7583CE44F}" type="parTrans" cxnId="{483DF3E7-36AA-4E05-BCB8-9F4198935B96}">
      <dgm:prSet/>
      <dgm:spPr/>
      <dgm:t>
        <a:bodyPr/>
        <a:lstStyle/>
        <a:p>
          <a:endParaRPr lang="es-ES"/>
        </a:p>
      </dgm:t>
    </dgm:pt>
    <dgm:pt modelId="{281EE09D-F51F-4AAB-8B46-E5DC3F9F2276}" type="sibTrans" cxnId="{483DF3E7-36AA-4E05-BCB8-9F4198935B96}">
      <dgm:prSet/>
      <dgm:spPr/>
      <dgm:t>
        <a:bodyPr/>
        <a:lstStyle/>
        <a:p>
          <a:endParaRPr lang="es-ES"/>
        </a:p>
      </dgm:t>
    </dgm:pt>
    <dgm:pt modelId="{88FE562B-329F-489C-AFED-2043C79432A8}">
      <dgm:prSet phldrT="[Texto]"/>
      <dgm:spPr/>
      <dgm:t>
        <a:bodyPr/>
        <a:lstStyle/>
        <a:p>
          <a:r>
            <a:rPr lang="es-ES" dirty="0" smtClean="0"/>
            <a:t>Usado principalmente para informática empresarial. Es el primer lenguaje de programación que se demanda  por el departamento de defensa del EE.UU.</a:t>
          </a:r>
          <a:endParaRPr lang="es-ES" dirty="0"/>
        </a:p>
      </dgm:t>
    </dgm:pt>
    <dgm:pt modelId="{675C0B02-7A70-4404-96B3-77B173AAD7C1}" type="parTrans" cxnId="{973A8572-9B9E-4415-842E-1B707C8FBAED}">
      <dgm:prSet/>
      <dgm:spPr/>
      <dgm:t>
        <a:bodyPr/>
        <a:lstStyle/>
        <a:p>
          <a:endParaRPr lang="es-ES"/>
        </a:p>
      </dgm:t>
    </dgm:pt>
    <dgm:pt modelId="{C599F773-CA4B-4425-892E-D69C84D4610B}" type="sibTrans" cxnId="{973A8572-9B9E-4415-842E-1B707C8FBAED}">
      <dgm:prSet/>
      <dgm:spPr/>
      <dgm:t>
        <a:bodyPr/>
        <a:lstStyle/>
        <a:p>
          <a:endParaRPr lang="es-ES"/>
        </a:p>
      </dgm:t>
    </dgm:pt>
    <dgm:pt modelId="{363E2733-C8E9-4A61-8BC3-1AD06B41023D}">
      <dgm:prSet phldrT="[Texto]"/>
      <dgm:spPr/>
      <dgm:t>
        <a:bodyPr/>
        <a:lstStyle/>
        <a:p>
          <a:r>
            <a:rPr lang="es-ES" dirty="0" smtClean="0"/>
            <a:t>Diseñado por la simplicidad. Su popularidad exploto a mediados de los años 70 junto a los computadores personales.</a:t>
          </a:r>
          <a:endParaRPr lang="es-ES" dirty="0"/>
        </a:p>
      </dgm:t>
    </dgm:pt>
    <dgm:pt modelId="{322ADD45-8F6C-4731-A322-100C29749E9D}" type="parTrans" cxnId="{80504FCC-78AA-4226-84EB-5CF58938C949}">
      <dgm:prSet/>
      <dgm:spPr/>
    </dgm:pt>
    <dgm:pt modelId="{AC85EDA7-0F07-40C1-8A25-09084752BC9C}" type="sibTrans" cxnId="{80504FCC-78AA-4226-84EB-5CF58938C949}">
      <dgm:prSet/>
      <dgm:spPr/>
    </dgm:pt>
    <dgm:pt modelId="{C2D7E1AC-063C-44B4-8005-914028BA9DEF}">
      <dgm:prSet phldrT="[Texto]"/>
      <dgm:spPr/>
      <dgm:t>
        <a:bodyPr/>
        <a:lstStyle/>
        <a:p>
          <a:r>
            <a:rPr lang="es-ES" dirty="0" smtClean="0"/>
            <a:t>Derivado del pascal, utilizado para el desarrollo de software de gran envergadura.</a:t>
          </a:r>
          <a:endParaRPr lang="es-ES" dirty="0"/>
        </a:p>
      </dgm:t>
    </dgm:pt>
    <dgm:pt modelId="{985F7151-761E-4216-BE60-21144AC30BD9}" type="parTrans" cxnId="{55C7B2E1-F429-4F81-A901-41D5909E543F}">
      <dgm:prSet/>
      <dgm:spPr/>
    </dgm:pt>
    <dgm:pt modelId="{8E8572D9-9DDD-4CD6-9841-030C98EFB24C}" type="sibTrans" cxnId="{55C7B2E1-F429-4F81-A901-41D5909E543F}">
      <dgm:prSet/>
      <dgm:spPr/>
    </dgm:pt>
    <dgm:pt modelId="{D3D4B16A-45D7-442E-B806-05E4A59766D6}">
      <dgm:prSet phldrT="[Texto]"/>
      <dgm:spPr/>
      <dgm:t>
        <a:bodyPr/>
        <a:lstStyle/>
        <a:p>
          <a:r>
            <a:rPr lang="es-ES" dirty="0" smtClean="0"/>
            <a:t>Creado por el sistema </a:t>
          </a:r>
          <a:r>
            <a:rPr lang="es-ES" dirty="0" err="1" smtClean="0"/>
            <a:t>unix</a:t>
          </a:r>
          <a:r>
            <a:rPr lang="es-ES" dirty="0" smtClean="0"/>
            <a:t>, fue diseñado por </a:t>
          </a:r>
          <a:r>
            <a:rPr lang="es-ES" dirty="0" err="1" smtClean="0"/>
            <a:t>Bjarne</a:t>
          </a:r>
          <a:r>
            <a:rPr lang="es-ES" dirty="0" smtClean="0"/>
            <a:t> </a:t>
          </a:r>
          <a:r>
            <a:rPr lang="es-ES" dirty="0" err="1" smtClean="0"/>
            <a:t>Stroustrup</a:t>
          </a:r>
          <a:r>
            <a:rPr lang="es-ES" dirty="0" smtClean="0"/>
            <a:t>, con intención de extender y popularizar el lenguaje en C.</a:t>
          </a:r>
          <a:endParaRPr lang="es-ES" dirty="0"/>
        </a:p>
      </dgm:t>
    </dgm:pt>
    <dgm:pt modelId="{49FD323D-2206-4B6B-9DAD-C9799677177B}" type="parTrans" cxnId="{9DD88346-0338-4E20-96B6-60908108E785}">
      <dgm:prSet/>
      <dgm:spPr/>
    </dgm:pt>
    <dgm:pt modelId="{2465F91A-1382-4CEA-BE4F-9F373964594C}" type="sibTrans" cxnId="{9DD88346-0338-4E20-96B6-60908108E785}">
      <dgm:prSet/>
      <dgm:spPr/>
    </dgm:pt>
    <dgm:pt modelId="{02687441-CAA8-491C-9058-A719DDBBC757}">
      <dgm:prSet phldrT="[Texto]"/>
      <dgm:spPr/>
      <dgm:t>
        <a:bodyPr/>
        <a:lstStyle/>
        <a:p>
          <a:r>
            <a:rPr lang="es-ES" dirty="0" smtClean="0"/>
            <a:t>Java 1995 </a:t>
          </a:r>
          <a:endParaRPr lang="es-ES" dirty="0"/>
        </a:p>
      </dgm:t>
    </dgm:pt>
    <dgm:pt modelId="{00F6FB4F-8B1B-4008-9171-42AE3EBD9941}" type="parTrans" cxnId="{5E089C6D-7A19-4969-97B0-3F5304B3E5E4}">
      <dgm:prSet/>
      <dgm:spPr/>
    </dgm:pt>
    <dgm:pt modelId="{B2FD17C4-D0D4-4348-B700-A145BCE00263}" type="sibTrans" cxnId="{5E089C6D-7A19-4969-97B0-3F5304B3E5E4}">
      <dgm:prSet/>
      <dgm:spPr/>
    </dgm:pt>
    <dgm:pt modelId="{2E86659D-4820-48EA-A67C-E07DDD2E6697}">
      <dgm:prSet phldrT="[Texto]"/>
      <dgm:spPr/>
      <dgm:t>
        <a:bodyPr/>
        <a:lstStyle/>
        <a:p>
          <a:r>
            <a:rPr lang="es-ES" dirty="0" smtClean="0"/>
            <a:t>Originalmente creado por James </a:t>
          </a:r>
          <a:r>
            <a:rPr lang="es-ES" dirty="0" err="1" smtClean="0"/>
            <a:t>Gosling</a:t>
          </a:r>
          <a:r>
            <a:rPr lang="es-ES" dirty="0" smtClean="0"/>
            <a:t>, mas tarde adquirida por la compañía Oracle, fue fundamental para la plataforma Java de </a:t>
          </a:r>
          <a:r>
            <a:rPr lang="es-ES" dirty="0" err="1" smtClean="0"/>
            <a:t>Sun</a:t>
          </a:r>
          <a:r>
            <a:rPr lang="es-ES" dirty="0" smtClean="0"/>
            <a:t> Microsystems.</a:t>
          </a:r>
          <a:endParaRPr lang="es-ES" dirty="0"/>
        </a:p>
      </dgm:t>
    </dgm:pt>
    <dgm:pt modelId="{EC6603E0-96FD-4DE9-8105-04DF20C19AF2}" type="parTrans" cxnId="{E5676D76-7F5B-441C-822A-0808CB798B88}">
      <dgm:prSet/>
      <dgm:spPr/>
    </dgm:pt>
    <dgm:pt modelId="{42526C32-9DBD-42B6-B907-ECBB850E8AC2}" type="sibTrans" cxnId="{E5676D76-7F5B-441C-822A-0808CB798B88}">
      <dgm:prSet/>
      <dgm:spPr/>
    </dgm:pt>
    <dgm:pt modelId="{FD3BE15E-66F9-4F59-94B0-D79BF1B5B29E}" type="pres">
      <dgm:prSet presAssocID="{45F0357A-ACE1-4269-809A-6C0A5C64DF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E3E9680-FB9B-41AB-AB39-ACD3042C3E8D}" type="pres">
      <dgm:prSet presAssocID="{B3ADC3FC-5E41-4A44-9277-1136F7B8EF56}" presName="hierRoot1" presStyleCnt="0">
        <dgm:presLayoutVars>
          <dgm:hierBranch val="init"/>
        </dgm:presLayoutVars>
      </dgm:prSet>
      <dgm:spPr/>
    </dgm:pt>
    <dgm:pt modelId="{6F001D2C-5945-4986-9DE8-070A23608AFD}" type="pres">
      <dgm:prSet presAssocID="{B3ADC3FC-5E41-4A44-9277-1136F7B8EF56}" presName="rootComposite1" presStyleCnt="0"/>
      <dgm:spPr/>
    </dgm:pt>
    <dgm:pt modelId="{C7C71BB7-E0B5-4BA4-9197-F333EC0AED7E}" type="pres">
      <dgm:prSet presAssocID="{B3ADC3FC-5E41-4A44-9277-1136F7B8EF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9DF2C7-1F84-41D3-884A-F9ECCF8135AD}" type="pres">
      <dgm:prSet presAssocID="{B3ADC3FC-5E41-4A44-9277-1136F7B8EF5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41250AE-054E-43E5-83CE-AE798B61756F}" type="pres">
      <dgm:prSet presAssocID="{B3ADC3FC-5E41-4A44-9277-1136F7B8EF56}" presName="hierChild2" presStyleCnt="0"/>
      <dgm:spPr/>
    </dgm:pt>
    <dgm:pt modelId="{6171F585-7C00-4EC4-BBC9-AF1705673586}" type="pres">
      <dgm:prSet presAssocID="{645D6516-1373-4632-BDC5-356BE46C553D}" presName="Name37" presStyleLbl="parChTrans1D2" presStyleIdx="0" presStyleCnt="7"/>
      <dgm:spPr/>
      <dgm:t>
        <a:bodyPr/>
        <a:lstStyle/>
        <a:p>
          <a:endParaRPr lang="es-ES"/>
        </a:p>
      </dgm:t>
    </dgm:pt>
    <dgm:pt modelId="{12A8FBCC-7615-4281-9EA8-9E6FDBB300A2}" type="pres">
      <dgm:prSet presAssocID="{2B3840C7-1602-43BE-89EF-700854760DDD}" presName="hierRoot2" presStyleCnt="0">
        <dgm:presLayoutVars>
          <dgm:hierBranch val="init"/>
        </dgm:presLayoutVars>
      </dgm:prSet>
      <dgm:spPr/>
    </dgm:pt>
    <dgm:pt modelId="{769C4646-6CD4-48E5-827D-4C8A49C07FCB}" type="pres">
      <dgm:prSet presAssocID="{2B3840C7-1602-43BE-89EF-700854760DDD}" presName="rootComposite" presStyleCnt="0"/>
      <dgm:spPr/>
    </dgm:pt>
    <dgm:pt modelId="{047F6634-5A61-443D-A542-D5EA3800FE61}" type="pres">
      <dgm:prSet presAssocID="{2B3840C7-1602-43BE-89EF-700854760DDD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85FF8F-4DFD-45CC-A02A-BB7FAF06A083}" type="pres">
      <dgm:prSet presAssocID="{2B3840C7-1602-43BE-89EF-700854760DDD}" presName="rootConnector" presStyleLbl="node2" presStyleIdx="0" presStyleCnt="6"/>
      <dgm:spPr/>
      <dgm:t>
        <a:bodyPr/>
        <a:lstStyle/>
        <a:p>
          <a:endParaRPr lang="es-ES"/>
        </a:p>
      </dgm:t>
    </dgm:pt>
    <dgm:pt modelId="{88AC5AAF-AA4E-4CE4-86DE-3063A40514BD}" type="pres">
      <dgm:prSet presAssocID="{2B3840C7-1602-43BE-89EF-700854760DDD}" presName="hierChild4" presStyleCnt="0"/>
      <dgm:spPr/>
    </dgm:pt>
    <dgm:pt modelId="{9E5A5B1D-4E12-452B-9B78-571EF90DA7B6}" type="pres">
      <dgm:prSet presAssocID="{22D57DCC-9EA1-4C3E-9342-89B7583CE44F}" presName="Name37" presStyleLbl="parChTrans1D3" presStyleIdx="0" presStyleCnt="7"/>
      <dgm:spPr/>
    </dgm:pt>
    <dgm:pt modelId="{64001684-48CD-45E1-A079-A315B6898672}" type="pres">
      <dgm:prSet presAssocID="{07530668-8E43-4A2D-B6F1-243AFF30DB62}" presName="hierRoot2" presStyleCnt="0">
        <dgm:presLayoutVars>
          <dgm:hierBranch val="init"/>
        </dgm:presLayoutVars>
      </dgm:prSet>
      <dgm:spPr/>
    </dgm:pt>
    <dgm:pt modelId="{B2BA393F-F6C7-4885-9454-E53E7C8B685D}" type="pres">
      <dgm:prSet presAssocID="{07530668-8E43-4A2D-B6F1-243AFF30DB62}" presName="rootComposite" presStyleCnt="0"/>
      <dgm:spPr/>
    </dgm:pt>
    <dgm:pt modelId="{DD893FC7-D575-4648-9309-EE8F78F09806}" type="pres">
      <dgm:prSet presAssocID="{07530668-8E43-4A2D-B6F1-243AFF30DB62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626407-86C2-4375-A8D7-5E74D1932648}" type="pres">
      <dgm:prSet presAssocID="{07530668-8E43-4A2D-B6F1-243AFF30DB62}" presName="rootConnector" presStyleLbl="node3" presStyleIdx="0" presStyleCnt="7"/>
      <dgm:spPr/>
      <dgm:t>
        <a:bodyPr/>
        <a:lstStyle/>
        <a:p>
          <a:endParaRPr lang="es-ES"/>
        </a:p>
      </dgm:t>
    </dgm:pt>
    <dgm:pt modelId="{AB71ED10-B124-436B-A551-7D783B68993C}" type="pres">
      <dgm:prSet presAssocID="{07530668-8E43-4A2D-B6F1-243AFF30DB62}" presName="hierChild4" presStyleCnt="0"/>
      <dgm:spPr/>
    </dgm:pt>
    <dgm:pt modelId="{81FAE168-7778-40FF-8756-3FA55F410879}" type="pres">
      <dgm:prSet presAssocID="{07530668-8E43-4A2D-B6F1-243AFF30DB62}" presName="hierChild5" presStyleCnt="0"/>
      <dgm:spPr/>
    </dgm:pt>
    <dgm:pt modelId="{54FD976C-BB0C-4799-9306-75B1E8ED1D71}" type="pres">
      <dgm:prSet presAssocID="{2B3840C7-1602-43BE-89EF-700854760DDD}" presName="hierChild5" presStyleCnt="0"/>
      <dgm:spPr/>
    </dgm:pt>
    <dgm:pt modelId="{FC952711-8ADE-4ADB-BD90-85AB313F58C6}" type="pres">
      <dgm:prSet presAssocID="{14FE7FA9-421E-4F27-9277-0B5E2D992500}" presName="Name37" presStyleLbl="parChTrans1D2" presStyleIdx="1" presStyleCnt="7"/>
      <dgm:spPr/>
      <dgm:t>
        <a:bodyPr/>
        <a:lstStyle/>
        <a:p>
          <a:endParaRPr lang="es-ES"/>
        </a:p>
      </dgm:t>
    </dgm:pt>
    <dgm:pt modelId="{18E35807-CB84-4A6C-A72D-6422134CED6D}" type="pres">
      <dgm:prSet presAssocID="{AC7156FD-E8C4-4FB6-BCC8-CF121FB17FC5}" presName="hierRoot2" presStyleCnt="0">
        <dgm:presLayoutVars>
          <dgm:hierBranch val="init"/>
        </dgm:presLayoutVars>
      </dgm:prSet>
      <dgm:spPr/>
    </dgm:pt>
    <dgm:pt modelId="{02DDF586-AF64-4EF7-A1B9-57ACEAC9B12A}" type="pres">
      <dgm:prSet presAssocID="{AC7156FD-E8C4-4FB6-BCC8-CF121FB17FC5}" presName="rootComposite" presStyleCnt="0"/>
      <dgm:spPr/>
    </dgm:pt>
    <dgm:pt modelId="{99FF6B63-F70C-4292-AEE7-0727FE757FA7}" type="pres">
      <dgm:prSet presAssocID="{AC7156FD-E8C4-4FB6-BCC8-CF121FB17FC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2EB250-20C8-4E24-A1BD-80D29A456A4E}" type="pres">
      <dgm:prSet presAssocID="{AC7156FD-E8C4-4FB6-BCC8-CF121FB17FC5}" presName="rootConnector" presStyleLbl="node2" presStyleIdx="1" presStyleCnt="6"/>
      <dgm:spPr/>
      <dgm:t>
        <a:bodyPr/>
        <a:lstStyle/>
        <a:p>
          <a:endParaRPr lang="es-ES"/>
        </a:p>
      </dgm:t>
    </dgm:pt>
    <dgm:pt modelId="{E6F6A8C9-0CEA-4168-9787-C5B6F84E6405}" type="pres">
      <dgm:prSet presAssocID="{AC7156FD-E8C4-4FB6-BCC8-CF121FB17FC5}" presName="hierChild4" presStyleCnt="0"/>
      <dgm:spPr/>
    </dgm:pt>
    <dgm:pt modelId="{7C2493C5-0991-4FC3-BB32-C43173316015}" type="pres">
      <dgm:prSet presAssocID="{675C0B02-7A70-4404-96B3-77B173AAD7C1}" presName="Name37" presStyleLbl="parChTrans1D3" presStyleIdx="1" presStyleCnt="7"/>
      <dgm:spPr/>
    </dgm:pt>
    <dgm:pt modelId="{1A3FCFF2-905B-4849-8C82-113A2A344721}" type="pres">
      <dgm:prSet presAssocID="{88FE562B-329F-489C-AFED-2043C79432A8}" presName="hierRoot2" presStyleCnt="0">
        <dgm:presLayoutVars>
          <dgm:hierBranch val="init"/>
        </dgm:presLayoutVars>
      </dgm:prSet>
      <dgm:spPr/>
    </dgm:pt>
    <dgm:pt modelId="{44050EE8-5C14-45B0-889E-B2CDEDEC61FB}" type="pres">
      <dgm:prSet presAssocID="{88FE562B-329F-489C-AFED-2043C79432A8}" presName="rootComposite" presStyleCnt="0"/>
      <dgm:spPr/>
    </dgm:pt>
    <dgm:pt modelId="{B304894B-3AE1-47DB-966B-BFA6BA1A1D44}" type="pres">
      <dgm:prSet presAssocID="{88FE562B-329F-489C-AFED-2043C79432A8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D77EFE-B9F2-4CBE-A1F0-14FFCD7937FE}" type="pres">
      <dgm:prSet presAssocID="{88FE562B-329F-489C-AFED-2043C79432A8}" presName="rootConnector" presStyleLbl="node3" presStyleIdx="1" presStyleCnt="7"/>
      <dgm:spPr/>
      <dgm:t>
        <a:bodyPr/>
        <a:lstStyle/>
        <a:p>
          <a:endParaRPr lang="es-ES"/>
        </a:p>
      </dgm:t>
    </dgm:pt>
    <dgm:pt modelId="{67DCC74C-5F4A-47BF-BB52-0EDF555E2E23}" type="pres">
      <dgm:prSet presAssocID="{88FE562B-329F-489C-AFED-2043C79432A8}" presName="hierChild4" presStyleCnt="0"/>
      <dgm:spPr/>
    </dgm:pt>
    <dgm:pt modelId="{5B0511E4-B412-4C00-ADDE-21EAEF6B2EEA}" type="pres">
      <dgm:prSet presAssocID="{88FE562B-329F-489C-AFED-2043C79432A8}" presName="hierChild5" presStyleCnt="0"/>
      <dgm:spPr/>
    </dgm:pt>
    <dgm:pt modelId="{F8AAF075-7217-4087-8F58-3A33DE880A7B}" type="pres">
      <dgm:prSet presAssocID="{AC7156FD-E8C4-4FB6-BCC8-CF121FB17FC5}" presName="hierChild5" presStyleCnt="0"/>
      <dgm:spPr/>
    </dgm:pt>
    <dgm:pt modelId="{3BD781EF-0D0B-4378-861A-437C3E63F47E}" type="pres">
      <dgm:prSet presAssocID="{9B9ACFB5-F81C-4B57-8CA3-3AD3FE2EA627}" presName="Name37" presStyleLbl="parChTrans1D2" presStyleIdx="2" presStyleCnt="7"/>
      <dgm:spPr/>
      <dgm:t>
        <a:bodyPr/>
        <a:lstStyle/>
        <a:p>
          <a:endParaRPr lang="es-ES"/>
        </a:p>
      </dgm:t>
    </dgm:pt>
    <dgm:pt modelId="{920BBDA7-6D2D-4D3E-91A3-56B7A418544C}" type="pres">
      <dgm:prSet presAssocID="{322401FC-5C1B-45D6-AE5D-C84800749E25}" presName="hierRoot2" presStyleCnt="0">
        <dgm:presLayoutVars>
          <dgm:hierBranch val="init"/>
        </dgm:presLayoutVars>
      </dgm:prSet>
      <dgm:spPr/>
    </dgm:pt>
    <dgm:pt modelId="{7A02F8BA-7213-42F7-9928-A45ACF82411D}" type="pres">
      <dgm:prSet presAssocID="{322401FC-5C1B-45D6-AE5D-C84800749E25}" presName="rootComposite" presStyleCnt="0"/>
      <dgm:spPr/>
    </dgm:pt>
    <dgm:pt modelId="{B65DD62B-BDB9-4FDA-AB9B-C59A64DB2726}" type="pres">
      <dgm:prSet presAssocID="{322401FC-5C1B-45D6-AE5D-C84800749E25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081A02-A663-40A9-BDA8-0E8A191831C1}" type="pres">
      <dgm:prSet presAssocID="{322401FC-5C1B-45D6-AE5D-C84800749E25}" presName="rootConnector" presStyleLbl="node2" presStyleIdx="2" presStyleCnt="6"/>
      <dgm:spPr/>
      <dgm:t>
        <a:bodyPr/>
        <a:lstStyle/>
        <a:p>
          <a:endParaRPr lang="es-ES"/>
        </a:p>
      </dgm:t>
    </dgm:pt>
    <dgm:pt modelId="{31DC96AA-D080-46DC-9B1A-936D0DC5CAE2}" type="pres">
      <dgm:prSet presAssocID="{322401FC-5C1B-45D6-AE5D-C84800749E25}" presName="hierChild4" presStyleCnt="0"/>
      <dgm:spPr/>
    </dgm:pt>
    <dgm:pt modelId="{9EEC2AC5-C652-47F3-8A86-02FCA84C2C91}" type="pres">
      <dgm:prSet presAssocID="{322ADD45-8F6C-4731-A322-100C29749E9D}" presName="Name37" presStyleLbl="parChTrans1D3" presStyleIdx="2" presStyleCnt="7"/>
      <dgm:spPr/>
    </dgm:pt>
    <dgm:pt modelId="{244D0FE5-813B-4DE5-B664-76C6798B50B1}" type="pres">
      <dgm:prSet presAssocID="{363E2733-C8E9-4A61-8BC3-1AD06B41023D}" presName="hierRoot2" presStyleCnt="0">
        <dgm:presLayoutVars>
          <dgm:hierBranch val="init"/>
        </dgm:presLayoutVars>
      </dgm:prSet>
      <dgm:spPr/>
    </dgm:pt>
    <dgm:pt modelId="{55675F29-E9A8-4F5A-B522-DF8197D29467}" type="pres">
      <dgm:prSet presAssocID="{363E2733-C8E9-4A61-8BC3-1AD06B41023D}" presName="rootComposite" presStyleCnt="0"/>
      <dgm:spPr/>
    </dgm:pt>
    <dgm:pt modelId="{29CEA9DB-E4B6-41B1-81A5-B7FA3B76938E}" type="pres">
      <dgm:prSet presAssocID="{363E2733-C8E9-4A61-8BC3-1AD06B41023D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29A433-5458-4474-BB0C-F52AFDFDFA0B}" type="pres">
      <dgm:prSet presAssocID="{363E2733-C8E9-4A61-8BC3-1AD06B41023D}" presName="rootConnector" presStyleLbl="node3" presStyleIdx="2" presStyleCnt="7"/>
      <dgm:spPr/>
      <dgm:t>
        <a:bodyPr/>
        <a:lstStyle/>
        <a:p>
          <a:endParaRPr lang="es-ES"/>
        </a:p>
      </dgm:t>
    </dgm:pt>
    <dgm:pt modelId="{115198DF-1ECA-4E7B-ACE3-D752BB72B8D4}" type="pres">
      <dgm:prSet presAssocID="{363E2733-C8E9-4A61-8BC3-1AD06B41023D}" presName="hierChild4" presStyleCnt="0"/>
      <dgm:spPr/>
    </dgm:pt>
    <dgm:pt modelId="{EE982213-DEA5-402E-BB4D-3F20A1004801}" type="pres">
      <dgm:prSet presAssocID="{363E2733-C8E9-4A61-8BC3-1AD06B41023D}" presName="hierChild5" presStyleCnt="0"/>
      <dgm:spPr/>
    </dgm:pt>
    <dgm:pt modelId="{A34903A9-B96A-4967-A421-3E6EC28044C4}" type="pres">
      <dgm:prSet presAssocID="{322401FC-5C1B-45D6-AE5D-C84800749E25}" presName="hierChild5" presStyleCnt="0"/>
      <dgm:spPr/>
    </dgm:pt>
    <dgm:pt modelId="{42A8D676-F03D-4D9E-86F0-F793DD3149EB}" type="pres">
      <dgm:prSet presAssocID="{D9AB7837-FC6A-4C09-BE9F-0F3160373F4C}" presName="Name37" presStyleLbl="parChTrans1D2" presStyleIdx="3" presStyleCnt="7"/>
      <dgm:spPr/>
    </dgm:pt>
    <dgm:pt modelId="{B8D11836-6FB6-4B61-823C-22678D7D9CEB}" type="pres">
      <dgm:prSet presAssocID="{ACFFDD4F-025F-42E1-B65E-11EE062A1B06}" presName="hierRoot2" presStyleCnt="0">
        <dgm:presLayoutVars>
          <dgm:hierBranch val="init"/>
        </dgm:presLayoutVars>
      </dgm:prSet>
      <dgm:spPr/>
    </dgm:pt>
    <dgm:pt modelId="{7A33FFD4-BA36-4D99-AF0C-AAFCF7998469}" type="pres">
      <dgm:prSet presAssocID="{ACFFDD4F-025F-42E1-B65E-11EE062A1B06}" presName="rootComposite" presStyleCnt="0"/>
      <dgm:spPr/>
    </dgm:pt>
    <dgm:pt modelId="{C07BD221-26BC-4BDF-970C-38D4AD127360}" type="pres">
      <dgm:prSet presAssocID="{ACFFDD4F-025F-42E1-B65E-11EE062A1B0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55E764-FC62-423C-B2DB-9CB90ABEE115}" type="pres">
      <dgm:prSet presAssocID="{ACFFDD4F-025F-42E1-B65E-11EE062A1B06}" presName="rootConnector" presStyleLbl="node2" presStyleIdx="3" presStyleCnt="6"/>
      <dgm:spPr/>
      <dgm:t>
        <a:bodyPr/>
        <a:lstStyle/>
        <a:p>
          <a:endParaRPr lang="es-ES"/>
        </a:p>
      </dgm:t>
    </dgm:pt>
    <dgm:pt modelId="{2E159B06-2FE7-4C09-BF18-ED837751B950}" type="pres">
      <dgm:prSet presAssocID="{ACFFDD4F-025F-42E1-B65E-11EE062A1B06}" presName="hierChild4" presStyleCnt="0"/>
      <dgm:spPr/>
    </dgm:pt>
    <dgm:pt modelId="{46EFA205-BB85-4269-8E0A-4F589FC68C7C}" type="pres">
      <dgm:prSet presAssocID="{B1F34F19-AD86-4A15-90D8-2F684A5E812E}" presName="Name37" presStyleLbl="parChTrans1D3" presStyleIdx="3" presStyleCnt="7"/>
      <dgm:spPr/>
    </dgm:pt>
    <dgm:pt modelId="{3027BC43-32D7-446E-A31B-0C6E600BA03A}" type="pres">
      <dgm:prSet presAssocID="{F0C3E599-0E61-4C92-9F82-84C7980D9D99}" presName="hierRoot2" presStyleCnt="0">
        <dgm:presLayoutVars>
          <dgm:hierBranch val="init"/>
        </dgm:presLayoutVars>
      </dgm:prSet>
      <dgm:spPr/>
    </dgm:pt>
    <dgm:pt modelId="{30C7F82C-0A23-4399-93F0-583DCF9DDADA}" type="pres">
      <dgm:prSet presAssocID="{F0C3E599-0E61-4C92-9F82-84C7980D9D99}" presName="rootComposite" presStyleCnt="0"/>
      <dgm:spPr/>
    </dgm:pt>
    <dgm:pt modelId="{E2384958-E54F-46EA-BC1F-5EECC8E1E146}" type="pres">
      <dgm:prSet presAssocID="{F0C3E599-0E61-4C92-9F82-84C7980D9D9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24F4B5-93F8-461C-868A-71C24FC90F7D}" type="pres">
      <dgm:prSet presAssocID="{F0C3E599-0E61-4C92-9F82-84C7980D9D99}" presName="rootConnector" presStyleLbl="node3" presStyleIdx="3" presStyleCnt="7"/>
      <dgm:spPr/>
      <dgm:t>
        <a:bodyPr/>
        <a:lstStyle/>
        <a:p>
          <a:endParaRPr lang="es-ES"/>
        </a:p>
      </dgm:t>
    </dgm:pt>
    <dgm:pt modelId="{61BCF2F1-3F8E-4B46-B44D-2DBD34DAD829}" type="pres">
      <dgm:prSet presAssocID="{F0C3E599-0E61-4C92-9F82-84C7980D9D99}" presName="hierChild4" presStyleCnt="0"/>
      <dgm:spPr/>
    </dgm:pt>
    <dgm:pt modelId="{F3CA6976-73E2-4342-BF89-1DACB84E5A4F}" type="pres">
      <dgm:prSet presAssocID="{F0C3E599-0E61-4C92-9F82-84C7980D9D99}" presName="hierChild5" presStyleCnt="0"/>
      <dgm:spPr/>
    </dgm:pt>
    <dgm:pt modelId="{B2484812-2E7F-4A9E-9A32-7BD4494FF163}" type="pres">
      <dgm:prSet presAssocID="{ACFFDD4F-025F-42E1-B65E-11EE062A1B06}" presName="hierChild5" presStyleCnt="0"/>
      <dgm:spPr/>
    </dgm:pt>
    <dgm:pt modelId="{5CD16555-E3DE-48FA-B61C-CCF2E3C5C046}" type="pres">
      <dgm:prSet presAssocID="{D008ADCA-9AC9-45EE-9E93-3C644E92DCB8}" presName="Name37" presStyleLbl="parChTrans1D2" presStyleIdx="4" presStyleCnt="7"/>
      <dgm:spPr/>
    </dgm:pt>
    <dgm:pt modelId="{625A4C24-F74F-4338-856E-1C040D0A72DE}" type="pres">
      <dgm:prSet presAssocID="{CE9D23EB-35C3-4EEE-AF90-C1E613359E60}" presName="hierRoot2" presStyleCnt="0">
        <dgm:presLayoutVars>
          <dgm:hierBranch val="init"/>
        </dgm:presLayoutVars>
      </dgm:prSet>
      <dgm:spPr/>
    </dgm:pt>
    <dgm:pt modelId="{1DF5E821-0A6F-4813-9BB8-8D3BCE26A5EE}" type="pres">
      <dgm:prSet presAssocID="{CE9D23EB-35C3-4EEE-AF90-C1E613359E60}" presName="rootComposite" presStyleCnt="0"/>
      <dgm:spPr/>
    </dgm:pt>
    <dgm:pt modelId="{46ACADF6-544B-4C7D-A5F6-F483D03C4822}" type="pres">
      <dgm:prSet presAssocID="{CE9D23EB-35C3-4EEE-AF90-C1E613359E6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33F14D5-F2FF-43E5-BCA3-B89AB6BE93F5}" type="pres">
      <dgm:prSet presAssocID="{CE9D23EB-35C3-4EEE-AF90-C1E613359E60}" presName="rootConnector" presStyleLbl="node2" presStyleIdx="4" presStyleCnt="6"/>
      <dgm:spPr/>
      <dgm:t>
        <a:bodyPr/>
        <a:lstStyle/>
        <a:p>
          <a:endParaRPr lang="es-ES"/>
        </a:p>
      </dgm:t>
    </dgm:pt>
    <dgm:pt modelId="{CE5FF0BA-5028-40A4-BD5A-AA8A247CDFF9}" type="pres">
      <dgm:prSet presAssocID="{CE9D23EB-35C3-4EEE-AF90-C1E613359E60}" presName="hierChild4" presStyleCnt="0"/>
      <dgm:spPr/>
    </dgm:pt>
    <dgm:pt modelId="{1E159431-240A-4305-9262-6284187ACF25}" type="pres">
      <dgm:prSet presAssocID="{985F7151-761E-4216-BE60-21144AC30BD9}" presName="Name37" presStyleLbl="parChTrans1D3" presStyleIdx="4" presStyleCnt="7"/>
      <dgm:spPr/>
    </dgm:pt>
    <dgm:pt modelId="{00997C19-1948-4E49-A56F-9D7C3F70EA2C}" type="pres">
      <dgm:prSet presAssocID="{C2D7E1AC-063C-44B4-8005-914028BA9DEF}" presName="hierRoot2" presStyleCnt="0">
        <dgm:presLayoutVars>
          <dgm:hierBranch val="init"/>
        </dgm:presLayoutVars>
      </dgm:prSet>
      <dgm:spPr/>
    </dgm:pt>
    <dgm:pt modelId="{F9A3365E-333E-49D1-AF01-6BDC7B5FE926}" type="pres">
      <dgm:prSet presAssocID="{C2D7E1AC-063C-44B4-8005-914028BA9DEF}" presName="rootComposite" presStyleCnt="0"/>
      <dgm:spPr/>
    </dgm:pt>
    <dgm:pt modelId="{9E134CA9-3BB7-49B1-81F3-75D6A281D2BE}" type="pres">
      <dgm:prSet presAssocID="{C2D7E1AC-063C-44B4-8005-914028BA9DEF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93CD06-63F7-4008-A3BF-CCFEEBBD7261}" type="pres">
      <dgm:prSet presAssocID="{C2D7E1AC-063C-44B4-8005-914028BA9DEF}" presName="rootConnector" presStyleLbl="node3" presStyleIdx="4" presStyleCnt="7"/>
      <dgm:spPr/>
      <dgm:t>
        <a:bodyPr/>
        <a:lstStyle/>
        <a:p>
          <a:endParaRPr lang="es-ES"/>
        </a:p>
      </dgm:t>
    </dgm:pt>
    <dgm:pt modelId="{B4ECA508-33C3-441F-8089-FB03844799F7}" type="pres">
      <dgm:prSet presAssocID="{C2D7E1AC-063C-44B4-8005-914028BA9DEF}" presName="hierChild4" presStyleCnt="0"/>
      <dgm:spPr/>
    </dgm:pt>
    <dgm:pt modelId="{03A79F36-53B9-4E61-A8BA-7B587F2C2E81}" type="pres">
      <dgm:prSet presAssocID="{C2D7E1AC-063C-44B4-8005-914028BA9DEF}" presName="hierChild5" presStyleCnt="0"/>
      <dgm:spPr/>
    </dgm:pt>
    <dgm:pt modelId="{B0702C27-C460-46CE-8BEB-04883D867FD3}" type="pres">
      <dgm:prSet presAssocID="{CE9D23EB-35C3-4EEE-AF90-C1E613359E60}" presName="hierChild5" presStyleCnt="0"/>
      <dgm:spPr/>
    </dgm:pt>
    <dgm:pt modelId="{6634BF9F-D59F-4C47-BC76-6D4DD48E4F73}" type="pres">
      <dgm:prSet presAssocID="{240D6860-4E2E-4DC3-9313-43883A7AD2CA}" presName="Name37" presStyleLbl="parChTrans1D2" presStyleIdx="5" presStyleCnt="7"/>
      <dgm:spPr/>
    </dgm:pt>
    <dgm:pt modelId="{E3647B33-3FF7-4290-800D-1E4BEFF35285}" type="pres">
      <dgm:prSet presAssocID="{1CAFCF0A-6FBF-4217-A2E4-CC95BACE9AEC}" presName="hierRoot2" presStyleCnt="0">
        <dgm:presLayoutVars>
          <dgm:hierBranch val="init"/>
        </dgm:presLayoutVars>
      </dgm:prSet>
      <dgm:spPr/>
    </dgm:pt>
    <dgm:pt modelId="{57440B55-AB4F-4AA4-8A33-EA4C9A96A513}" type="pres">
      <dgm:prSet presAssocID="{1CAFCF0A-6FBF-4217-A2E4-CC95BACE9AEC}" presName="rootComposite" presStyleCnt="0"/>
      <dgm:spPr/>
    </dgm:pt>
    <dgm:pt modelId="{F08A5C61-5224-4BEE-BA3C-60E254048CDD}" type="pres">
      <dgm:prSet presAssocID="{1CAFCF0A-6FBF-4217-A2E4-CC95BACE9AE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CD75A1-4D9C-4FD6-97B0-A317B8B6F46A}" type="pres">
      <dgm:prSet presAssocID="{1CAFCF0A-6FBF-4217-A2E4-CC95BACE9AEC}" presName="rootConnector" presStyleLbl="node2" presStyleIdx="5" presStyleCnt="6"/>
      <dgm:spPr/>
      <dgm:t>
        <a:bodyPr/>
        <a:lstStyle/>
        <a:p>
          <a:endParaRPr lang="es-ES"/>
        </a:p>
      </dgm:t>
    </dgm:pt>
    <dgm:pt modelId="{5B56F217-AC70-410D-A526-F065EAEEF25C}" type="pres">
      <dgm:prSet presAssocID="{1CAFCF0A-6FBF-4217-A2E4-CC95BACE9AEC}" presName="hierChild4" presStyleCnt="0"/>
      <dgm:spPr/>
    </dgm:pt>
    <dgm:pt modelId="{3CA8B174-BA1C-47DD-ADD7-E8B2D7D055B2}" type="pres">
      <dgm:prSet presAssocID="{49FD323D-2206-4B6B-9DAD-C9799677177B}" presName="Name37" presStyleLbl="parChTrans1D3" presStyleIdx="5" presStyleCnt="7"/>
      <dgm:spPr/>
    </dgm:pt>
    <dgm:pt modelId="{5FECB64F-542D-423A-9B06-D344811C80BB}" type="pres">
      <dgm:prSet presAssocID="{D3D4B16A-45D7-442E-B806-05E4A59766D6}" presName="hierRoot2" presStyleCnt="0">
        <dgm:presLayoutVars>
          <dgm:hierBranch val="init"/>
        </dgm:presLayoutVars>
      </dgm:prSet>
      <dgm:spPr/>
    </dgm:pt>
    <dgm:pt modelId="{EA648719-33E8-4FDB-B506-0BB4B889A8A5}" type="pres">
      <dgm:prSet presAssocID="{D3D4B16A-45D7-442E-B806-05E4A59766D6}" presName="rootComposite" presStyleCnt="0"/>
      <dgm:spPr/>
    </dgm:pt>
    <dgm:pt modelId="{B6EF4C88-02D8-43E2-BD95-CCB91AE8A6B5}" type="pres">
      <dgm:prSet presAssocID="{D3D4B16A-45D7-442E-B806-05E4A59766D6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4DD665-5D99-4240-B012-39037D5D1C6C}" type="pres">
      <dgm:prSet presAssocID="{D3D4B16A-45D7-442E-B806-05E4A59766D6}" presName="rootConnector" presStyleLbl="node3" presStyleIdx="5" presStyleCnt="7"/>
      <dgm:spPr/>
      <dgm:t>
        <a:bodyPr/>
        <a:lstStyle/>
        <a:p>
          <a:endParaRPr lang="es-ES"/>
        </a:p>
      </dgm:t>
    </dgm:pt>
    <dgm:pt modelId="{13EC510B-D58B-40F0-B616-EDB1E4D26680}" type="pres">
      <dgm:prSet presAssocID="{D3D4B16A-45D7-442E-B806-05E4A59766D6}" presName="hierChild4" presStyleCnt="0"/>
      <dgm:spPr/>
    </dgm:pt>
    <dgm:pt modelId="{0F32514D-9B70-465A-B4EB-54C270A05EC0}" type="pres">
      <dgm:prSet presAssocID="{D3D4B16A-45D7-442E-B806-05E4A59766D6}" presName="hierChild5" presStyleCnt="0"/>
      <dgm:spPr/>
    </dgm:pt>
    <dgm:pt modelId="{473F5BBD-8395-43E6-99A6-ADBA4774AD7B}" type="pres">
      <dgm:prSet presAssocID="{00F6FB4F-8B1B-4008-9171-42AE3EBD9941}" presName="Name37" presStyleLbl="parChTrans1D3" presStyleIdx="6" presStyleCnt="7"/>
      <dgm:spPr/>
    </dgm:pt>
    <dgm:pt modelId="{C75872FB-8186-415B-9849-DEB6B1D34147}" type="pres">
      <dgm:prSet presAssocID="{02687441-CAA8-491C-9058-A719DDBBC757}" presName="hierRoot2" presStyleCnt="0">
        <dgm:presLayoutVars>
          <dgm:hierBranch val="init"/>
        </dgm:presLayoutVars>
      </dgm:prSet>
      <dgm:spPr/>
    </dgm:pt>
    <dgm:pt modelId="{36020A20-B129-44A6-A169-32E1E44A08C1}" type="pres">
      <dgm:prSet presAssocID="{02687441-CAA8-491C-9058-A719DDBBC757}" presName="rootComposite" presStyleCnt="0"/>
      <dgm:spPr/>
    </dgm:pt>
    <dgm:pt modelId="{834233F1-3622-4C03-81C4-28F42FC3264C}" type="pres">
      <dgm:prSet presAssocID="{02687441-CAA8-491C-9058-A719DDBBC757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123F4C-D6F9-42A0-B60D-1DB1882CC002}" type="pres">
      <dgm:prSet presAssocID="{02687441-CAA8-491C-9058-A719DDBBC757}" presName="rootConnector" presStyleLbl="node3" presStyleIdx="6" presStyleCnt="7"/>
      <dgm:spPr/>
      <dgm:t>
        <a:bodyPr/>
        <a:lstStyle/>
        <a:p>
          <a:endParaRPr lang="es-ES"/>
        </a:p>
      </dgm:t>
    </dgm:pt>
    <dgm:pt modelId="{89C0CC40-169F-4D2B-93FA-3A2F8985D3B9}" type="pres">
      <dgm:prSet presAssocID="{02687441-CAA8-491C-9058-A719DDBBC757}" presName="hierChild4" presStyleCnt="0"/>
      <dgm:spPr/>
    </dgm:pt>
    <dgm:pt modelId="{B7C9BE1A-0DD5-4208-AD72-BCE1E49623D1}" type="pres">
      <dgm:prSet presAssocID="{EC6603E0-96FD-4DE9-8105-04DF20C19AF2}" presName="Name37" presStyleLbl="parChTrans1D4" presStyleIdx="0" presStyleCnt="1"/>
      <dgm:spPr/>
    </dgm:pt>
    <dgm:pt modelId="{C53941F4-3B83-429C-B0DF-7133CDCA423C}" type="pres">
      <dgm:prSet presAssocID="{2E86659D-4820-48EA-A67C-E07DDD2E6697}" presName="hierRoot2" presStyleCnt="0">
        <dgm:presLayoutVars>
          <dgm:hierBranch val="init"/>
        </dgm:presLayoutVars>
      </dgm:prSet>
      <dgm:spPr/>
    </dgm:pt>
    <dgm:pt modelId="{25AF8E3B-C354-4B5A-AD5B-32E8B39B598D}" type="pres">
      <dgm:prSet presAssocID="{2E86659D-4820-48EA-A67C-E07DDD2E6697}" presName="rootComposite" presStyleCnt="0"/>
      <dgm:spPr/>
    </dgm:pt>
    <dgm:pt modelId="{78C9A449-CCFE-46A5-863E-335BF3888FFC}" type="pres">
      <dgm:prSet presAssocID="{2E86659D-4820-48EA-A67C-E07DDD2E669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D593A8-4748-48E3-8F12-D5D9A19CAE93}" type="pres">
      <dgm:prSet presAssocID="{2E86659D-4820-48EA-A67C-E07DDD2E6697}" presName="rootConnector" presStyleLbl="node4" presStyleIdx="0" presStyleCnt="1"/>
      <dgm:spPr/>
      <dgm:t>
        <a:bodyPr/>
        <a:lstStyle/>
        <a:p>
          <a:endParaRPr lang="es-ES"/>
        </a:p>
      </dgm:t>
    </dgm:pt>
    <dgm:pt modelId="{A6D40F96-F424-4873-B667-C320FC2D9EF3}" type="pres">
      <dgm:prSet presAssocID="{2E86659D-4820-48EA-A67C-E07DDD2E6697}" presName="hierChild4" presStyleCnt="0"/>
      <dgm:spPr/>
    </dgm:pt>
    <dgm:pt modelId="{50D4522C-2CCA-43E8-84A3-8892BFED5312}" type="pres">
      <dgm:prSet presAssocID="{2E86659D-4820-48EA-A67C-E07DDD2E6697}" presName="hierChild5" presStyleCnt="0"/>
      <dgm:spPr/>
    </dgm:pt>
    <dgm:pt modelId="{479FC566-9254-4ED7-8B42-5FE2F5126499}" type="pres">
      <dgm:prSet presAssocID="{02687441-CAA8-491C-9058-A719DDBBC757}" presName="hierChild5" presStyleCnt="0"/>
      <dgm:spPr/>
    </dgm:pt>
    <dgm:pt modelId="{CDE90FE3-C434-4DE8-85C2-81489360E26F}" type="pres">
      <dgm:prSet presAssocID="{1CAFCF0A-6FBF-4217-A2E4-CC95BACE9AEC}" presName="hierChild5" presStyleCnt="0"/>
      <dgm:spPr/>
    </dgm:pt>
    <dgm:pt modelId="{3B782233-56B8-4E95-8880-9C90D63E2090}" type="pres">
      <dgm:prSet presAssocID="{B3ADC3FC-5E41-4A44-9277-1136F7B8EF56}" presName="hierChild3" presStyleCnt="0"/>
      <dgm:spPr/>
    </dgm:pt>
    <dgm:pt modelId="{49F17F1D-9B8F-4311-98FD-F3F210A79354}" type="pres">
      <dgm:prSet presAssocID="{C24CF60F-CACC-407A-B1E6-5F636724A08B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B7FB57B9-F90D-4902-8932-E4065F2F84B7}" type="pres">
      <dgm:prSet presAssocID="{B062FC93-05F3-4225-AB6E-759BDC6FA0C0}" presName="hierRoot3" presStyleCnt="0">
        <dgm:presLayoutVars>
          <dgm:hierBranch val="init"/>
        </dgm:presLayoutVars>
      </dgm:prSet>
      <dgm:spPr/>
    </dgm:pt>
    <dgm:pt modelId="{0C0707AE-DE37-430A-81CF-59C6410BEB57}" type="pres">
      <dgm:prSet presAssocID="{B062FC93-05F3-4225-AB6E-759BDC6FA0C0}" presName="rootComposite3" presStyleCnt="0"/>
      <dgm:spPr/>
    </dgm:pt>
    <dgm:pt modelId="{FE0879E5-4A86-4559-AF66-4F1F222F9008}" type="pres">
      <dgm:prSet presAssocID="{B062FC93-05F3-4225-AB6E-759BDC6FA0C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2CAC48-C729-45C4-AA4F-33C11D0FCED9}" type="pres">
      <dgm:prSet presAssocID="{B062FC93-05F3-4225-AB6E-759BDC6FA0C0}" presName="rootConnector3" presStyleLbl="asst1" presStyleIdx="0" presStyleCnt="1"/>
      <dgm:spPr/>
      <dgm:t>
        <a:bodyPr/>
        <a:lstStyle/>
        <a:p>
          <a:endParaRPr lang="es-ES"/>
        </a:p>
      </dgm:t>
    </dgm:pt>
    <dgm:pt modelId="{C73F5768-54E9-4172-A7FB-AB1A26161B8D}" type="pres">
      <dgm:prSet presAssocID="{B062FC93-05F3-4225-AB6E-759BDC6FA0C0}" presName="hierChild6" presStyleCnt="0"/>
      <dgm:spPr/>
    </dgm:pt>
    <dgm:pt modelId="{CDA0E2C6-73F7-43C4-8C5B-AC7461251BA1}" type="pres">
      <dgm:prSet presAssocID="{B062FC93-05F3-4225-AB6E-759BDC6FA0C0}" presName="hierChild7" presStyleCnt="0"/>
      <dgm:spPr/>
    </dgm:pt>
  </dgm:ptLst>
  <dgm:cxnLst>
    <dgm:cxn modelId="{11C91307-7FF4-4C40-8769-FAA56DC575B8}" type="presOf" srcId="{CE9D23EB-35C3-4EEE-AF90-C1E613359E60}" destId="{F33F14D5-F2FF-43E5-BCA3-B89AB6BE93F5}" srcOrd="1" destOrd="0" presId="urn:microsoft.com/office/officeart/2005/8/layout/orgChart1"/>
    <dgm:cxn modelId="{0149FCEF-9023-4120-8B4B-4DC0B60F7ACC}" type="presOf" srcId="{ACFFDD4F-025F-42E1-B65E-11EE062A1B06}" destId="{C07BD221-26BC-4BDF-970C-38D4AD127360}" srcOrd="0" destOrd="0" presId="urn:microsoft.com/office/officeart/2005/8/layout/orgChart1"/>
    <dgm:cxn modelId="{AC9709ED-4648-47B3-9E46-25D6D9D7F61E}" type="presOf" srcId="{02687441-CAA8-491C-9058-A719DDBBC757}" destId="{8D123F4C-D6F9-42A0-B60D-1DB1882CC002}" srcOrd="1" destOrd="0" presId="urn:microsoft.com/office/officeart/2005/8/layout/orgChart1"/>
    <dgm:cxn modelId="{14F6149A-AC84-4A1D-9AD0-199D490DE8DC}" type="presOf" srcId="{B1F34F19-AD86-4A15-90D8-2F684A5E812E}" destId="{46EFA205-BB85-4269-8E0A-4F589FC68C7C}" srcOrd="0" destOrd="0" presId="urn:microsoft.com/office/officeart/2005/8/layout/orgChart1"/>
    <dgm:cxn modelId="{42856AB2-699D-40CE-8B2D-9DAC23737EB6}" type="presOf" srcId="{49FD323D-2206-4B6B-9DAD-C9799677177B}" destId="{3CA8B174-BA1C-47DD-ADD7-E8B2D7D055B2}" srcOrd="0" destOrd="0" presId="urn:microsoft.com/office/officeart/2005/8/layout/orgChart1"/>
    <dgm:cxn modelId="{83DEAE2F-CC43-49C5-89FD-473ECD1B5B62}" type="presOf" srcId="{D008ADCA-9AC9-45EE-9E93-3C644E92DCB8}" destId="{5CD16555-E3DE-48FA-B61C-CCF2E3C5C046}" srcOrd="0" destOrd="0" presId="urn:microsoft.com/office/officeart/2005/8/layout/orgChart1"/>
    <dgm:cxn modelId="{681CE205-B90A-42E7-A526-92ACBDE01AB6}" type="presOf" srcId="{45F0357A-ACE1-4269-809A-6C0A5C64DF8C}" destId="{FD3BE15E-66F9-4F59-94B0-D79BF1B5B29E}" srcOrd="0" destOrd="0" presId="urn:microsoft.com/office/officeart/2005/8/layout/orgChart1"/>
    <dgm:cxn modelId="{E5F18047-1A88-42D2-858D-15964AB56BFD}" type="presOf" srcId="{363E2733-C8E9-4A61-8BC3-1AD06B41023D}" destId="{29CEA9DB-E4B6-41B1-81A5-B7FA3B76938E}" srcOrd="0" destOrd="0" presId="urn:microsoft.com/office/officeart/2005/8/layout/orgChart1"/>
    <dgm:cxn modelId="{3577350B-4184-4335-8DA0-405973B0BF8D}" srcId="{B3ADC3FC-5E41-4A44-9277-1136F7B8EF56}" destId="{B062FC93-05F3-4225-AB6E-759BDC6FA0C0}" srcOrd="0" destOrd="0" parTransId="{C24CF60F-CACC-407A-B1E6-5F636724A08B}" sibTransId="{B681D100-936D-4634-A1ED-AEEBB0F91727}"/>
    <dgm:cxn modelId="{55C7B2E1-F429-4F81-A901-41D5909E543F}" srcId="{CE9D23EB-35C3-4EEE-AF90-C1E613359E60}" destId="{C2D7E1AC-063C-44B4-8005-914028BA9DEF}" srcOrd="0" destOrd="0" parTransId="{985F7151-761E-4216-BE60-21144AC30BD9}" sibTransId="{8E8572D9-9DDD-4CD6-9841-030C98EFB24C}"/>
    <dgm:cxn modelId="{DF81A9FF-8A46-4C12-9E78-C9F224918469}" type="presOf" srcId="{322401FC-5C1B-45D6-AE5D-C84800749E25}" destId="{B65DD62B-BDB9-4FDA-AB9B-C59A64DB2726}" srcOrd="0" destOrd="0" presId="urn:microsoft.com/office/officeart/2005/8/layout/orgChart1"/>
    <dgm:cxn modelId="{6ECDEE05-E93E-4C8F-A835-78AAF7F73865}" type="presOf" srcId="{02687441-CAA8-491C-9058-A719DDBBC757}" destId="{834233F1-3622-4C03-81C4-28F42FC3264C}" srcOrd="0" destOrd="0" presId="urn:microsoft.com/office/officeart/2005/8/layout/orgChart1"/>
    <dgm:cxn modelId="{1C491DED-E681-471A-83B8-30E7327A8882}" type="presOf" srcId="{AC7156FD-E8C4-4FB6-BCC8-CF121FB17FC5}" destId="{99FF6B63-F70C-4292-AEE7-0727FE757FA7}" srcOrd="0" destOrd="0" presId="urn:microsoft.com/office/officeart/2005/8/layout/orgChart1"/>
    <dgm:cxn modelId="{67E12367-035A-4BA3-85DC-A5D74648D3B6}" type="presOf" srcId="{2B3840C7-1602-43BE-89EF-700854760DDD}" destId="{047F6634-5A61-443D-A542-D5EA3800FE61}" srcOrd="0" destOrd="0" presId="urn:microsoft.com/office/officeart/2005/8/layout/orgChart1"/>
    <dgm:cxn modelId="{84E9E2A3-C96F-4714-839A-A997E810E1A9}" type="presOf" srcId="{ACFFDD4F-025F-42E1-B65E-11EE062A1B06}" destId="{5055E764-FC62-423C-B2DB-9CB90ABEE115}" srcOrd="1" destOrd="0" presId="urn:microsoft.com/office/officeart/2005/8/layout/orgChart1"/>
    <dgm:cxn modelId="{673E6066-0409-4799-84B5-B87D2D923585}" srcId="{B3ADC3FC-5E41-4A44-9277-1136F7B8EF56}" destId="{1CAFCF0A-6FBF-4217-A2E4-CC95BACE9AEC}" srcOrd="6" destOrd="0" parTransId="{240D6860-4E2E-4DC3-9313-43883A7AD2CA}" sibTransId="{AC3DF91D-8413-4CCB-9D93-EC840DEA7F1F}"/>
    <dgm:cxn modelId="{EC4CA3C8-BD32-40F1-B27D-2FE492CAB8A4}" type="presOf" srcId="{F0C3E599-0E61-4C92-9F82-84C7980D9D99}" destId="{D824F4B5-93F8-461C-868A-71C24FC90F7D}" srcOrd="1" destOrd="0" presId="urn:microsoft.com/office/officeart/2005/8/layout/orgChart1"/>
    <dgm:cxn modelId="{8EE04A94-2EF7-4AD3-851C-8C9BE47DD189}" srcId="{B3ADC3FC-5E41-4A44-9277-1136F7B8EF56}" destId="{2B3840C7-1602-43BE-89EF-700854760DDD}" srcOrd="1" destOrd="0" parTransId="{645D6516-1373-4632-BDC5-356BE46C553D}" sibTransId="{C20CF263-3CF0-4530-AD7D-EF7D86A55397}"/>
    <dgm:cxn modelId="{AD7E4383-5ACF-4046-8926-9EB287DC4342}" type="presOf" srcId="{D3D4B16A-45D7-442E-B806-05E4A59766D6}" destId="{3E4DD665-5D99-4240-B012-39037D5D1C6C}" srcOrd="1" destOrd="0" presId="urn:microsoft.com/office/officeart/2005/8/layout/orgChart1"/>
    <dgm:cxn modelId="{96E5FE64-5ABA-48F3-80BB-A3A6C5DA7F79}" type="presOf" srcId="{07530668-8E43-4A2D-B6F1-243AFF30DB62}" destId="{5C626407-86C2-4375-A8D7-5E74D1932648}" srcOrd="1" destOrd="0" presId="urn:microsoft.com/office/officeart/2005/8/layout/orgChart1"/>
    <dgm:cxn modelId="{1877E122-09F9-4620-943A-DA5EA2FB4C5E}" type="presOf" srcId="{22D57DCC-9EA1-4C3E-9342-89B7583CE44F}" destId="{9E5A5B1D-4E12-452B-9B78-571EF90DA7B6}" srcOrd="0" destOrd="0" presId="urn:microsoft.com/office/officeart/2005/8/layout/orgChart1"/>
    <dgm:cxn modelId="{073DB11A-A2F1-4123-84E9-1DE815055B3A}" type="presOf" srcId="{CE9D23EB-35C3-4EEE-AF90-C1E613359E60}" destId="{46ACADF6-544B-4C7D-A5F6-F483D03C4822}" srcOrd="0" destOrd="0" presId="urn:microsoft.com/office/officeart/2005/8/layout/orgChart1"/>
    <dgm:cxn modelId="{B80F8382-84BB-4795-B630-6DD8F2D9ECD6}" type="presOf" srcId="{88FE562B-329F-489C-AFED-2043C79432A8}" destId="{0CD77EFE-B9F2-4CBE-A1F0-14FFCD7937FE}" srcOrd="1" destOrd="0" presId="urn:microsoft.com/office/officeart/2005/8/layout/orgChart1"/>
    <dgm:cxn modelId="{C03EA322-7B31-4B55-A252-5222EBBC9954}" type="presOf" srcId="{AC7156FD-E8C4-4FB6-BCC8-CF121FB17FC5}" destId="{1C2EB250-20C8-4E24-A1BD-80D29A456A4E}" srcOrd="1" destOrd="0" presId="urn:microsoft.com/office/officeart/2005/8/layout/orgChart1"/>
    <dgm:cxn modelId="{4DAE334B-797A-4310-A69E-5F67931EF43C}" type="presOf" srcId="{C24CF60F-CACC-407A-B1E6-5F636724A08B}" destId="{49F17F1D-9B8F-4311-98FD-F3F210A79354}" srcOrd="0" destOrd="0" presId="urn:microsoft.com/office/officeart/2005/8/layout/orgChart1"/>
    <dgm:cxn modelId="{8D04427D-10C1-492B-A8B0-14055EDD2B4F}" srcId="{B3ADC3FC-5E41-4A44-9277-1136F7B8EF56}" destId="{322401FC-5C1B-45D6-AE5D-C84800749E25}" srcOrd="3" destOrd="0" parTransId="{9B9ACFB5-F81C-4B57-8CA3-3AD3FE2EA627}" sibTransId="{6017B324-6984-4EF5-9EFF-65AD0C9476B5}"/>
    <dgm:cxn modelId="{281745A4-4971-4101-8CE2-89A9307B74C5}" type="presOf" srcId="{F0C3E599-0E61-4C92-9F82-84C7980D9D99}" destId="{E2384958-E54F-46EA-BC1F-5EECC8E1E146}" srcOrd="0" destOrd="0" presId="urn:microsoft.com/office/officeart/2005/8/layout/orgChart1"/>
    <dgm:cxn modelId="{65D75B7F-E1CD-4575-A803-570E44D5E0A2}" type="presOf" srcId="{985F7151-761E-4216-BE60-21144AC30BD9}" destId="{1E159431-240A-4305-9262-6284187ACF25}" srcOrd="0" destOrd="0" presId="urn:microsoft.com/office/officeart/2005/8/layout/orgChart1"/>
    <dgm:cxn modelId="{2C61F3E6-0C36-4F90-B3AF-23C7B84D17DD}" type="presOf" srcId="{322401FC-5C1B-45D6-AE5D-C84800749E25}" destId="{1B081A02-A663-40A9-BDA8-0E8A191831C1}" srcOrd="1" destOrd="0" presId="urn:microsoft.com/office/officeart/2005/8/layout/orgChart1"/>
    <dgm:cxn modelId="{DC044972-72AD-4DCC-AEF4-4044DF7D5A66}" type="presOf" srcId="{2E86659D-4820-48EA-A67C-E07DDD2E6697}" destId="{78C9A449-CCFE-46A5-863E-335BF3888FFC}" srcOrd="0" destOrd="0" presId="urn:microsoft.com/office/officeart/2005/8/layout/orgChart1"/>
    <dgm:cxn modelId="{25BB5DB1-0DE3-4A97-8A89-AB2709075E4E}" type="presOf" srcId="{00F6FB4F-8B1B-4008-9171-42AE3EBD9941}" destId="{473F5BBD-8395-43E6-99A6-ADBA4774AD7B}" srcOrd="0" destOrd="0" presId="urn:microsoft.com/office/officeart/2005/8/layout/orgChart1"/>
    <dgm:cxn modelId="{AD44FF33-88D2-4AAB-B3EC-1BB43DCD5DD0}" type="presOf" srcId="{D3D4B16A-45D7-442E-B806-05E4A59766D6}" destId="{B6EF4C88-02D8-43E2-BD95-CCB91AE8A6B5}" srcOrd="0" destOrd="0" presId="urn:microsoft.com/office/officeart/2005/8/layout/orgChart1"/>
    <dgm:cxn modelId="{959E32A7-9526-4BBE-A20C-D1A88BDDA6E4}" type="presOf" srcId="{322ADD45-8F6C-4731-A322-100C29749E9D}" destId="{9EEC2AC5-C652-47F3-8A86-02FCA84C2C91}" srcOrd="0" destOrd="0" presId="urn:microsoft.com/office/officeart/2005/8/layout/orgChart1"/>
    <dgm:cxn modelId="{0745CDF2-93CC-4824-8831-7CF0D5C3C9EE}" type="presOf" srcId="{88FE562B-329F-489C-AFED-2043C79432A8}" destId="{B304894B-3AE1-47DB-966B-BFA6BA1A1D44}" srcOrd="0" destOrd="0" presId="urn:microsoft.com/office/officeart/2005/8/layout/orgChart1"/>
    <dgm:cxn modelId="{973A8572-9B9E-4415-842E-1B707C8FBAED}" srcId="{AC7156FD-E8C4-4FB6-BCC8-CF121FB17FC5}" destId="{88FE562B-329F-489C-AFED-2043C79432A8}" srcOrd="0" destOrd="0" parTransId="{675C0B02-7A70-4404-96B3-77B173AAD7C1}" sibTransId="{C599F773-CA4B-4425-892E-D69C84D4610B}"/>
    <dgm:cxn modelId="{9DD88346-0338-4E20-96B6-60908108E785}" srcId="{1CAFCF0A-6FBF-4217-A2E4-CC95BACE9AEC}" destId="{D3D4B16A-45D7-442E-B806-05E4A59766D6}" srcOrd="0" destOrd="0" parTransId="{49FD323D-2206-4B6B-9DAD-C9799677177B}" sibTransId="{2465F91A-1382-4CEA-BE4F-9F373964594C}"/>
    <dgm:cxn modelId="{F3CA5E12-6F06-43D7-BCFE-443548820CFF}" srcId="{B3ADC3FC-5E41-4A44-9277-1136F7B8EF56}" destId="{ACFFDD4F-025F-42E1-B65E-11EE062A1B06}" srcOrd="4" destOrd="0" parTransId="{D9AB7837-FC6A-4C09-BE9F-0F3160373F4C}" sibTransId="{9BEBE16B-8429-45E2-838F-3B3ADEC5897F}"/>
    <dgm:cxn modelId="{BD5B96F2-6F05-40AB-9032-6656A085430B}" srcId="{B3ADC3FC-5E41-4A44-9277-1136F7B8EF56}" destId="{CE9D23EB-35C3-4EEE-AF90-C1E613359E60}" srcOrd="5" destOrd="0" parTransId="{D008ADCA-9AC9-45EE-9E93-3C644E92DCB8}" sibTransId="{69A45B83-71E8-4C69-9B8D-4AE6CABFED6C}"/>
    <dgm:cxn modelId="{AF1165BE-5ABA-426D-8E5E-3DF3CBB9484A}" srcId="{45F0357A-ACE1-4269-809A-6C0A5C64DF8C}" destId="{B3ADC3FC-5E41-4A44-9277-1136F7B8EF56}" srcOrd="0" destOrd="0" parTransId="{2373FA0A-C33C-4565-BE33-CBFD372168D0}" sibTransId="{A5B32E9F-800F-466A-95D5-7430ACB65120}"/>
    <dgm:cxn modelId="{83035D24-FBD4-4E9E-A68C-75BA916FD6DF}" type="presOf" srcId="{675C0B02-7A70-4404-96B3-77B173AAD7C1}" destId="{7C2493C5-0991-4FC3-BB32-C43173316015}" srcOrd="0" destOrd="0" presId="urn:microsoft.com/office/officeart/2005/8/layout/orgChart1"/>
    <dgm:cxn modelId="{875A61F7-6077-49B5-976D-075DB9EFA365}" type="presOf" srcId="{B062FC93-05F3-4225-AB6E-759BDC6FA0C0}" destId="{FD2CAC48-C729-45C4-AA4F-33C11D0FCED9}" srcOrd="1" destOrd="0" presId="urn:microsoft.com/office/officeart/2005/8/layout/orgChart1"/>
    <dgm:cxn modelId="{88998A35-0621-4EDE-829C-A4885FE3A09A}" type="presOf" srcId="{363E2733-C8E9-4A61-8BC3-1AD06B41023D}" destId="{D729A433-5458-4474-BB0C-F52AFDFDFA0B}" srcOrd="1" destOrd="0" presId="urn:microsoft.com/office/officeart/2005/8/layout/orgChart1"/>
    <dgm:cxn modelId="{E5676D76-7F5B-441C-822A-0808CB798B88}" srcId="{02687441-CAA8-491C-9058-A719DDBBC757}" destId="{2E86659D-4820-48EA-A67C-E07DDD2E6697}" srcOrd="0" destOrd="0" parTransId="{EC6603E0-96FD-4DE9-8105-04DF20C19AF2}" sibTransId="{42526C32-9DBD-42B6-B907-ECBB850E8AC2}"/>
    <dgm:cxn modelId="{4231371C-0332-426C-B05F-AAD68B1522F2}" type="presOf" srcId="{2B3840C7-1602-43BE-89EF-700854760DDD}" destId="{9F85FF8F-4DFD-45CC-A02A-BB7FAF06A083}" srcOrd="1" destOrd="0" presId="urn:microsoft.com/office/officeart/2005/8/layout/orgChart1"/>
    <dgm:cxn modelId="{1E405CC8-3421-4006-95A1-4FAEAD0BFA30}" type="presOf" srcId="{C2D7E1AC-063C-44B4-8005-914028BA9DEF}" destId="{5693CD06-63F7-4008-A3BF-CCFEEBBD7261}" srcOrd="1" destOrd="0" presId="urn:microsoft.com/office/officeart/2005/8/layout/orgChart1"/>
    <dgm:cxn modelId="{6545A941-1ED2-4C0B-9FE6-035450FA497E}" srcId="{ACFFDD4F-025F-42E1-B65E-11EE062A1B06}" destId="{F0C3E599-0E61-4C92-9F82-84C7980D9D99}" srcOrd="0" destOrd="0" parTransId="{B1F34F19-AD86-4A15-90D8-2F684A5E812E}" sibTransId="{8E7A38F8-0DE1-4EA0-976A-C8405AB3FF7E}"/>
    <dgm:cxn modelId="{74E3E49F-EB35-489E-9D59-ECF2FF5C3FCD}" type="presOf" srcId="{2E86659D-4820-48EA-A67C-E07DDD2E6697}" destId="{6FD593A8-4748-48E3-8F12-D5D9A19CAE93}" srcOrd="1" destOrd="0" presId="urn:microsoft.com/office/officeart/2005/8/layout/orgChart1"/>
    <dgm:cxn modelId="{4A02165D-65F9-41D4-857A-25EDE986D7DD}" type="presOf" srcId="{645D6516-1373-4632-BDC5-356BE46C553D}" destId="{6171F585-7C00-4EC4-BBC9-AF1705673586}" srcOrd="0" destOrd="0" presId="urn:microsoft.com/office/officeart/2005/8/layout/orgChart1"/>
    <dgm:cxn modelId="{9E3FC15F-021A-4452-B6B0-7FE6F1B1754C}" type="presOf" srcId="{1CAFCF0A-6FBF-4217-A2E4-CC95BACE9AEC}" destId="{EBCD75A1-4D9C-4FD6-97B0-A317B8B6F46A}" srcOrd="1" destOrd="0" presId="urn:microsoft.com/office/officeart/2005/8/layout/orgChart1"/>
    <dgm:cxn modelId="{776786AC-8988-452E-8CFE-C82C6F4AB2B7}" type="presOf" srcId="{240D6860-4E2E-4DC3-9313-43883A7AD2CA}" destId="{6634BF9F-D59F-4C47-BC76-6D4DD48E4F73}" srcOrd="0" destOrd="0" presId="urn:microsoft.com/office/officeart/2005/8/layout/orgChart1"/>
    <dgm:cxn modelId="{D9231C84-DA82-4FCF-9FC6-9F56BAD11C1A}" type="presOf" srcId="{B062FC93-05F3-4225-AB6E-759BDC6FA0C0}" destId="{FE0879E5-4A86-4559-AF66-4F1F222F9008}" srcOrd="0" destOrd="0" presId="urn:microsoft.com/office/officeart/2005/8/layout/orgChart1"/>
    <dgm:cxn modelId="{668ED7D1-4924-4514-8D10-1FD681C06E6E}" type="presOf" srcId="{9B9ACFB5-F81C-4B57-8CA3-3AD3FE2EA627}" destId="{3BD781EF-0D0B-4378-861A-437C3E63F47E}" srcOrd="0" destOrd="0" presId="urn:microsoft.com/office/officeart/2005/8/layout/orgChart1"/>
    <dgm:cxn modelId="{FE4A683B-4525-4A50-A0AA-05D83B88B1AF}" type="presOf" srcId="{EC6603E0-96FD-4DE9-8105-04DF20C19AF2}" destId="{B7C9BE1A-0DD5-4208-AD72-BCE1E49623D1}" srcOrd="0" destOrd="0" presId="urn:microsoft.com/office/officeart/2005/8/layout/orgChart1"/>
    <dgm:cxn modelId="{0E1892B8-5229-441D-A7CB-3E36213D0FD8}" type="presOf" srcId="{D9AB7837-FC6A-4C09-BE9F-0F3160373F4C}" destId="{42A8D676-F03D-4D9E-86F0-F793DD3149EB}" srcOrd="0" destOrd="0" presId="urn:microsoft.com/office/officeart/2005/8/layout/orgChart1"/>
    <dgm:cxn modelId="{80504FCC-78AA-4226-84EB-5CF58938C949}" srcId="{322401FC-5C1B-45D6-AE5D-C84800749E25}" destId="{363E2733-C8E9-4A61-8BC3-1AD06B41023D}" srcOrd="0" destOrd="0" parTransId="{322ADD45-8F6C-4731-A322-100C29749E9D}" sibTransId="{AC85EDA7-0F07-40C1-8A25-09084752BC9C}"/>
    <dgm:cxn modelId="{7258A8B7-24E7-463A-9B5D-2013843A570E}" type="presOf" srcId="{14FE7FA9-421E-4F27-9277-0B5E2D992500}" destId="{FC952711-8ADE-4ADB-BD90-85AB313F58C6}" srcOrd="0" destOrd="0" presId="urn:microsoft.com/office/officeart/2005/8/layout/orgChart1"/>
    <dgm:cxn modelId="{8C22498B-7080-452B-9B60-48BFB89B4D49}" srcId="{B3ADC3FC-5E41-4A44-9277-1136F7B8EF56}" destId="{AC7156FD-E8C4-4FB6-BCC8-CF121FB17FC5}" srcOrd="2" destOrd="0" parTransId="{14FE7FA9-421E-4F27-9277-0B5E2D992500}" sibTransId="{F3AE77DA-D7D7-44EC-A57B-BDB389E37F42}"/>
    <dgm:cxn modelId="{FCAED1A7-8DF2-4DB5-9814-61970F471338}" type="presOf" srcId="{07530668-8E43-4A2D-B6F1-243AFF30DB62}" destId="{DD893FC7-D575-4648-9309-EE8F78F09806}" srcOrd="0" destOrd="0" presId="urn:microsoft.com/office/officeart/2005/8/layout/orgChart1"/>
    <dgm:cxn modelId="{483DF3E7-36AA-4E05-BCB8-9F4198935B96}" srcId="{2B3840C7-1602-43BE-89EF-700854760DDD}" destId="{07530668-8E43-4A2D-B6F1-243AFF30DB62}" srcOrd="0" destOrd="0" parTransId="{22D57DCC-9EA1-4C3E-9342-89B7583CE44F}" sibTransId="{281EE09D-F51F-4AAB-8B46-E5DC3F9F2276}"/>
    <dgm:cxn modelId="{1317535B-572B-4AB6-A7B6-C9430BF65710}" type="presOf" srcId="{1CAFCF0A-6FBF-4217-A2E4-CC95BACE9AEC}" destId="{F08A5C61-5224-4BEE-BA3C-60E254048CDD}" srcOrd="0" destOrd="0" presId="urn:microsoft.com/office/officeart/2005/8/layout/orgChart1"/>
    <dgm:cxn modelId="{E0EA1A32-5F77-4D61-B98B-A9DA2627AB0D}" type="presOf" srcId="{B3ADC3FC-5E41-4A44-9277-1136F7B8EF56}" destId="{C7C71BB7-E0B5-4BA4-9197-F333EC0AED7E}" srcOrd="0" destOrd="0" presId="urn:microsoft.com/office/officeart/2005/8/layout/orgChart1"/>
    <dgm:cxn modelId="{D55A9B0A-28AF-4226-93A9-85F505E915F6}" type="presOf" srcId="{C2D7E1AC-063C-44B4-8005-914028BA9DEF}" destId="{9E134CA9-3BB7-49B1-81F3-75D6A281D2BE}" srcOrd="0" destOrd="0" presId="urn:microsoft.com/office/officeart/2005/8/layout/orgChart1"/>
    <dgm:cxn modelId="{5E089C6D-7A19-4969-97B0-3F5304B3E5E4}" srcId="{1CAFCF0A-6FBF-4217-A2E4-CC95BACE9AEC}" destId="{02687441-CAA8-491C-9058-A719DDBBC757}" srcOrd="1" destOrd="0" parTransId="{00F6FB4F-8B1B-4008-9171-42AE3EBD9941}" sibTransId="{B2FD17C4-D0D4-4348-B700-A145BCE00263}"/>
    <dgm:cxn modelId="{E42DF450-4AF1-4C9B-ADA6-68EB6A873B75}" type="presOf" srcId="{B3ADC3FC-5E41-4A44-9277-1136F7B8EF56}" destId="{989DF2C7-1F84-41D3-884A-F9ECCF8135AD}" srcOrd="1" destOrd="0" presId="urn:microsoft.com/office/officeart/2005/8/layout/orgChart1"/>
    <dgm:cxn modelId="{A700F4A9-6117-4BAF-BA14-D11D6BB5FFA6}" type="presParOf" srcId="{FD3BE15E-66F9-4F59-94B0-D79BF1B5B29E}" destId="{AE3E9680-FB9B-41AB-AB39-ACD3042C3E8D}" srcOrd="0" destOrd="0" presId="urn:microsoft.com/office/officeart/2005/8/layout/orgChart1"/>
    <dgm:cxn modelId="{071DE8BE-5EB9-47A3-8AA1-C99C0FD62587}" type="presParOf" srcId="{AE3E9680-FB9B-41AB-AB39-ACD3042C3E8D}" destId="{6F001D2C-5945-4986-9DE8-070A23608AFD}" srcOrd="0" destOrd="0" presId="urn:microsoft.com/office/officeart/2005/8/layout/orgChart1"/>
    <dgm:cxn modelId="{8F94B81B-1A36-4897-A457-11CF3136F80D}" type="presParOf" srcId="{6F001D2C-5945-4986-9DE8-070A23608AFD}" destId="{C7C71BB7-E0B5-4BA4-9197-F333EC0AED7E}" srcOrd="0" destOrd="0" presId="urn:microsoft.com/office/officeart/2005/8/layout/orgChart1"/>
    <dgm:cxn modelId="{5A0E734A-2B6C-42A9-98D7-B8ABC5861E21}" type="presParOf" srcId="{6F001D2C-5945-4986-9DE8-070A23608AFD}" destId="{989DF2C7-1F84-41D3-884A-F9ECCF8135AD}" srcOrd="1" destOrd="0" presId="urn:microsoft.com/office/officeart/2005/8/layout/orgChart1"/>
    <dgm:cxn modelId="{BF6C00A0-6762-4517-9051-AAB493215005}" type="presParOf" srcId="{AE3E9680-FB9B-41AB-AB39-ACD3042C3E8D}" destId="{641250AE-054E-43E5-83CE-AE798B61756F}" srcOrd="1" destOrd="0" presId="urn:microsoft.com/office/officeart/2005/8/layout/orgChart1"/>
    <dgm:cxn modelId="{F21026EF-1E84-4AA0-8AF2-F60CD4070680}" type="presParOf" srcId="{641250AE-054E-43E5-83CE-AE798B61756F}" destId="{6171F585-7C00-4EC4-BBC9-AF1705673586}" srcOrd="0" destOrd="0" presId="urn:microsoft.com/office/officeart/2005/8/layout/orgChart1"/>
    <dgm:cxn modelId="{91E39099-9649-4846-95AC-225E2CFC97D1}" type="presParOf" srcId="{641250AE-054E-43E5-83CE-AE798B61756F}" destId="{12A8FBCC-7615-4281-9EA8-9E6FDBB300A2}" srcOrd="1" destOrd="0" presId="urn:microsoft.com/office/officeart/2005/8/layout/orgChart1"/>
    <dgm:cxn modelId="{BF2F741C-861F-464B-ADF0-BFE42DC51656}" type="presParOf" srcId="{12A8FBCC-7615-4281-9EA8-9E6FDBB300A2}" destId="{769C4646-6CD4-48E5-827D-4C8A49C07FCB}" srcOrd="0" destOrd="0" presId="urn:microsoft.com/office/officeart/2005/8/layout/orgChart1"/>
    <dgm:cxn modelId="{A749B053-CAA1-4245-B66B-D3A2EBE5E457}" type="presParOf" srcId="{769C4646-6CD4-48E5-827D-4C8A49C07FCB}" destId="{047F6634-5A61-443D-A542-D5EA3800FE61}" srcOrd="0" destOrd="0" presId="urn:microsoft.com/office/officeart/2005/8/layout/orgChart1"/>
    <dgm:cxn modelId="{F58DD2CA-5051-44AC-9F4C-05908C957B8B}" type="presParOf" srcId="{769C4646-6CD4-48E5-827D-4C8A49C07FCB}" destId="{9F85FF8F-4DFD-45CC-A02A-BB7FAF06A083}" srcOrd="1" destOrd="0" presId="urn:microsoft.com/office/officeart/2005/8/layout/orgChart1"/>
    <dgm:cxn modelId="{8958D8D2-6AC0-4F2C-B357-DCDD400FAAB4}" type="presParOf" srcId="{12A8FBCC-7615-4281-9EA8-9E6FDBB300A2}" destId="{88AC5AAF-AA4E-4CE4-86DE-3063A40514BD}" srcOrd="1" destOrd="0" presId="urn:microsoft.com/office/officeart/2005/8/layout/orgChart1"/>
    <dgm:cxn modelId="{ADCAD4B4-B57F-43A7-BF54-B00F9D67AE6B}" type="presParOf" srcId="{88AC5AAF-AA4E-4CE4-86DE-3063A40514BD}" destId="{9E5A5B1D-4E12-452B-9B78-571EF90DA7B6}" srcOrd="0" destOrd="0" presId="urn:microsoft.com/office/officeart/2005/8/layout/orgChart1"/>
    <dgm:cxn modelId="{6E3558BB-CCFA-4CF9-ADB8-146C0AC589FD}" type="presParOf" srcId="{88AC5AAF-AA4E-4CE4-86DE-3063A40514BD}" destId="{64001684-48CD-45E1-A079-A315B6898672}" srcOrd="1" destOrd="0" presId="urn:microsoft.com/office/officeart/2005/8/layout/orgChart1"/>
    <dgm:cxn modelId="{342ABA88-DEC7-4148-8405-1CBD2CFAFD75}" type="presParOf" srcId="{64001684-48CD-45E1-A079-A315B6898672}" destId="{B2BA393F-F6C7-4885-9454-E53E7C8B685D}" srcOrd="0" destOrd="0" presId="urn:microsoft.com/office/officeart/2005/8/layout/orgChart1"/>
    <dgm:cxn modelId="{68B559DA-2FCF-4ADC-98E4-80907108F8A2}" type="presParOf" srcId="{B2BA393F-F6C7-4885-9454-E53E7C8B685D}" destId="{DD893FC7-D575-4648-9309-EE8F78F09806}" srcOrd="0" destOrd="0" presId="urn:microsoft.com/office/officeart/2005/8/layout/orgChart1"/>
    <dgm:cxn modelId="{0BEB7C7B-D8F1-4299-B2DE-6A9302978101}" type="presParOf" srcId="{B2BA393F-F6C7-4885-9454-E53E7C8B685D}" destId="{5C626407-86C2-4375-A8D7-5E74D1932648}" srcOrd="1" destOrd="0" presId="urn:microsoft.com/office/officeart/2005/8/layout/orgChart1"/>
    <dgm:cxn modelId="{31D64F88-C197-490B-9436-D4EA43D5A233}" type="presParOf" srcId="{64001684-48CD-45E1-A079-A315B6898672}" destId="{AB71ED10-B124-436B-A551-7D783B68993C}" srcOrd="1" destOrd="0" presId="urn:microsoft.com/office/officeart/2005/8/layout/orgChart1"/>
    <dgm:cxn modelId="{B8D2710C-0528-4DD3-902C-5A18AD66A74D}" type="presParOf" srcId="{64001684-48CD-45E1-A079-A315B6898672}" destId="{81FAE168-7778-40FF-8756-3FA55F410879}" srcOrd="2" destOrd="0" presId="urn:microsoft.com/office/officeart/2005/8/layout/orgChart1"/>
    <dgm:cxn modelId="{7304BCD7-7A0D-49AC-8918-40266ECA38CD}" type="presParOf" srcId="{12A8FBCC-7615-4281-9EA8-9E6FDBB300A2}" destId="{54FD976C-BB0C-4799-9306-75B1E8ED1D71}" srcOrd="2" destOrd="0" presId="urn:microsoft.com/office/officeart/2005/8/layout/orgChart1"/>
    <dgm:cxn modelId="{3557B4DF-0570-411A-A01A-043F788DD709}" type="presParOf" srcId="{641250AE-054E-43E5-83CE-AE798B61756F}" destId="{FC952711-8ADE-4ADB-BD90-85AB313F58C6}" srcOrd="2" destOrd="0" presId="urn:microsoft.com/office/officeart/2005/8/layout/orgChart1"/>
    <dgm:cxn modelId="{0CC287B3-771E-42A9-8484-3E5A08BAAD5F}" type="presParOf" srcId="{641250AE-054E-43E5-83CE-AE798B61756F}" destId="{18E35807-CB84-4A6C-A72D-6422134CED6D}" srcOrd="3" destOrd="0" presId="urn:microsoft.com/office/officeart/2005/8/layout/orgChart1"/>
    <dgm:cxn modelId="{264B1CD8-14B8-4180-B52C-E4CEFA1F3EE3}" type="presParOf" srcId="{18E35807-CB84-4A6C-A72D-6422134CED6D}" destId="{02DDF586-AF64-4EF7-A1B9-57ACEAC9B12A}" srcOrd="0" destOrd="0" presId="urn:microsoft.com/office/officeart/2005/8/layout/orgChart1"/>
    <dgm:cxn modelId="{C8B9BE45-91DE-402B-9038-AFEDFDB695F6}" type="presParOf" srcId="{02DDF586-AF64-4EF7-A1B9-57ACEAC9B12A}" destId="{99FF6B63-F70C-4292-AEE7-0727FE757FA7}" srcOrd="0" destOrd="0" presId="urn:microsoft.com/office/officeart/2005/8/layout/orgChart1"/>
    <dgm:cxn modelId="{8EA8AA54-45B9-4B0D-A32A-338218C5AC38}" type="presParOf" srcId="{02DDF586-AF64-4EF7-A1B9-57ACEAC9B12A}" destId="{1C2EB250-20C8-4E24-A1BD-80D29A456A4E}" srcOrd="1" destOrd="0" presId="urn:microsoft.com/office/officeart/2005/8/layout/orgChart1"/>
    <dgm:cxn modelId="{9267CED6-B37B-4762-AC92-8D7C38609E0C}" type="presParOf" srcId="{18E35807-CB84-4A6C-A72D-6422134CED6D}" destId="{E6F6A8C9-0CEA-4168-9787-C5B6F84E6405}" srcOrd="1" destOrd="0" presId="urn:microsoft.com/office/officeart/2005/8/layout/orgChart1"/>
    <dgm:cxn modelId="{3119CB74-D7C7-4CFB-94F7-48B8BA143059}" type="presParOf" srcId="{E6F6A8C9-0CEA-4168-9787-C5B6F84E6405}" destId="{7C2493C5-0991-4FC3-BB32-C43173316015}" srcOrd="0" destOrd="0" presId="urn:microsoft.com/office/officeart/2005/8/layout/orgChart1"/>
    <dgm:cxn modelId="{5300A407-23E8-4351-8155-E9B41631E4F6}" type="presParOf" srcId="{E6F6A8C9-0CEA-4168-9787-C5B6F84E6405}" destId="{1A3FCFF2-905B-4849-8C82-113A2A344721}" srcOrd="1" destOrd="0" presId="urn:microsoft.com/office/officeart/2005/8/layout/orgChart1"/>
    <dgm:cxn modelId="{C214DBD1-FE4A-494B-912C-C132018AE624}" type="presParOf" srcId="{1A3FCFF2-905B-4849-8C82-113A2A344721}" destId="{44050EE8-5C14-45B0-889E-B2CDEDEC61FB}" srcOrd="0" destOrd="0" presId="urn:microsoft.com/office/officeart/2005/8/layout/orgChart1"/>
    <dgm:cxn modelId="{99DB528A-3F7D-4BF7-852F-6DF0979F7129}" type="presParOf" srcId="{44050EE8-5C14-45B0-889E-B2CDEDEC61FB}" destId="{B304894B-3AE1-47DB-966B-BFA6BA1A1D44}" srcOrd="0" destOrd="0" presId="urn:microsoft.com/office/officeart/2005/8/layout/orgChart1"/>
    <dgm:cxn modelId="{4C254865-9EC4-4390-B8D0-D6C76F5D6B55}" type="presParOf" srcId="{44050EE8-5C14-45B0-889E-B2CDEDEC61FB}" destId="{0CD77EFE-B9F2-4CBE-A1F0-14FFCD7937FE}" srcOrd="1" destOrd="0" presId="urn:microsoft.com/office/officeart/2005/8/layout/orgChart1"/>
    <dgm:cxn modelId="{F9B1D3E8-9980-47A6-B434-C01C7F9DB596}" type="presParOf" srcId="{1A3FCFF2-905B-4849-8C82-113A2A344721}" destId="{67DCC74C-5F4A-47BF-BB52-0EDF555E2E23}" srcOrd="1" destOrd="0" presId="urn:microsoft.com/office/officeart/2005/8/layout/orgChart1"/>
    <dgm:cxn modelId="{1E2AF473-A3A0-488F-ADA4-7DE511A9BA31}" type="presParOf" srcId="{1A3FCFF2-905B-4849-8C82-113A2A344721}" destId="{5B0511E4-B412-4C00-ADDE-21EAEF6B2EEA}" srcOrd="2" destOrd="0" presId="urn:microsoft.com/office/officeart/2005/8/layout/orgChart1"/>
    <dgm:cxn modelId="{550B5706-054B-4250-B15C-77F30E19B806}" type="presParOf" srcId="{18E35807-CB84-4A6C-A72D-6422134CED6D}" destId="{F8AAF075-7217-4087-8F58-3A33DE880A7B}" srcOrd="2" destOrd="0" presId="urn:microsoft.com/office/officeart/2005/8/layout/orgChart1"/>
    <dgm:cxn modelId="{026CE226-F91D-4760-B7E8-1E8D2AFE04B8}" type="presParOf" srcId="{641250AE-054E-43E5-83CE-AE798B61756F}" destId="{3BD781EF-0D0B-4378-861A-437C3E63F47E}" srcOrd="4" destOrd="0" presId="urn:microsoft.com/office/officeart/2005/8/layout/orgChart1"/>
    <dgm:cxn modelId="{907CEFCB-B3E3-48CF-B364-7A32B68F236A}" type="presParOf" srcId="{641250AE-054E-43E5-83CE-AE798B61756F}" destId="{920BBDA7-6D2D-4D3E-91A3-56B7A418544C}" srcOrd="5" destOrd="0" presId="urn:microsoft.com/office/officeart/2005/8/layout/orgChart1"/>
    <dgm:cxn modelId="{347B3E4A-6E18-46B3-B3EF-E724039EBD5B}" type="presParOf" srcId="{920BBDA7-6D2D-4D3E-91A3-56B7A418544C}" destId="{7A02F8BA-7213-42F7-9928-A45ACF82411D}" srcOrd="0" destOrd="0" presId="urn:microsoft.com/office/officeart/2005/8/layout/orgChart1"/>
    <dgm:cxn modelId="{ED017F6B-E9DF-4479-A56D-C0D8E7C45AB2}" type="presParOf" srcId="{7A02F8BA-7213-42F7-9928-A45ACF82411D}" destId="{B65DD62B-BDB9-4FDA-AB9B-C59A64DB2726}" srcOrd="0" destOrd="0" presId="urn:microsoft.com/office/officeart/2005/8/layout/orgChart1"/>
    <dgm:cxn modelId="{9F308F23-7593-4947-81D0-7E405B378A54}" type="presParOf" srcId="{7A02F8BA-7213-42F7-9928-A45ACF82411D}" destId="{1B081A02-A663-40A9-BDA8-0E8A191831C1}" srcOrd="1" destOrd="0" presId="urn:microsoft.com/office/officeart/2005/8/layout/orgChart1"/>
    <dgm:cxn modelId="{7547C0AD-6B1B-4359-8796-A7D2B70E080A}" type="presParOf" srcId="{920BBDA7-6D2D-4D3E-91A3-56B7A418544C}" destId="{31DC96AA-D080-46DC-9B1A-936D0DC5CAE2}" srcOrd="1" destOrd="0" presId="urn:microsoft.com/office/officeart/2005/8/layout/orgChart1"/>
    <dgm:cxn modelId="{5B5830C3-3A5F-4552-A861-A0A1349F2714}" type="presParOf" srcId="{31DC96AA-D080-46DC-9B1A-936D0DC5CAE2}" destId="{9EEC2AC5-C652-47F3-8A86-02FCA84C2C91}" srcOrd="0" destOrd="0" presId="urn:microsoft.com/office/officeart/2005/8/layout/orgChart1"/>
    <dgm:cxn modelId="{5BE35E2D-629C-4A7F-87DA-5E5A323476B5}" type="presParOf" srcId="{31DC96AA-D080-46DC-9B1A-936D0DC5CAE2}" destId="{244D0FE5-813B-4DE5-B664-76C6798B50B1}" srcOrd="1" destOrd="0" presId="urn:microsoft.com/office/officeart/2005/8/layout/orgChart1"/>
    <dgm:cxn modelId="{891DA806-DFCF-43BA-B478-0D8133091C1D}" type="presParOf" srcId="{244D0FE5-813B-4DE5-B664-76C6798B50B1}" destId="{55675F29-E9A8-4F5A-B522-DF8197D29467}" srcOrd="0" destOrd="0" presId="urn:microsoft.com/office/officeart/2005/8/layout/orgChart1"/>
    <dgm:cxn modelId="{484DF626-1A6E-4E30-9C5C-2ED0777C7B36}" type="presParOf" srcId="{55675F29-E9A8-4F5A-B522-DF8197D29467}" destId="{29CEA9DB-E4B6-41B1-81A5-B7FA3B76938E}" srcOrd="0" destOrd="0" presId="urn:microsoft.com/office/officeart/2005/8/layout/orgChart1"/>
    <dgm:cxn modelId="{0AD5B056-9F52-4742-9511-8A7F8E1021FE}" type="presParOf" srcId="{55675F29-E9A8-4F5A-B522-DF8197D29467}" destId="{D729A433-5458-4474-BB0C-F52AFDFDFA0B}" srcOrd="1" destOrd="0" presId="urn:microsoft.com/office/officeart/2005/8/layout/orgChart1"/>
    <dgm:cxn modelId="{F839303B-7266-458B-8FC4-CDE93D8BB6FF}" type="presParOf" srcId="{244D0FE5-813B-4DE5-B664-76C6798B50B1}" destId="{115198DF-1ECA-4E7B-ACE3-D752BB72B8D4}" srcOrd="1" destOrd="0" presId="urn:microsoft.com/office/officeart/2005/8/layout/orgChart1"/>
    <dgm:cxn modelId="{CCD1E0B3-82E8-4CDE-8E5D-F520B257FC34}" type="presParOf" srcId="{244D0FE5-813B-4DE5-B664-76C6798B50B1}" destId="{EE982213-DEA5-402E-BB4D-3F20A1004801}" srcOrd="2" destOrd="0" presId="urn:microsoft.com/office/officeart/2005/8/layout/orgChart1"/>
    <dgm:cxn modelId="{6B5F7B70-6B3A-4493-89E3-7EA4DD80664A}" type="presParOf" srcId="{920BBDA7-6D2D-4D3E-91A3-56B7A418544C}" destId="{A34903A9-B96A-4967-A421-3E6EC28044C4}" srcOrd="2" destOrd="0" presId="urn:microsoft.com/office/officeart/2005/8/layout/orgChart1"/>
    <dgm:cxn modelId="{756DD10F-7CE9-41DA-9BF5-A454DCABDF1D}" type="presParOf" srcId="{641250AE-054E-43E5-83CE-AE798B61756F}" destId="{42A8D676-F03D-4D9E-86F0-F793DD3149EB}" srcOrd="6" destOrd="0" presId="urn:microsoft.com/office/officeart/2005/8/layout/orgChart1"/>
    <dgm:cxn modelId="{0C3DF899-131F-4163-95D4-732A02FD448A}" type="presParOf" srcId="{641250AE-054E-43E5-83CE-AE798B61756F}" destId="{B8D11836-6FB6-4B61-823C-22678D7D9CEB}" srcOrd="7" destOrd="0" presId="urn:microsoft.com/office/officeart/2005/8/layout/orgChart1"/>
    <dgm:cxn modelId="{E1A46854-783C-41B6-AFB1-DC02CDE92335}" type="presParOf" srcId="{B8D11836-6FB6-4B61-823C-22678D7D9CEB}" destId="{7A33FFD4-BA36-4D99-AF0C-AAFCF7998469}" srcOrd="0" destOrd="0" presId="urn:microsoft.com/office/officeart/2005/8/layout/orgChart1"/>
    <dgm:cxn modelId="{B0BCC097-187E-40DC-A6D9-307D80EBE3AF}" type="presParOf" srcId="{7A33FFD4-BA36-4D99-AF0C-AAFCF7998469}" destId="{C07BD221-26BC-4BDF-970C-38D4AD127360}" srcOrd="0" destOrd="0" presId="urn:microsoft.com/office/officeart/2005/8/layout/orgChart1"/>
    <dgm:cxn modelId="{565F3D54-CC5D-4C68-9986-9C834E4FF587}" type="presParOf" srcId="{7A33FFD4-BA36-4D99-AF0C-AAFCF7998469}" destId="{5055E764-FC62-423C-B2DB-9CB90ABEE115}" srcOrd="1" destOrd="0" presId="urn:microsoft.com/office/officeart/2005/8/layout/orgChart1"/>
    <dgm:cxn modelId="{A499DEB5-7CF7-41FF-AD29-4B1E29518BC3}" type="presParOf" srcId="{B8D11836-6FB6-4B61-823C-22678D7D9CEB}" destId="{2E159B06-2FE7-4C09-BF18-ED837751B950}" srcOrd="1" destOrd="0" presId="urn:microsoft.com/office/officeart/2005/8/layout/orgChart1"/>
    <dgm:cxn modelId="{46404D02-239F-4A71-BE4A-D656A1EB2A52}" type="presParOf" srcId="{2E159B06-2FE7-4C09-BF18-ED837751B950}" destId="{46EFA205-BB85-4269-8E0A-4F589FC68C7C}" srcOrd="0" destOrd="0" presId="urn:microsoft.com/office/officeart/2005/8/layout/orgChart1"/>
    <dgm:cxn modelId="{40B5A489-0209-4CCF-8D35-34A0D464D876}" type="presParOf" srcId="{2E159B06-2FE7-4C09-BF18-ED837751B950}" destId="{3027BC43-32D7-446E-A31B-0C6E600BA03A}" srcOrd="1" destOrd="0" presId="urn:microsoft.com/office/officeart/2005/8/layout/orgChart1"/>
    <dgm:cxn modelId="{B31C0F9E-A548-4812-AC5F-A3B728011CEE}" type="presParOf" srcId="{3027BC43-32D7-446E-A31B-0C6E600BA03A}" destId="{30C7F82C-0A23-4399-93F0-583DCF9DDADA}" srcOrd="0" destOrd="0" presId="urn:microsoft.com/office/officeart/2005/8/layout/orgChart1"/>
    <dgm:cxn modelId="{BC4060E4-BADF-488A-B062-23F4F04C280B}" type="presParOf" srcId="{30C7F82C-0A23-4399-93F0-583DCF9DDADA}" destId="{E2384958-E54F-46EA-BC1F-5EECC8E1E146}" srcOrd="0" destOrd="0" presId="urn:microsoft.com/office/officeart/2005/8/layout/orgChart1"/>
    <dgm:cxn modelId="{0E63DC72-5449-4579-B41A-28B5E6FCCC2A}" type="presParOf" srcId="{30C7F82C-0A23-4399-93F0-583DCF9DDADA}" destId="{D824F4B5-93F8-461C-868A-71C24FC90F7D}" srcOrd="1" destOrd="0" presId="urn:microsoft.com/office/officeart/2005/8/layout/orgChart1"/>
    <dgm:cxn modelId="{32DD3A79-FDC3-4482-90C4-D9D13C48076C}" type="presParOf" srcId="{3027BC43-32D7-446E-A31B-0C6E600BA03A}" destId="{61BCF2F1-3F8E-4B46-B44D-2DBD34DAD829}" srcOrd="1" destOrd="0" presId="urn:microsoft.com/office/officeart/2005/8/layout/orgChart1"/>
    <dgm:cxn modelId="{C215E63B-66FD-456C-9607-23D56B759C57}" type="presParOf" srcId="{3027BC43-32D7-446E-A31B-0C6E600BA03A}" destId="{F3CA6976-73E2-4342-BF89-1DACB84E5A4F}" srcOrd="2" destOrd="0" presId="urn:microsoft.com/office/officeart/2005/8/layout/orgChart1"/>
    <dgm:cxn modelId="{883609B6-E2AE-477E-AE67-EE329243AB46}" type="presParOf" srcId="{B8D11836-6FB6-4B61-823C-22678D7D9CEB}" destId="{B2484812-2E7F-4A9E-9A32-7BD4494FF163}" srcOrd="2" destOrd="0" presId="urn:microsoft.com/office/officeart/2005/8/layout/orgChart1"/>
    <dgm:cxn modelId="{B28EB29E-EF5F-4857-9B28-F9D30E23E8BE}" type="presParOf" srcId="{641250AE-054E-43E5-83CE-AE798B61756F}" destId="{5CD16555-E3DE-48FA-B61C-CCF2E3C5C046}" srcOrd="8" destOrd="0" presId="urn:microsoft.com/office/officeart/2005/8/layout/orgChart1"/>
    <dgm:cxn modelId="{6F7993D5-4B94-43D8-A178-B259D067DC6D}" type="presParOf" srcId="{641250AE-054E-43E5-83CE-AE798B61756F}" destId="{625A4C24-F74F-4338-856E-1C040D0A72DE}" srcOrd="9" destOrd="0" presId="urn:microsoft.com/office/officeart/2005/8/layout/orgChart1"/>
    <dgm:cxn modelId="{3293C31C-5C7B-4CB2-8575-588679093934}" type="presParOf" srcId="{625A4C24-F74F-4338-856E-1C040D0A72DE}" destId="{1DF5E821-0A6F-4813-9BB8-8D3BCE26A5EE}" srcOrd="0" destOrd="0" presId="urn:microsoft.com/office/officeart/2005/8/layout/orgChart1"/>
    <dgm:cxn modelId="{5A7FE120-7E22-4D64-8769-6ED05656D8C9}" type="presParOf" srcId="{1DF5E821-0A6F-4813-9BB8-8D3BCE26A5EE}" destId="{46ACADF6-544B-4C7D-A5F6-F483D03C4822}" srcOrd="0" destOrd="0" presId="urn:microsoft.com/office/officeart/2005/8/layout/orgChart1"/>
    <dgm:cxn modelId="{1AE58F70-8D13-482E-A226-5AEA9EC70A8D}" type="presParOf" srcId="{1DF5E821-0A6F-4813-9BB8-8D3BCE26A5EE}" destId="{F33F14D5-F2FF-43E5-BCA3-B89AB6BE93F5}" srcOrd="1" destOrd="0" presId="urn:microsoft.com/office/officeart/2005/8/layout/orgChart1"/>
    <dgm:cxn modelId="{E5F641EA-B211-4B21-96A7-5775F0487738}" type="presParOf" srcId="{625A4C24-F74F-4338-856E-1C040D0A72DE}" destId="{CE5FF0BA-5028-40A4-BD5A-AA8A247CDFF9}" srcOrd="1" destOrd="0" presId="urn:microsoft.com/office/officeart/2005/8/layout/orgChart1"/>
    <dgm:cxn modelId="{E379016C-D8F4-47E3-8C0C-5C447FCF7B9D}" type="presParOf" srcId="{CE5FF0BA-5028-40A4-BD5A-AA8A247CDFF9}" destId="{1E159431-240A-4305-9262-6284187ACF25}" srcOrd="0" destOrd="0" presId="urn:microsoft.com/office/officeart/2005/8/layout/orgChart1"/>
    <dgm:cxn modelId="{37EA8443-D4E0-423D-BF96-289C021BA88C}" type="presParOf" srcId="{CE5FF0BA-5028-40A4-BD5A-AA8A247CDFF9}" destId="{00997C19-1948-4E49-A56F-9D7C3F70EA2C}" srcOrd="1" destOrd="0" presId="urn:microsoft.com/office/officeart/2005/8/layout/orgChart1"/>
    <dgm:cxn modelId="{B4C865DF-2FEB-435D-AFC2-985FCA92B7EA}" type="presParOf" srcId="{00997C19-1948-4E49-A56F-9D7C3F70EA2C}" destId="{F9A3365E-333E-49D1-AF01-6BDC7B5FE926}" srcOrd="0" destOrd="0" presId="urn:microsoft.com/office/officeart/2005/8/layout/orgChart1"/>
    <dgm:cxn modelId="{50BC4771-416E-4301-9E74-D6E6707B6350}" type="presParOf" srcId="{F9A3365E-333E-49D1-AF01-6BDC7B5FE926}" destId="{9E134CA9-3BB7-49B1-81F3-75D6A281D2BE}" srcOrd="0" destOrd="0" presId="urn:microsoft.com/office/officeart/2005/8/layout/orgChart1"/>
    <dgm:cxn modelId="{399D597A-0456-4BF5-8FEE-B375BAB83B11}" type="presParOf" srcId="{F9A3365E-333E-49D1-AF01-6BDC7B5FE926}" destId="{5693CD06-63F7-4008-A3BF-CCFEEBBD7261}" srcOrd="1" destOrd="0" presId="urn:microsoft.com/office/officeart/2005/8/layout/orgChart1"/>
    <dgm:cxn modelId="{AE548257-761F-426F-85B6-FCC3C76822BE}" type="presParOf" srcId="{00997C19-1948-4E49-A56F-9D7C3F70EA2C}" destId="{B4ECA508-33C3-441F-8089-FB03844799F7}" srcOrd="1" destOrd="0" presId="urn:microsoft.com/office/officeart/2005/8/layout/orgChart1"/>
    <dgm:cxn modelId="{8BDA37F4-C582-4FAF-BC6A-01A8ADBFE8C5}" type="presParOf" srcId="{00997C19-1948-4E49-A56F-9D7C3F70EA2C}" destId="{03A79F36-53B9-4E61-A8BA-7B587F2C2E81}" srcOrd="2" destOrd="0" presId="urn:microsoft.com/office/officeart/2005/8/layout/orgChart1"/>
    <dgm:cxn modelId="{17CDF271-BE4C-48BC-B64A-DAC437D9D7BC}" type="presParOf" srcId="{625A4C24-F74F-4338-856E-1C040D0A72DE}" destId="{B0702C27-C460-46CE-8BEB-04883D867FD3}" srcOrd="2" destOrd="0" presId="urn:microsoft.com/office/officeart/2005/8/layout/orgChart1"/>
    <dgm:cxn modelId="{644303AA-A039-4A56-9FED-DCBBA64EADD7}" type="presParOf" srcId="{641250AE-054E-43E5-83CE-AE798B61756F}" destId="{6634BF9F-D59F-4C47-BC76-6D4DD48E4F73}" srcOrd="10" destOrd="0" presId="urn:microsoft.com/office/officeart/2005/8/layout/orgChart1"/>
    <dgm:cxn modelId="{5E4796B5-8768-4F0B-B554-B8CE9BAA4FFF}" type="presParOf" srcId="{641250AE-054E-43E5-83CE-AE798B61756F}" destId="{E3647B33-3FF7-4290-800D-1E4BEFF35285}" srcOrd="11" destOrd="0" presId="urn:microsoft.com/office/officeart/2005/8/layout/orgChart1"/>
    <dgm:cxn modelId="{8B5F4472-57CD-4C3E-84C1-71E86E23CB0C}" type="presParOf" srcId="{E3647B33-3FF7-4290-800D-1E4BEFF35285}" destId="{57440B55-AB4F-4AA4-8A33-EA4C9A96A513}" srcOrd="0" destOrd="0" presId="urn:microsoft.com/office/officeart/2005/8/layout/orgChart1"/>
    <dgm:cxn modelId="{C866E075-E4C4-4B1D-9F6D-5189D6591B44}" type="presParOf" srcId="{57440B55-AB4F-4AA4-8A33-EA4C9A96A513}" destId="{F08A5C61-5224-4BEE-BA3C-60E254048CDD}" srcOrd="0" destOrd="0" presId="urn:microsoft.com/office/officeart/2005/8/layout/orgChart1"/>
    <dgm:cxn modelId="{D536F880-25DB-4375-8AFD-B76063C69110}" type="presParOf" srcId="{57440B55-AB4F-4AA4-8A33-EA4C9A96A513}" destId="{EBCD75A1-4D9C-4FD6-97B0-A317B8B6F46A}" srcOrd="1" destOrd="0" presId="urn:microsoft.com/office/officeart/2005/8/layout/orgChart1"/>
    <dgm:cxn modelId="{AED3E940-A831-4E51-8477-C1AB0E63A542}" type="presParOf" srcId="{E3647B33-3FF7-4290-800D-1E4BEFF35285}" destId="{5B56F217-AC70-410D-A526-F065EAEEF25C}" srcOrd="1" destOrd="0" presId="urn:microsoft.com/office/officeart/2005/8/layout/orgChart1"/>
    <dgm:cxn modelId="{FED41E78-EA4B-4452-BD0C-A239B4C4709F}" type="presParOf" srcId="{5B56F217-AC70-410D-A526-F065EAEEF25C}" destId="{3CA8B174-BA1C-47DD-ADD7-E8B2D7D055B2}" srcOrd="0" destOrd="0" presId="urn:microsoft.com/office/officeart/2005/8/layout/orgChart1"/>
    <dgm:cxn modelId="{509BEDC4-9FA3-445F-BC7F-3EA1E89B6CD2}" type="presParOf" srcId="{5B56F217-AC70-410D-A526-F065EAEEF25C}" destId="{5FECB64F-542D-423A-9B06-D344811C80BB}" srcOrd="1" destOrd="0" presId="urn:microsoft.com/office/officeart/2005/8/layout/orgChart1"/>
    <dgm:cxn modelId="{5656168D-FB83-4A29-901A-0DA2B58B00BF}" type="presParOf" srcId="{5FECB64F-542D-423A-9B06-D344811C80BB}" destId="{EA648719-33E8-4FDB-B506-0BB4B889A8A5}" srcOrd="0" destOrd="0" presId="urn:microsoft.com/office/officeart/2005/8/layout/orgChart1"/>
    <dgm:cxn modelId="{E4A91DF7-7DE9-4942-AB4B-DE019F135656}" type="presParOf" srcId="{EA648719-33E8-4FDB-B506-0BB4B889A8A5}" destId="{B6EF4C88-02D8-43E2-BD95-CCB91AE8A6B5}" srcOrd="0" destOrd="0" presId="urn:microsoft.com/office/officeart/2005/8/layout/orgChart1"/>
    <dgm:cxn modelId="{6FAFF802-B49F-48F4-A5DD-7B14F44BE205}" type="presParOf" srcId="{EA648719-33E8-4FDB-B506-0BB4B889A8A5}" destId="{3E4DD665-5D99-4240-B012-39037D5D1C6C}" srcOrd="1" destOrd="0" presId="urn:microsoft.com/office/officeart/2005/8/layout/orgChart1"/>
    <dgm:cxn modelId="{11B2AAC6-40FD-4171-9349-5A91B183F6E1}" type="presParOf" srcId="{5FECB64F-542D-423A-9B06-D344811C80BB}" destId="{13EC510B-D58B-40F0-B616-EDB1E4D26680}" srcOrd="1" destOrd="0" presId="urn:microsoft.com/office/officeart/2005/8/layout/orgChart1"/>
    <dgm:cxn modelId="{632D3735-4CBB-4827-801C-53DDA3118DF6}" type="presParOf" srcId="{5FECB64F-542D-423A-9B06-D344811C80BB}" destId="{0F32514D-9B70-465A-B4EB-54C270A05EC0}" srcOrd="2" destOrd="0" presId="urn:microsoft.com/office/officeart/2005/8/layout/orgChart1"/>
    <dgm:cxn modelId="{6AED1520-D595-42FD-B55B-BE357D634B7F}" type="presParOf" srcId="{5B56F217-AC70-410D-A526-F065EAEEF25C}" destId="{473F5BBD-8395-43E6-99A6-ADBA4774AD7B}" srcOrd="2" destOrd="0" presId="urn:microsoft.com/office/officeart/2005/8/layout/orgChart1"/>
    <dgm:cxn modelId="{35016A98-515E-4729-A7DE-94FDAA507EF1}" type="presParOf" srcId="{5B56F217-AC70-410D-A526-F065EAEEF25C}" destId="{C75872FB-8186-415B-9849-DEB6B1D34147}" srcOrd="3" destOrd="0" presId="urn:microsoft.com/office/officeart/2005/8/layout/orgChart1"/>
    <dgm:cxn modelId="{1A116897-6565-45CE-9DDE-2C22C4690294}" type="presParOf" srcId="{C75872FB-8186-415B-9849-DEB6B1D34147}" destId="{36020A20-B129-44A6-A169-32E1E44A08C1}" srcOrd="0" destOrd="0" presId="urn:microsoft.com/office/officeart/2005/8/layout/orgChart1"/>
    <dgm:cxn modelId="{F935D0E3-928E-4FAB-ADE5-2BC45291417D}" type="presParOf" srcId="{36020A20-B129-44A6-A169-32E1E44A08C1}" destId="{834233F1-3622-4C03-81C4-28F42FC3264C}" srcOrd="0" destOrd="0" presId="urn:microsoft.com/office/officeart/2005/8/layout/orgChart1"/>
    <dgm:cxn modelId="{9B29E6EA-43B8-4C60-8163-06D7AF1C8104}" type="presParOf" srcId="{36020A20-B129-44A6-A169-32E1E44A08C1}" destId="{8D123F4C-D6F9-42A0-B60D-1DB1882CC002}" srcOrd="1" destOrd="0" presId="urn:microsoft.com/office/officeart/2005/8/layout/orgChart1"/>
    <dgm:cxn modelId="{078D0404-AA85-45D3-AAFA-EA9BA9757DF4}" type="presParOf" srcId="{C75872FB-8186-415B-9849-DEB6B1D34147}" destId="{89C0CC40-169F-4D2B-93FA-3A2F8985D3B9}" srcOrd="1" destOrd="0" presId="urn:microsoft.com/office/officeart/2005/8/layout/orgChart1"/>
    <dgm:cxn modelId="{888572EA-619E-426F-9900-C25B1660123F}" type="presParOf" srcId="{89C0CC40-169F-4D2B-93FA-3A2F8985D3B9}" destId="{B7C9BE1A-0DD5-4208-AD72-BCE1E49623D1}" srcOrd="0" destOrd="0" presId="urn:microsoft.com/office/officeart/2005/8/layout/orgChart1"/>
    <dgm:cxn modelId="{566960D5-99AD-42F9-BBA5-582D145B827B}" type="presParOf" srcId="{89C0CC40-169F-4D2B-93FA-3A2F8985D3B9}" destId="{C53941F4-3B83-429C-B0DF-7133CDCA423C}" srcOrd="1" destOrd="0" presId="urn:microsoft.com/office/officeart/2005/8/layout/orgChart1"/>
    <dgm:cxn modelId="{BF022CE6-9350-47BC-A55C-5EAAE36A85D8}" type="presParOf" srcId="{C53941F4-3B83-429C-B0DF-7133CDCA423C}" destId="{25AF8E3B-C354-4B5A-AD5B-32E8B39B598D}" srcOrd="0" destOrd="0" presId="urn:microsoft.com/office/officeart/2005/8/layout/orgChart1"/>
    <dgm:cxn modelId="{BA04F4D8-8983-4E8A-94D2-A84416D4810D}" type="presParOf" srcId="{25AF8E3B-C354-4B5A-AD5B-32E8B39B598D}" destId="{78C9A449-CCFE-46A5-863E-335BF3888FFC}" srcOrd="0" destOrd="0" presId="urn:microsoft.com/office/officeart/2005/8/layout/orgChart1"/>
    <dgm:cxn modelId="{060DFD94-C4CE-4A64-9B48-309A20B16842}" type="presParOf" srcId="{25AF8E3B-C354-4B5A-AD5B-32E8B39B598D}" destId="{6FD593A8-4748-48E3-8F12-D5D9A19CAE93}" srcOrd="1" destOrd="0" presId="urn:microsoft.com/office/officeart/2005/8/layout/orgChart1"/>
    <dgm:cxn modelId="{8FA9EAD4-35A5-4CF5-8A7D-49073253415A}" type="presParOf" srcId="{C53941F4-3B83-429C-B0DF-7133CDCA423C}" destId="{A6D40F96-F424-4873-B667-C320FC2D9EF3}" srcOrd="1" destOrd="0" presId="urn:microsoft.com/office/officeart/2005/8/layout/orgChart1"/>
    <dgm:cxn modelId="{A65B00F8-7F7F-4579-B2FF-42941172DE18}" type="presParOf" srcId="{C53941F4-3B83-429C-B0DF-7133CDCA423C}" destId="{50D4522C-2CCA-43E8-84A3-8892BFED5312}" srcOrd="2" destOrd="0" presId="urn:microsoft.com/office/officeart/2005/8/layout/orgChart1"/>
    <dgm:cxn modelId="{E89A3713-ED8B-4184-B8A0-6816FD1505EC}" type="presParOf" srcId="{C75872FB-8186-415B-9849-DEB6B1D34147}" destId="{479FC566-9254-4ED7-8B42-5FE2F5126499}" srcOrd="2" destOrd="0" presId="urn:microsoft.com/office/officeart/2005/8/layout/orgChart1"/>
    <dgm:cxn modelId="{AEF368E4-A9D1-4AAC-8B75-5259121DCA95}" type="presParOf" srcId="{E3647B33-3FF7-4290-800D-1E4BEFF35285}" destId="{CDE90FE3-C434-4DE8-85C2-81489360E26F}" srcOrd="2" destOrd="0" presId="urn:microsoft.com/office/officeart/2005/8/layout/orgChart1"/>
    <dgm:cxn modelId="{BE55AD3E-A365-4609-A5F7-A711D9A4BDE4}" type="presParOf" srcId="{AE3E9680-FB9B-41AB-AB39-ACD3042C3E8D}" destId="{3B782233-56B8-4E95-8880-9C90D63E2090}" srcOrd="2" destOrd="0" presId="urn:microsoft.com/office/officeart/2005/8/layout/orgChart1"/>
    <dgm:cxn modelId="{0909F168-479C-4E51-A2E7-D0BBFD1BC0BC}" type="presParOf" srcId="{3B782233-56B8-4E95-8880-9C90D63E2090}" destId="{49F17F1D-9B8F-4311-98FD-F3F210A79354}" srcOrd="0" destOrd="0" presId="urn:microsoft.com/office/officeart/2005/8/layout/orgChart1"/>
    <dgm:cxn modelId="{8A668BBB-464F-4BBA-B7A9-E7ACC858EF7D}" type="presParOf" srcId="{3B782233-56B8-4E95-8880-9C90D63E2090}" destId="{B7FB57B9-F90D-4902-8932-E4065F2F84B7}" srcOrd="1" destOrd="0" presId="urn:microsoft.com/office/officeart/2005/8/layout/orgChart1"/>
    <dgm:cxn modelId="{B789949C-666F-442D-A799-1011BC549D11}" type="presParOf" srcId="{B7FB57B9-F90D-4902-8932-E4065F2F84B7}" destId="{0C0707AE-DE37-430A-81CF-59C6410BEB57}" srcOrd="0" destOrd="0" presId="urn:microsoft.com/office/officeart/2005/8/layout/orgChart1"/>
    <dgm:cxn modelId="{EF2ADD5F-4BD7-4237-A067-E645C4F66E83}" type="presParOf" srcId="{0C0707AE-DE37-430A-81CF-59C6410BEB57}" destId="{FE0879E5-4A86-4559-AF66-4F1F222F9008}" srcOrd="0" destOrd="0" presId="urn:microsoft.com/office/officeart/2005/8/layout/orgChart1"/>
    <dgm:cxn modelId="{2ED3F2C3-A292-419E-A720-8A30A369488B}" type="presParOf" srcId="{0C0707AE-DE37-430A-81CF-59C6410BEB57}" destId="{FD2CAC48-C729-45C4-AA4F-33C11D0FCED9}" srcOrd="1" destOrd="0" presId="urn:microsoft.com/office/officeart/2005/8/layout/orgChart1"/>
    <dgm:cxn modelId="{3975ACC2-5ACE-44DF-A261-A553A24414CC}" type="presParOf" srcId="{B7FB57B9-F90D-4902-8932-E4065F2F84B7}" destId="{C73F5768-54E9-4172-A7FB-AB1A26161B8D}" srcOrd="1" destOrd="0" presId="urn:microsoft.com/office/officeart/2005/8/layout/orgChart1"/>
    <dgm:cxn modelId="{D2DFFBE1-DD42-41C7-9EB3-6A6A69616432}" type="presParOf" srcId="{B7FB57B9-F90D-4902-8932-E4065F2F84B7}" destId="{CDA0E2C6-73F7-43C4-8C5B-AC7461251B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17F1D-9B8F-4311-98FD-F3F210A79354}">
      <dsp:nvSpPr>
        <dsp:cNvPr id="0" name=""/>
        <dsp:cNvSpPr/>
      </dsp:nvSpPr>
      <dsp:spPr>
        <a:xfrm>
          <a:off x="5221128" y="1709816"/>
          <a:ext cx="142459" cy="624107"/>
        </a:xfrm>
        <a:custGeom>
          <a:avLst/>
          <a:gdLst/>
          <a:ahLst/>
          <a:cxnLst/>
          <a:rect l="0" t="0" r="0" b="0"/>
          <a:pathLst>
            <a:path>
              <a:moveTo>
                <a:pt x="142459" y="0"/>
              </a:moveTo>
              <a:lnTo>
                <a:pt x="142459" y="624107"/>
              </a:lnTo>
              <a:lnTo>
                <a:pt x="0" y="624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BE1A-0DD5-4208-AD72-BCE1E49623D1}">
      <dsp:nvSpPr>
        <dsp:cNvPr id="0" name=""/>
        <dsp:cNvSpPr/>
      </dsp:nvSpPr>
      <dsp:spPr>
        <a:xfrm>
          <a:off x="10325916" y="4599703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5BBD-8395-43E6-99A6-ADBA4774AD7B}">
      <dsp:nvSpPr>
        <dsp:cNvPr id="0" name=""/>
        <dsp:cNvSpPr/>
      </dsp:nvSpPr>
      <dsp:spPr>
        <a:xfrm>
          <a:off x="10047782" y="3636407"/>
          <a:ext cx="820836" cy="28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59"/>
              </a:lnTo>
              <a:lnTo>
                <a:pt x="820836" y="142459"/>
              </a:lnTo>
              <a:lnTo>
                <a:pt x="820836" y="284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8B174-BA1C-47DD-ADD7-E8B2D7D055B2}">
      <dsp:nvSpPr>
        <dsp:cNvPr id="0" name=""/>
        <dsp:cNvSpPr/>
      </dsp:nvSpPr>
      <dsp:spPr>
        <a:xfrm>
          <a:off x="9226945" y="3636407"/>
          <a:ext cx="820836" cy="284918"/>
        </a:xfrm>
        <a:custGeom>
          <a:avLst/>
          <a:gdLst/>
          <a:ahLst/>
          <a:cxnLst/>
          <a:rect l="0" t="0" r="0" b="0"/>
          <a:pathLst>
            <a:path>
              <a:moveTo>
                <a:pt x="820836" y="0"/>
              </a:moveTo>
              <a:lnTo>
                <a:pt x="820836" y="142459"/>
              </a:lnTo>
              <a:lnTo>
                <a:pt x="0" y="142459"/>
              </a:lnTo>
              <a:lnTo>
                <a:pt x="0" y="284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4BF9F-D59F-4C47-BC76-6D4DD48E4F73}">
      <dsp:nvSpPr>
        <dsp:cNvPr id="0" name=""/>
        <dsp:cNvSpPr/>
      </dsp:nvSpPr>
      <dsp:spPr>
        <a:xfrm>
          <a:off x="5363587" y="1709816"/>
          <a:ext cx="4684194" cy="124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54"/>
              </a:lnTo>
              <a:lnTo>
                <a:pt x="4684194" y="1105754"/>
              </a:lnTo>
              <a:lnTo>
                <a:pt x="4684194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9431-240A-4305-9262-6284187ACF25}">
      <dsp:nvSpPr>
        <dsp:cNvPr id="0" name=""/>
        <dsp:cNvSpPr/>
      </dsp:nvSpPr>
      <dsp:spPr>
        <a:xfrm>
          <a:off x="6703382" y="3636407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16555-E3DE-48FA-B61C-CCF2E3C5C046}">
      <dsp:nvSpPr>
        <dsp:cNvPr id="0" name=""/>
        <dsp:cNvSpPr/>
      </dsp:nvSpPr>
      <dsp:spPr>
        <a:xfrm>
          <a:off x="5363587" y="1709816"/>
          <a:ext cx="1882496" cy="124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54"/>
              </a:lnTo>
              <a:lnTo>
                <a:pt x="1882496" y="1105754"/>
              </a:lnTo>
              <a:lnTo>
                <a:pt x="1882496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FA205-BB85-4269-8E0A-4F589FC68C7C}">
      <dsp:nvSpPr>
        <dsp:cNvPr id="0" name=""/>
        <dsp:cNvSpPr/>
      </dsp:nvSpPr>
      <dsp:spPr>
        <a:xfrm>
          <a:off x="5061709" y="3636407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D676-F03D-4D9E-86F0-F793DD3149EB}">
      <dsp:nvSpPr>
        <dsp:cNvPr id="0" name=""/>
        <dsp:cNvSpPr/>
      </dsp:nvSpPr>
      <dsp:spPr>
        <a:xfrm>
          <a:off x="5363587" y="1709816"/>
          <a:ext cx="240823" cy="124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54"/>
              </a:lnTo>
              <a:lnTo>
                <a:pt x="240823" y="1105754"/>
              </a:lnTo>
              <a:lnTo>
                <a:pt x="240823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C2AC5-C652-47F3-8A86-02FCA84C2C91}">
      <dsp:nvSpPr>
        <dsp:cNvPr id="0" name=""/>
        <dsp:cNvSpPr/>
      </dsp:nvSpPr>
      <dsp:spPr>
        <a:xfrm>
          <a:off x="3420036" y="3636407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781EF-0D0B-4378-861A-437C3E63F47E}">
      <dsp:nvSpPr>
        <dsp:cNvPr id="0" name=""/>
        <dsp:cNvSpPr/>
      </dsp:nvSpPr>
      <dsp:spPr>
        <a:xfrm>
          <a:off x="3962738" y="1709816"/>
          <a:ext cx="1400848" cy="1248214"/>
        </a:xfrm>
        <a:custGeom>
          <a:avLst/>
          <a:gdLst/>
          <a:ahLst/>
          <a:cxnLst/>
          <a:rect l="0" t="0" r="0" b="0"/>
          <a:pathLst>
            <a:path>
              <a:moveTo>
                <a:pt x="1400848" y="0"/>
              </a:moveTo>
              <a:lnTo>
                <a:pt x="1400848" y="1105754"/>
              </a:lnTo>
              <a:lnTo>
                <a:pt x="0" y="1105754"/>
              </a:lnTo>
              <a:lnTo>
                <a:pt x="0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493C5-0991-4FC3-BB32-C43173316015}">
      <dsp:nvSpPr>
        <dsp:cNvPr id="0" name=""/>
        <dsp:cNvSpPr/>
      </dsp:nvSpPr>
      <dsp:spPr>
        <a:xfrm>
          <a:off x="1778364" y="3636407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2711-8ADE-4ADB-BD90-85AB313F58C6}">
      <dsp:nvSpPr>
        <dsp:cNvPr id="0" name=""/>
        <dsp:cNvSpPr/>
      </dsp:nvSpPr>
      <dsp:spPr>
        <a:xfrm>
          <a:off x="2321065" y="1709816"/>
          <a:ext cx="3042521" cy="1248214"/>
        </a:xfrm>
        <a:custGeom>
          <a:avLst/>
          <a:gdLst/>
          <a:ahLst/>
          <a:cxnLst/>
          <a:rect l="0" t="0" r="0" b="0"/>
          <a:pathLst>
            <a:path>
              <a:moveTo>
                <a:pt x="3042521" y="0"/>
              </a:moveTo>
              <a:lnTo>
                <a:pt x="3042521" y="1105754"/>
              </a:lnTo>
              <a:lnTo>
                <a:pt x="0" y="1105754"/>
              </a:lnTo>
              <a:lnTo>
                <a:pt x="0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A5B1D-4E12-452B-9B78-571EF90DA7B6}">
      <dsp:nvSpPr>
        <dsp:cNvPr id="0" name=""/>
        <dsp:cNvSpPr/>
      </dsp:nvSpPr>
      <dsp:spPr>
        <a:xfrm>
          <a:off x="136691" y="3636407"/>
          <a:ext cx="203513" cy="62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07"/>
              </a:lnTo>
              <a:lnTo>
                <a:pt x="203513" y="62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1F585-7C00-4EC4-BBC9-AF1705673586}">
      <dsp:nvSpPr>
        <dsp:cNvPr id="0" name=""/>
        <dsp:cNvSpPr/>
      </dsp:nvSpPr>
      <dsp:spPr>
        <a:xfrm>
          <a:off x="679392" y="1709816"/>
          <a:ext cx="4684194" cy="1248214"/>
        </a:xfrm>
        <a:custGeom>
          <a:avLst/>
          <a:gdLst/>
          <a:ahLst/>
          <a:cxnLst/>
          <a:rect l="0" t="0" r="0" b="0"/>
          <a:pathLst>
            <a:path>
              <a:moveTo>
                <a:pt x="4684194" y="0"/>
              </a:moveTo>
              <a:lnTo>
                <a:pt x="4684194" y="1105754"/>
              </a:lnTo>
              <a:lnTo>
                <a:pt x="0" y="1105754"/>
              </a:lnTo>
              <a:lnTo>
                <a:pt x="0" y="1248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71BB7-E0B5-4BA4-9197-F333EC0AED7E}">
      <dsp:nvSpPr>
        <dsp:cNvPr id="0" name=""/>
        <dsp:cNvSpPr/>
      </dsp:nvSpPr>
      <dsp:spPr>
        <a:xfrm>
          <a:off x="4685210" y="1031439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00" b="1" kern="1200" dirty="0" smtClean="0"/>
            <a:t>EVOLUCION DE LOS LENGUAJES DE PROGRAMACION</a:t>
          </a:r>
          <a:endParaRPr lang="es-ES" sz="600" kern="1200" dirty="0"/>
        </a:p>
      </dsp:txBody>
      <dsp:txXfrm>
        <a:off x="4685210" y="1031439"/>
        <a:ext cx="1356754" cy="678377"/>
      </dsp:txXfrm>
    </dsp:sp>
    <dsp:sp modelId="{047F6634-5A61-443D-A542-D5EA3800FE61}">
      <dsp:nvSpPr>
        <dsp:cNvPr id="0" name=""/>
        <dsp:cNvSpPr/>
      </dsp:nvSpPr>
      <dsp:spPr>
        <a:xfrm>
          <a:off x="1015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Fortran 1957</a:t>
          </a:r>
          <a:endParaRPr lang="es-ES" sz="600" kern="1200" dirty="0"/>
        </a:p>
      </dsp:txBody>
      <dsp:txXfrm>
        <a:off x="1015" y="2958030"/>
        <a:ext cx="1356754" cy="678377"/>
      </dsp:txXfrm>
    </dsp:sp>
    <dsp:sp modelId="{DD893FC7-D575-4648-9309-EE8F78F09806}">
      <dsp:nvSpPr>
        <dsp:cNvPr id="0" name=""/>
        <dsp:cNvSpPr/>
      </dsp:nvSpPr>
      <dsp:spPr>
        <a:xfrm>
          <a:off x="340204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00" kern="1200" dirty="0" smtClean="0"/>
            <a:t>Un lenguaje de programación de alto nivel de propósito general. Para cálculo numérico y científico. Es el lenguaje de programación más antiguo creado por</a:t>
          </a:r>
          <a:r>
            <a:rPr lang="en-US" sz="600" kern="1200" dirty="0" smtClean="0"/>
            <a:t> IBM Mathematical Formula Translating System.</a:t>
          </a:r>
          <a:endParaRPr lang="es-ES" sz="600" kern="1200" dirty="0"/>
        </a:p>
      </dsp:txBody>
      <dsp:txXfrm>
        <a:off x="340204" y="3921326"/>
        <a:ext cx="1356754" cy="678377"/>
      </dsp:txXfrm>
    </dsp:sp>
    <dsp:sp modelId="{99FF6B63-F70C-4292-AEE7-0727FE757FA7}">
      <dsp:nvSpPr>
        <dsp:cNvPr id="0" name=""/>
        <dsp:cNvSpPr/>
      </dsp:nvSpPr>
      <dsp:spPr>
        <a:xfrm>
          <a:off x="1642688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Gombol</a:t>
          </a:r>
          <a:r>
            <a:rPr lang="es-ES" sz="600" kern="1200" dirty="0" smtClean="0"/>
            <a:t> 1959</a:t>
          </a:r>
          <a:endParaRPr lang="es-ES" sz="600" kern="1200" dirty="0"/>
        </a:p>
      </dsp:txBody>
      <dsp:txXfrm>
        <a:off x="1642688" y="2958030"/>
        <a:ext cx="1356754" cy="678377"/>
      </dsp:txXfrm>
    </dsp:sp>
    <dsp:sp modelId="{B304894B-3AE1-47DB-966B-BFA6BA1A1D44}">
      <dsp:nvSpPr>
        <dsp:cNvPr id="0" name=""/>
        <dsp:cNvSpPr/>
      </dsp:nvSpPr>
      <dsp:spPr>
        <a:xfrm>
          <a:off x="1981877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Usado principalmente para informática empresarial. Es el primer lenguaje de programación que se demanda  por el departamento de defensa del EE.UU.</a:t>
          </a:r>
          <a:endParaRPr lang="es-ES" sz="600" kern="1200" dirty="0"/>
        </a:p>
      </dsp:txBody>
      <dsp:txXfrm>
        <a:off x="1981877" y="3921326"/>
        <a:ext cx="1356754" cy="678377"/>
      </dsp:txXfrm>
    </dsp:sp>
    <dsp:sp modelId="{B65DD62B-BDB9-4FDA-AB9B-C59A64DB2726}">
      <dsp:nvSpPr>
        <dsp:cNvPr id="0" name=""/>
        <dsp:cNvSpPr/>
      </dsp:nvSpPr>
      <dsp:spPr>
        <a:xfrm>
          <a:off x="3284361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Basic 1964</a:t>
          </a:r>
          <a:endParaRPr lang="es-ES" sz="600" kern="1200" dirty="0"/>
        </a:p>
      </dsp:txBody>
      <dsp:txXfrm>
        <a:off x="3284361" y="2958030"/>
        <a:ext cx="1356754" cy="678377"/>
      </dsp:txXfrm>
    </dsp:sp>
    <dsp:sp modelId="{29CEA9DB-E4B6-41B1-81A5-B7FA3B76938E}">
      <dsp:nvSpPr>
        <dsp:cNvPr id="0" name=""/>
        <dsp:cNvSpPr/>
      </dsp:nvSpPr>
      <dsp:spPr>
        <a:xfrm>
          <a:off x="3623549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Diseñado por la simplicidad. Su popularidad exploto a mediados de los años 70 junto a los computadores personales.</a:t>
          </a:r>
          <a:endParaRPr lang="es-ES" sz="600" kern="1200" dirty="0"/>
        </a:p>
      </dsp:txBody>
      <dsp:txXfrm>
        <a:off x="3623549" y="3921326"/>
        <a:ext cx="1356754" cy="678377"/>
      </dsp:txXfrm>
    </dsp:sp>
    <dsp:sp modelId="{C07BD221-26BC-4BDF-970C-38D4AD127360}">
      <dsp:nvSpPr>
        <dsp:cNvPr id="0" name=""/>
        <dsp:cNvSpPr/>
      </dsp:nvSpPr>
      <dsp:spPr>
        <a:xfrm>
          <a:off x="4926034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Pascal 1970 </a:t>
          </a:r>
          <a:endParaRPr lang="es-ES" sz="600" kern="1200" dirty="0"/>
        </a:p>
      </dsp:txBody>
      <dsp:txXfrm>
        <a:off x="4926034" y="2958030"/>
        <a:ext cx="1356754" cy="678377"/>
      </dsp:txXfrm>
    </dsp:sp>
    <dsp:sp modelId="{E2384958-E54F-46EA-BC1F-5EECC8E1E146}">
      <dsp:nvSpPr>
        <dsp:cNvPr id="0" name=""/>
        <dsp:cNvSpPr/>
      </dsp:nvSpPr>
      <dsp:spPr>
        <a:xfrm>
          <a:off x="5265222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Es un lenguaje de programación desarrollado por el profesor </a:t>
          </a:r>
          <a:r>
            <a:rPr lang="es-ES" sz="600" kern="1200" dirty="0" err="1" smtClean="0"/>
            <a:t>Niklaus</a:t>
          </a:r>
          <a:r>
            <a:rPr lang="es-ES" sz="600" kern="1200" dirty="0" smtClean="0"/>
            <a:t> </a:t>
          </a:r>
          <a:r>
            <a:rPr lang="es-ES" sz="600" kern="1200" dirty="0" err="1" smtClean="0"/>
            <a:t>Wirth</a:t>
          </a:r>
          <a:r>
            <a:rPr lang="es-ES" sz="600" kern="1200" dirty="0" smtClean="0"/>
            <a:t>, con el objetivo de facilitar el aprendizaje de programación a sus alumnos.</a:t>
          </a:r>
          <a:endParaRPr lang="es-ES" sz="600" kern="1200" dirty="0"/>
        </a:p>
      </dsp:txBody>
      <dsp:txXfrm>
        <a:off x="5265222" y="3921326"/>
        <a:ext cx="1356754" cy="678377"/>
      </dsp:txXfrm>
    </dsp:sp>
    <dsp:sp modelId="{46ACADF6-544B-4C7D-A5F6-F483D03C4822}">
      <dsp:nvSpPr>
        <dsp:cNvPr id="0" name=""/>
        <dsp:cNvSpPr/>
      </dsp:nvSpPr>
      <dsp:spPr>
        <a:xfrm>
          <a:off x="6567707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Ada 1980</a:t>
          </a:r>
          <a:endParaRPr lang="es-ES" sz="600" kern="1200" dirty="0"/>
        </a:p>
      </dsp:txBody>
      <dsp:txXfrm>
        <a:off x="6567707" y="2958030"/>
        <a:ext cx="1356754" cy="678377"/>
      </dsp:txXfrm>
    </dsp:sp>
    <dsp:sp modelId="{9E134CA9-3BB7-49B1-81F3-75D6A281D2BE}">
      <dsp:nvSpPr>
        <dsp:cNvPr id="0" name=""/>
        <dsp:cNvSpPr/>
      </dsp:nvSpPr>
      <dsp:spPr>
        <a:xfrm>
          <a:off x="6906895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Derivado del pascal, utilizado para el desarrollo de software de gran envergadura.</a:t>
          </a:r>
          <a:endParaRPr lang="es-ES" sz="600" kern="1200" dirty="0"/>
        </a:p>
      </dsp:txBody>
      <dsp:txXfrm>
        <a:off x="6906895" y="3921326"/>
        <a:ext cx="1356754" cy="678377"/>
      </dsp:txXfrm>
    </dsp:sp>
    <dsp:sp modelId="{F08A5C61-5224-4BEE-BA3C-60E254048CDD}">
      <dsp:nvSpPr>
        <dsp:cNvPr id="0" name=""/>
        <dsp:cNvSpPr/>
      </dsp:nvSpPr>
      <dsp:spPr>
        <a:xfrm>
          <a:off x="9369404" y="2958030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C/C++ 1972 a 1983</a:t>
          </a:r>
          <a:endParaRPr lang="es-ES" sz="600" kern="1200" dirty="0"/>
        </a:p>
      </dsp:txBody>
      <dsp:txXfrm>
        <a:off x="9369404" y="2958030"/>
        <a:ext cx="1356754" cy="678377"/>
      </dsp:txXfrm>
    </dsp:sp>
    <dsp:sp modelId="{B6EF4C88-02D8-43E2-BD95-CCB91AE8A6B5}">
      <dsp:nvSpPr>
        <dsp:cNvPr id="0" name=""/>
        <dsp:cNvSpPr/>
      </dsp:nvSpPr>
      <dsp:spPr>
        <a:xfrm>
          <a:off x="8548568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Creado por el sistema </a:t>
          </a:r>
          <a:r>
            <a:rPr lang="es-ES" sz="600" kern="1200" dirty="0" err="1" smtClean="0"/>
            <a:t>unix</a:t>
          </a:r>
          <a:r>
            <a:rPr lang="es-ES" sz="600" kern="1200" dirty="0" smtClean="0"/>
            <a:t>, fue diseñado por </a:t>
          </a:r>
          <a:r>
            <a:rPr lang="es-ES" sz="600" kern="1200" dirty="0" err="1" smtClean="0"/>
            <a:t>Bjarne</a:t>
          </a:r>
          <a:r>
            <a:rPr lang="es-ES" sz="600" kern="1200" dirty="0" smtClean="0"/>
            <a:t> </a:t>
          </a:r>
          <a:r>
            <a:rPr lang="es-ES" sz="600" kern="1200" dirty="0" err="1" smtClean="0"/>
            <a:t>Stroustrup</a:t>
          </a:r>
          <a:r>
            <a:rPr lang="es-ES" sz="600" kern="1200" dirty="0" smtClean="0"/>
            <a:t>, con intención de extender y popularizar el lenguaje en C.</a:t>
          </a:r>
          <a:endParaRPr lang="es-ES" sz="600" kern="1200" dirty="0"/>
        </a:p>
      </dsp:txBody>
      <dsp:txXfrm>
        <a:off x="8548568" y="3921326"/>
        <a:ext cx="1356754" cy="678377"/>
      </dsp:txXfrm>
    </dsp:sp>
    <dsp:sp modelId="{834233F1-3622-4C03-81C4-28F42FC3264C}">
      <dsp:nvSpPr>
        <dsp:cNvPr id="0" name=""/>
        <dsp:cNvSpPr/>
      </dsp:nvSpPr>
      <dsp:spPr>
        <a:xfrm>
          <a:off x="10190241" y="3921326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Java 1995 </a:t>
          </a:r>
          <a:endParaRPr lang="es-ES" sz="600" kern="1200" dirty="0"/>
        </a:p>
      </dsp:txBody>
      <dsp:txXfrm>
        <a:off x="10190241" y="3921326"/>
        <a:ext cx="1356754" cy="678377"/>
      </dsp:txXfrm>
    </dsp:sp>
    <dsp:sp modelId="{78C9A449-CCFE-46A5-863E-335BF3888FFC}">
      <dsp:nvSpPr>
        <dsp:cNvPr id="0" name=""/>
        <dsp:cNvSpPr/>
      </dsp:nvSpPr>
      <dsp:spPr>
        <a:xfrm>
          <a:off x="10529429" y="4884621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Originalmente creado por James </a:t>
          </a:r>
          <a:r>
            <a:rPr lang="es-ES" sz="600" kern="1200" dirty="0" err="1" smtClean="0"/>
            <a:t>Gosling</a:t>
          </a:r>
          <a:r>
            <a:rPr lang="es-ES" sz="600" kern="1200" dirty="0" smtClean="0"/>
            <a:t>, mas tarde adquirida por la compañía Oracle, fue fundamental para la plataforma Java de </a:t>
          </a:r>
          <a:r>
            <a:rPr lang="es-ES" sz="600" kern="1200" dirty="0" err="1" smtClean="0"/>
            <a:t>Sun</a:t>
          </a:r>
          <a:r>
            <a:rPr lang="es-ES" sz="600" kern="1200" dirty="0" smtClean="0"/>
            <a:t> Microsystems.</a:t>
          </a:r>
          <a:endParaRPr lang="es-ES" sz="600" kern="1200" dirty="0"/>
        </a:p>
      </dsp:txBody>
      <dsp:txXfrm>
        <a:off x="10529429" y="4884621"/>
        <a:ext cx="1356754" cy="678377"/>
      </dsp:txXfrm>
    </dsp:sp>
    <dsp:sp modelId="{FE0879E5-4A86-4559-AF66-4F1F222F9008}">
      <dsp:nvSpPr>
        <dsp:cNvPr id="0" name=""/>
        <dsp:cNvSpPr/>
      </dsp:nvSpPr>
      <dsp:spPr>
        <a:xfrm>
          <a:off x="3864373" y="1994734"/>
          <a:ext cx="1356754" cy="678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Los primeros lenguajes de programación preceden a ala computadora en un principio eran códigos</a:t>
          </a:r>
          <a:endParaRPr lang="es-ES" sz="600" kern="1200" dirty="0"/>
        </a:p>
      </dsp:txBody>
      <dsp:txXfrm>
        <a:off x="3864373" y="1994734"/>
        <a:ext cx="1356754" cy="6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98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01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81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84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31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88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69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89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802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04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18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73497043"/>
              </p:ext>
            </p:extLst>
          </p:nvPr>
        </p:nvGraphicFramePr>
        <p:xfrm>
          <a:off x="107576" y="118334"/>
          <a:ext cx="11887200" cy="659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93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198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Salas</dc:creator>
  <cp:lastModifiedBy>Salas</cp:lastModifiedBy>
  <cp:revision>7</cp:revision>
  <dcterms:created xsi:type="dcterms:W3CDTF">2019-04-08T21:12:37Z</dcterms:created>
  <dcterms:modified xsi:type="dcterms:W3CDTF">2019-04-08T21:32:32Z</dcterms:modified>
</cp:coreProperties>
</file>