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EE7A3-7EBF-4B80-AA7F-6F9D0E0F7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AF7741-EB63-4E5E-8E45-28058C76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32DE01-B19E-4D6E-B86F-29A80225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BB95CE-396F-476D-B047-7A80943C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2203B2-FF6C-4038-A6F8-3A5055D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2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48A85-465B-4473-9551-97B0EDC7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1287631-D5FA-4D03-9090-8B590956F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7BBD84-0017-4945-96DE-7DC456BD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41726B-3DBD-465F-ADE1-5BFF9A2F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5893D2-E1C6-4C20-953C-EB730AF9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455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B492AA-2766-476A-9BAA-222CF670D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30EF7EB-9624-41B9-974D-0D6168F9A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56059B-F84A-4C17-999C-BFC85258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BA059A-523A-4AA4-AB98-B16F3BED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D80BFD-7BD3-413A-B84D-A7F1C0B9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2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09C72-DD52-44DA-86BC-A4CCC996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8025AA-DC69-435C-8FEA-4E4429AB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547E97-8126-41D7-BE2D-5A41FBC5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DEAD97-EFD9-4FF4-B03D-486E3836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94BD46-DF15-4695-82D7-2E1388EA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440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C78E6-786B-4080-B841-6C771A33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ED3BF1-D532-4D44-8E13-B153DF07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FCF46E-666A-48BC-85FC-70B6A4D8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AA679A-52DA-47AF-9D1F-FE2B91A4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8BB830-1393-4EA0-8EE4-15F1C3F8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42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BA824-34D5-46DF-BC28-EB6ABCE8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A3BB7A-311F-4F74-B92F-85978347F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4862011-7574-42BE-8552-69503A3BC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706413-4B95-41E8-B0B5-9C806CD8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A917CF3-2E36-4738-A139-98CD57F5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A20163-F6C8-4C29-B3EE-6E70272C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962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62E49-1275-4BD9-AD2C-3141B9F2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FDFB7E-B4C2-4CFC-ACA9-B93A34427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0E1448C-6926-4E4B-B222-88633A36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7BF90D1-38EF-42D4-855E-1E969F005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8A4F636-0A58-4DB6-A854-8B72605AC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1B1538C-E905-428B-A50A-C3C49B8D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D5ADF02-0A82-49F9-9BB7-F6637236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B0EE103-0D94-4D8E-B78C-0C0541E1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92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F697E-488C-4D7D-8485-A3872722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A51DB3-6252-4895-B3AE-DF819A1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D7E4760-0F47-44B7-A32D-E44CE19E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D485A4F-BC76-4412-A217-B686DDE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3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7F87589-88CC-4A4B-910D-41FE4A3A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9F94451-2EE1-4AED-9022-503792F2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F687F-D62B-4AC5-A295-0183BC27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7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4C66-0F5D-491C-8C3F-71F3F511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02A938-8BBA-4818-9FDD-8FA1AC28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8EA693C-740B-4142-9BD8-FB9763E8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6E21438-E9B1-44A0-8DF1-0278A13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7BF4DB7-FD5A-4B1D-BD01-2BFD681E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15276FE-E30C-468A-93E3-97134257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50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F9351-EB3A-4446-B278-3D79545F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60CD1C-E4C9-4F17-BE41-B340FE35F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1695967-75FC-4EB7-B459-6AAABB49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7D8FCC-3CD1-47F6-9F39-E3795687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208F64-FB3B-49DE-A181-C4045BD5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0B4DDB-25BF-4B56-A8CF-DF1BAA6B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9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46A0009-6BA6-4975-A3C7-0EADD5B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16C0C1-B713-40B7-9101-A3760878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5F90FD-ACD8-4446-99AA-0DA21DC71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945B97-831F-420C-99C3-1EE5B9F67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466BE1-966D-4042-B4DE-2806734C2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18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CA170-3E33-402D-BDFA-41B5FD332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Projeto de MPEI – Sistema de deteção de doenças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E47B4-4F4F-4C7C-8B3E-906852011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7882"/>
            <a:ext cx="9144000" cy="909918"/>
          </a:xfrm>
        </p:spPr>
        <p:txBody>
          <a:bodyPr/>
          <a:lstStyle/>
          <a:p>
            <a:pPr algn="l"/>
            <a:r>
              <a:rPr lang="pt-PT" dirty="0"/>
              <a:t>Daniel Simbe – 110235</a:t>
            </a:r>
          </a:p>
          <a:p>
            <a:pPr algn="l"/>
            <a:r>
              <a:rPr lang="pt-PT" dirty="0"/>
              <a:t>Tiago Cepa- 107578</a:t>
            </a:r>
          </a:p>
        </p:txBody>
      </p:sp>
    </p:spTree>
    <p:extLst>
      <p:ext uri="{BB962C8B-B14F-4D97-AF65-F5344CB8AC3E}">
        <p14:creationId xmlns:p14="http://schemas.microsoft.com/office/powerpoint/2010/main" val="386785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20033-8BE1-4C32-9EEE-C25E2374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Objetivo do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B9178D-8B48-41F9-8C95-DA3A635C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729"/>
            <a:ext cx="10515600" cy="433023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O input do programa será uma lista de sintomas, listadas pelo utilizador.</a:t>
            </a:r>
          </a:p>
          <a:p>
            <a:pPr marL="0" indent="0">
              <a:buNone/>
            </a:pPr>
            <a:r>
              <a:rPr lang="pt-PT" dirty="0"/>
              <a:t>Através do </a:t>
            </a:r>
            <a:r>
              <a:rPr lang="pt-PT" dirty="0" err="1"/>
              <a:t>dataset</a:t>
            </a:r>
            <a:r>
              <a:rPr lang="pt-PT" dirty="0"/>
              <a:t> o programa irá procurar as doenças com maior probabilidade de corresponderem aos </a:t>
            </a:r>
            <a:r>
              <a:rPr lang="pt-PT" dirty="0" err="1"/>
              <a:t>sistomas</a:t>
            </a:r>
            <a:r>
              <a:rPr lang="pt-PT" dirty="0"/>
              <a:t> descritos pelo utilizador.</a:t>
            </a:r>
          </a:p>
          <a:p>
            <a:pPr marL="0" indent="0">
              <a:buNone/>
            </a:pPr>
            <a:r>
              <a:rPr lang="pt-PT" dirty="0"/>
              <a:t>O </a:t>
            </a:r>
            <a:r>
              <a:rPr lang="pt-PT" dirty="0" err="1"/>
              <a:t>dataset</a:t>
            </a:r>
            <a:r>
              <a:rPr lang="pt-PT" dirty="0"/>
              <a:t> do programa consiste em vários diagnósticos de determinadas doenças, juntamente dos sintomas associados a cada individual diagnostico</a:t>
            </a:r>
          </a:p>
        </p:txBody>
      </p:sp>
    </p:spTree>
    <p:extLst>
      <p:ext uri="{BB962C8B-B14F-4D97-AF65-F5344CB8AC3E}">
        <p14:creationId xmlns:p14="http://schemas.microsoft.com/office/powerpoint/2010/main" val="362915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DD582-111C-4429-B11F-F840D78A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Utilização do programa em desenvolvimento (9/12/2024)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093631-8704-4644-97F0-7E44C564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Está, neste momento implementado o classificador </a:t>
            </a:r>
            <a:r>
              <a:rPr lang="pt-PT" dirty="0" err="1"/>
              <a:t>Naive</a:t>
            </a:r>
            <a:r>
              <a:rPr lang="pt-PT" dirty="0"/>
              <a:t> </a:t>
            </a:r>
            <a:r>
              <a:rPr lang="pt-PT" dirty="0" err="1"/>
              <a:t>Bayes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O utilizador deve correr o ficheiro </a:t>
            </a:r>
            <a:r>
              <a:rPr lang="pt-PT" dirty="0" err="1"/>
              <a:t>Main.m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Para mudar o </a:t>
            </a:r>
            <a:r>
              <a:rPr lang="pt-PT" dirty="0" err="1"/>
              <a:t>dataset</a:t>
            </a:r>
            <a:r>
              <a:rPr lang="pt-PT" dirty="0"/>
              <a:t> em utilização, alterar (no mesmo):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 lista de sintomas introduzidos pelo utilizador é, neste momento, escrita como terceiro argumento do </a:t>
            </a:r>
            <a:r>
              <a:rPr lang="pt-PT" dirty="0" err="1"/>
              <a:t>Naive</a:t>
            </a:r>
            <a:r>
              <a:rPr lang="pt-PT" dirty="0"/>
              <a:t> </a:t>
            </a:r>
            <a:r>
              <a:rPr lang="pt-PT" dirty="0" err="1"/>
              <a:t>Bayes</a:t>
            </a:r>
            <a:r>
              <a:rPr lang="pt-PT" dirty="0"/>
              <a:t>,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dirty="0"/>
              <a:t>O segundo argumento controla </a:t>
            </a:r>
            <a:r>
              <a:rPr lang="pt-PT" i="1" dirty="0"/>
              <a:t>prints </a:t>
            </a:r>
            <a:r>
              <a:rPr lang="pt-PT" dirty="0"/>
              <a:t>internos desta função.</a:t>
            </a:r>
          </a:p>
          <a:p>
            <a:pPr marL="0" indent="0">
              <a:buNone/>
            </a:pPr>
            <a:r>
              <a:rPr lang="pt-PT" dirty="0"/>
              <a:t>No fim do desenvolvimento, estes argumentos serão introduzidos pelo utilizador na consola e não no código do programa.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CE8C2B-496D-462B-869B-A8DC08F4E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587312" cy="2908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8C3EA01-2D23-419E-A3B0-2D91B164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5005"/>
            <a:ext cx="5473217" cy="2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D258B-B297-414F-930B-CE119D73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Filtro de </a:t>
            </a:r>
            <a:r>
              <a:rPr lang="pt-PT" dirty="0" err="1"/>
              <a:t>Bloom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BA54E9-7F2E-4093-BBB1-144BD711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Um filtro de </a:t>
            </a:r>
            <a:r>
              <a:rPr lang="pt-PT" dirty="0" err="1"/>
              <a:t>bloom</a:t>
            </a:r>
            <a:r>
              <a:rPr lang="pt-PT" dirty="0"/>
              <a:t> será usado inicialmente para rapidamente </a:t>
            </a:r>
            <a:r>
              <a:rPr lang="pt-PT" dirty="0" err="1"/>
              <a:t>filtar</a:t>
            </a:r>
            <a:r>
              <a:rPr lang="pt-PT" dirty="0"/>
              <a:t> quais os sintomas conhecidos pelo </a:t>
            </a:r>
            <a:r>
              <a:rPr lang="pt-PT" dirty="0" err="1"/>
              <a:t>dataset</a:t>
            </a:r>
            <a:r>
              <a:rPr lang="pt-PT" dirty="0"/>
              <a:t> e quais serão descartados. </a:t>
            </a:r>
          </a:p>
          <a:p>
            <a:pPr marL="0" indent="0">
              <a:buNone/>
            </a:pPr>
            <a:r>
              <a:rPr lang="pt-PT" dirty="0"/>
              <a:t>Se nenhum sintoma passar por esta fase, o programa será terminado.</a:t>
            </a:r>
          </a:p>
        </p:txBody>
      </p:sp>
    </p:spTree>
    <p:extLst>
      <p:ext uri="{BB962C8B-B14F-4D97-AF65-F5344CB8AC3E}">
        <p14:creationId xmlns:p14="http://schemas.microsoft.com/office/powerpoint/2010/main" val="255187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7D198-8E94-492E-BA61-A529C365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Classificador </a:t>
            </a:r>
            <a:r>
              <a:rPr lang="pt-PT" dirty="0" err="1"/>
              <a:t>Naive</a:t>
            </a:r>
            <a:r>
              <a:rPr lang="pt-PT" dirty="0"/>
              <a:t> </a:t>
            </a:r>
            <a:r>
              <a:rPr lang="pt-PT" dirty="0" err="1"/>
              <a:t>Bayes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B0B14-01CF-4B1D-B371-ABD763BF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O </a:t>
            </a:r>
            <a:r>
              <a:rPr lang="pt-PT" dirty="0" err="1"/>
              <a:t>classicador</a:t>
            </a:r>
            <a:r>
              <a:rPr lang="pt-PT" dirty="0"/>
              <a:t> </a:t>
            </a:r>
            <a:r>
              <a:rPr lang="pt-PT" dirty="0" err="1"/>
              <a:t>Naive</a:t>
            </a:r>
            <a:r>
              <a:rPr lang="pt-PT" dirty="0"/>
              <a:t> </a:t>
            </a:r>
            <a:r>
              <a:rPr lang="pt-PT" dirty="0" err="1"/>
              <a:t>Bayes</a:t>
            </a:r>
            <a:r>
              <a:rPr lang="pt-PT" dirty="0"/>
              <a:t> será utilizado para estimar a probabilidade de cada doença tendo em conta os sintomas conhecidos descritos. Através destes resultados, o programa irá listar a doença mais provável e a sua probabilidade.</a:t>
            </a:r>
          </a:p>
        </p:txBody>
      </p:sp>
    </p:spTree>
    <p:extLst>
      <p:ext uri="{BB962C8B-B14F-4D97-AF65-F5344CB8AC3E}">
        <p14:creationId xmlns:p14="http://schemas.microsoft.com/office/powerpoint/2010/main" val="122125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D4D63-8062-492C-B8BA-8812DADD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Minhash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E42D58-8531-4AC0-97A1-E2946B96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O </a:t>
            </a:r>
            <a:r>
              <a:rPr lang="pt-PT" dirty="0" err="1"/>
              <a:t>minhash</a:t>
            </a:r>
            <a:r>
              <a:rPr lang="pt-PT" dirty="0"/>
              <a:t> irá comparar a doença prevista pelo </a:t>
            </a:r>
            <a:r>
              <a:rPr lang="pt-PT" dirty="0" err="1"/>
              <a:t>naive</a:t>
            </a:r>
            <a:r>
              <a:rPr lang="pt-PT" dirty="0"/>
              <a:t> </a:t>
            </a:r>
            <a:r>
              <a:rPr lang="pt-PT" dirty="0" err="1"/>
              <a:t>bayes</a:t>
            </a:r>
            <a:r>
              <a:rPr lang="pt-PT" dirty="0"/>
              <a:t>, e listará as doenças parecidas com esta. Escrevendo o valor de similaridade</a:t>
            </a:r>
          </a:p>
        </p:txBody>
      </p:sp>
    </p:spTree>
    <p:extLst>
      <p:ext uri="{BB962C8B-B14F-4D97-AF65-F5344CB8AC3E}">
        <p14:creationId xmlns:p14="http://schemas.microsoft.com/office/powerpoint/2010/main" val="2638083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265</Words>
  <Application>Microsoft Office PowerPoint</Application>
  <PresentationFormat>Ecrã Panorâmico</PresentationFormat>
  <Paragraphs>22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Projeto de MPEI – Sistema de deteção de doenças</vt:lpstr>
      <vt:lpstr>Objetivo do trabalho</vt:lpstr>
      <vt:lpstr>Utilização do programa em desenvolvimento (9/12/2024)</vt:lpstr>
      <vt:lpstr>Filtro de Bloom</vt:lpstr>
      <vt:lpstr>Classificador Naive Bayes</vt:lpstr>
      <vt:lpstr>Minhash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MPEI – Sistema de deteção de doenças</dc:title>
  <dc:creator>Tiago Cepa</dc:creator>
  <cp:lastModifiedBy>Tiago Cepa</cp:lastModifiedBy>
  <cp:revision>6</cp:revision>
  <dcterms:created xsi:type="dcterms:W3CDTF">2024-12-07T15:38:24Z</dcterms:created>
  <dcterms:modified xsi:type="dcterms:W3CDTF">2024-12-09T21:45:41Z</dcterms:modified>
</cp:coreProperties>
</file>