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D4AD-C45C-001B-652E-32A93B41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A307B-C232-B8DC-1968-F527C249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EF16A-FC5B-7CD1-7CAB-2821484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E6249-7C0F-2951-8AF1-B9BD1ED2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64F9F-AB15-E382-F839-123A9883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2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E5ABA-885B-8CEF-79C1-34129A9E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8832DA-AA7C-FBDD-0530-B524D7B38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025D0-63DF-CAE0-7540-36A377D8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53C27-2DAC-F062-8D9B-06E9D73E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7E023-65C5-D339-4315-65A99EA6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207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56B8F-0DF1-6AFD-61D7-52189A33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3BC88D-C4B3-2047-07A6-59CC289F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74A90-F569-FFA2-9BED-ADB32A59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D36C3-2A55-4688-F86B-06F642C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68414-0B88-76F1-EBFD-9C031E5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8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02350-CEE9-C680-309D-A7B8304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9C501-AF3C-2FA0-D8BD-395B2338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34607-771E-861C-1821-FF112846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F9764-4D54-DF4E-121D-29B2484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E0A3E-E3DE-607D-4F11-DF4722F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90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DBDE-5645-4A04-4325-E23BF476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1026-1984-04D5-4B2A-23411E40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50FE1-373A-C06B-05B8-1028B00D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2FF8A-03AA-85A6-010F-5281663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0FF0A-0ECE-C811-1A38-8934BA37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06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F93E-0863-97CA-1207-749F3FE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E761A-F837-097B-2BE4-9FBE75FC8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315D94-1ADA-8BAB-5135-D8D41129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6980D6-8E39-B36A-D4D5-C84C5651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58F97B-4C1F-674D-C3FA-EF4B9B7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B77CE-58F0-D343-2BC6-785F297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598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8B07-76ED-22DD-248B-813274B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62B36-6047-C381-4D8A-958F98CB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55574C-1257-CA19-68F5-788A9F9C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150D56-20C6-2F33-2124-7813DBFB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898617-4993-C140-0103-CC1AACA19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9B894D-08A3-1153-7065-D0C564D4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278A7-9346-A0E9-BE75-B971841B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24B65-6249-FFED-55B4-B4BEBAF3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72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69F8D-F31A-056C-A587-0E402C97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548D8E-A092-F5CF-CD45-29013D45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C0CA18-F922-04BB-1680-49AB9E2E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E607E0-EC51-0FB2-BD40-00BB0CB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62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957EF-AC20-9E1A-4504-D2D16DF3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8A7C8A-C897-5676-57FD-22EF82D5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3101F-81F1-1300-1AF4-10A6D24A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64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1F73-A4BE-D623-0A18-18786768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B9F10-2B87-DC18-9A95-FE4B0EA8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6366B0-DC16-2853-CC35-24CA1C4D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BC0F9-E8C1-C046-B6A2-89ADDBA4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EB2CA8-A69C-FCC5-36C2-1D71DD3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DA693-9334-B85F-CBF7-3195ADD3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21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52B6-3CBE-FE50-9C0A-9DA393C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990FFA-44F9-E614-4860-AEF780911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413BFC-A44E-8500-29F6-B949AB7B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8FEC9-258C-5DFC-10B2-E2613E60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78B2C-6058-03DE-606E-D81102B2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9B986-8E39-3298-0969-E28203DB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79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7A3D3-877A-8434-4490-4E1A4235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CF717-54CF-8601-CD55-AE9E77AE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6C1FB-BB8B-FD46-C70E-8441D5590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1F09-99DC-4248-BF3A-1D82DCD89D29}" type="datetimeFigureOut">
              <a:rPr lang="es-GT" smtClean="0"/>
              <a:t>1/09/2023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CF8ED-5E83-443D-5F25-6B912014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15871-A892-67F6-70CF-668A6902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0BF4-B108-4CA1-A26C-C6577E73FF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992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D309ED-65AC-41AF-7EA5-7D079571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21063-2EAB-5FA8-114C-3F872AE1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58949-0F01-1125-468B-218E5DF9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69E612-6D46-8799-A7AD-B5D0210A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BC2C-8186-4BAA-4AE9-15171793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CE190-BA7C-848C-A667-5F213111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E14ED6-40F8-2877-51EE-1E06CB3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42A95A-3D40-3F32-EF22-8D3639C8A7EF}"/>
              </a:ext>
            </a:extLst>
          </p:cNvPr>
          <p:cNvSpPr txBox="1"/>
          <p:nvPr/>
        </p:nvSpPr>
        <p:spPr>
          <a:xfrm>
            <a:off x="0" y="104576"/>
            <a:ext cx="230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IDLE iba guardando los códigos que iba haciendo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553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B58B-A246-A550-9608-7CBEDED3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18BA2-E978-1F60-1996-465FA72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6C4D4-1DF4-03E1-3279-78E6D00A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465BF-943C-ACD7-E2C4-D3FDFF4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2264E-2E5F-E7B6-F15C-38675E9B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364822-DB1E-7413-064B-86AE36D9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741F9-DE56-C154-2E03-4E60393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A335A-B39E-5006-A45C-2944DC4E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3C8668-3D04-D0E1-9D46-D39950D1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4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B0DBE-37EE-1ABB-B7CE-235D5302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BC9E4-DBE0-E8FA-5FE7-1384CB37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4EC4CE-1434-0EA3-95F4-DAD4E8FB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A8FB-F0E5-85CD-CB59-2986104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BE3E3-D5F8-7EF1-313E-04D940F3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5E2D24-CF97-7AFB-C10A-2D337EB3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5FC8E-1311-9FC8-D933-5CCA1839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9EB21-9898-737B-FF1D-05520988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44DCA-6D05-E6C6-118B-E3B777F5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"/>
            <a:ext cx="12192000" cy="68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D6C67-FCBF-7018-8E99-B8090FA6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FB62-CBC6-E659-2847-67A71285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C617A-3864-76A7-2F3B-8576131C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Sandoval</dc:creator>
  <cp:lastModifiedBy>Flor Sandoval</cp:lastModifiedBy>
  <cp:revision>1</cp:revision>
  <dcterms:created xsi:type="dcterms:W3CDTF">2023-09-01T23:06:02Z</dcterms:created>
  <dcterms:modified xsi:type="dcterms:W3CDTF">2023-09-01T23:06:22Z</dcterms:modified>
</cp:coreProperties>
</file>