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B4CA-5C8D-BC53-8D47-C957C2FFD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1F77C3-BEA0-6D9A-2FF6-2FB412513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6138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{4AFE0097-CC74-47FB-B59B-7FAE4F797ADD}tf03457503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Citable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Campo</dc:creator>
  <cp:lastModifiedBy>Daniel Campo</cp:lastModifiedBy>
  <cp:revision>1</cp:revision>
  <dcterms:created xsi:type="dcterms:W3CDTF">2023-09-16T22:46:38Z</dcterms:created>
  <dcterms:modified xsi:type="dcterms:W3CDTF">2023-09-16T22:47:32Z</dcterms:modified>
</cp:coreProperties>
</file>