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8F3-F91A-4AD4-B419-11A011783126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FD19-EF85-44AD-87D5-2BCEC03A144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8F3-F91A-4AD4-B419-11A011783126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FD19-EF85-44AD-87D5-2BCEC03A1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8F3-F91A-4AD4-B419-11A011783126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FD19-EF85-44AD-87D5-2BCEC03A1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4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8F3-F91A-4AD4-B419-11A011783126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FD19-EF85-44AD-87D5-2BCEC03A1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51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8F3-F91A-4AD4-B419-11A011783126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FD19-EF85-44AD-87D5-2BCEC03A144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6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8F3-F91A-4AD4-B419-11A011783126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FD19-EF85-44AD-87D5-2BCEC03A1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7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8F3-F91A-4AD4-B419-11A011783126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FD19-EF85-44AD-87D5-2BCEC03A1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9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8F3-F91A-4AD4-B419-11A011783126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FD19-EF85-44AD-87D5-2BCEC03A1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12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8F3-F91A-4AD4-B419-11A011783126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FD19-EF85-44AD-87D5-2BCEC03A1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02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5928F3-F91A-4AD4-B419-11A011783126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EFFD19-EF85-44AD-87D5-2BCEC03A1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5928F3-F91A-4AD4-B419-11A011783126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EFFD19-EF85-44AD-87D5-2BCEC03A1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53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5928F3-F91A-4AD4-B419-11A011783126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EFFD19-EF85-44AD-87D5-2BCEC03A144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43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8330B-58E3-4D22-965B-C88D0BB83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de an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1620E0-8F43-4FA2-A27B-99A4459EF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19557"/>
          </a:xfrm>
        </p:spPr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: “</a:t>
            </a:r>
            <a:r>
              <a:rPr lang="ro-R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Analiza si modelarea unui sistem informational „</a:t>
            </a:r>
            <a:r>
              <a:rPr lang="ro-RO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Book Shop</a:t>
            </a:r>
            <a:r>
              <a:rPr lang="ro-R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dirty="0"/>
          </a:p>
          <a:p>
            <a:r>
              <a:rPr lang="ro-MD" sz="2400" dirty="0">
                <a:solidFill>
                  <a:schemeClr val="tx1"/>
                </a:solidFill>
              </a:rPr>
              <a:t>A </a:t>
            </a:r>
            <a:r>
              <a:rPr lang="en-US" sz="2400" dirty="0">
                <a:solidFill>
                  <a:schemeClr val="tx1"/>
                </a:solidFill>
              </a:rPr>
              <a:t>e</a:t>
            </a:r>
            <a:r>
              <a:rPr lang="ro-MD" sz="2400" dirty="0">
                <a:solidFill>
                  <a:schemeClr val="tx1"/>
                </a:solidFill>
              </a:rPr>
              <a:t>laborat:</a:t>
            </a:r>
            <a:r>
              <a:rPr lang="en-US" sz="2400" dirty="0">
                <a:solidFill>
                  <a:schemeClr val="tx1"/>
                </a:solidFill>
              </a:rPr>
              <a:t> Zavorot </a:t>
            </a:r>
            <a:r>
              <a:rPr lang="en-US" sz="2400" dirty="0" err="1">
                <a:solidFill>
                  <a:schemeClr val="tx1"/>
                </a:solidFill>
              </a:rPr>
              <a:t>daniel</a:t>
            </a:r>
            <a:r>
              <a:rPr lang="ro-MD" sz="2400" dirty="0">
                <a:solidFill>
                  <a:schemeClr val="tx1"/>
                </a:solidFill>
              </a:rPr>
              <a:t>      st.gr.</a:t>
            </a:r>
            <a:r>
              <a:rPr lang="en-US" sz="2400" dirty="0">
                <a:solidFill>
                  <a:schemeClr val="tx1"/>
                </a:solidFill>
              </a:rPr>
              <a:t>TI-194</a:t>
            </a:r>
            <a:r>
              <a:rPr lang="ro-MD" sz="2400" dirty="0">
                <a:solidFill>
                  <a:schemeClr val="tx1"/>
                </a:solidFill>
              </a:rPr>
              <a:t> 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71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CCA07-EC73-4063-93FB-13D13B1D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Cumpararea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produsului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nivel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specificare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F7EEDA7-4E5A-4843-97F6-62662FA33A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619" y="2065969"/>
            <a:ext cx="7730762" cy="3766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25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C0638-E61E-45BF-9BCD-7733193F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Adaugarea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cartii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nivel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specificare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69B0FC6-AF8F-4CFD-B99D-FB9CFFBC42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54" y="1990223"/>
            <a:ext cx="7082451" cy="3984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17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C8C55-725C-419D-9845-23257F4A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Cumpararea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produsului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nivel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exemplu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8ABF036-09E0-4830-ACA2-C14037A247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373297"/>
            <a:ext cx="10058400" cy="2968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CD57E-D814-444A-B8DF-D7345A2C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Adaugarea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cartii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nivel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exemplu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2DA602D-F872-444F-B4B8-5983038E19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760195"/>
            <a:ext cx="10058400" cy="2194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53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668FF-E248-42D5-A8F2-4D8E4DB5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Descrierea structurii clasei ”Market”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489EC7A-EDA6-470C-BF0A-2F5D6E71F1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47" y="1846263"/>
            <a:ext cx="5055032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07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720C1-8038-409C-8C07-CDB0A8BA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Descrierea structurii clasei ”Utilizator”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14E413A-A7A6-4232-B62D-B1139C2ABA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27" y="1895201"/>
            <a:ext cx="5344271" cy="3924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58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57582-58DA-46BC-9467-086DEF0E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Descrierea structurii clasei ”PaginaCarte”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B023ADF-1587-41FD-816F-B606569E1E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803" y="1846263"/>
            <a:ext cx="4636719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86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CA7B2-2D4D-4C0C-BDCE-7F698B16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Cumpararea unei carti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535182-417C-4620-A1CE-ECFF2D9DF3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21" y="1846263"/>
            <a:ext cx="7045284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60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B6EE1-CD3A-4D7C-BAA1-24E406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Deschiderea chat-ului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</a:t>
            </a: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06FA91-A443-4FF0-AD2D-6EAD91AF91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04" y="1846263"/>
            <a:ext cx="4719518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71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8BADE-4AF7-4FD6-B1AE-57616321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Sortarea cartilor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E32161D-8E20-4444-9447-F021B449218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"/>
          <a:stretch/>
        </p:blipFill>
        <p:spPr bwMode="auto">
          <a:xfrm>
            <a:off x="4278071" y="1819630"/>
            <a:ext cx="3696817" cy="44302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782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625F2-7CA2-4719-A695-22CEB8C0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Diagrama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sistemului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informational ,,Book Shop”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FE8AF6-23D6-4F03-998C-6BF242E300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566" y="1846263"/>
            <a:ext cx="450919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2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AC0C-302D-4D15-A3A7-C6C987B5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Citirea versiunei gratise a cartii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9EBFC54-727E-4358-9584-C963DC3F41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05" y="1828507"/>
            <a:ext cx="2714349" cy="4394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278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D71BD-85DE-4599-8D97-72EC551F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Componentele principale în sistemul informațional ales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7019385-B150-422C-9D54-86FBAE2D4C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523" y="1846263"/>
            <a:ext cx="7090954" cy="4385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49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3B33A-03E8-4422-B8E3-46D53E5A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Componentele care se află în interiorul unei aplicații din client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84400F9-432A-454D-88B7-D7A1F26C8B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21" y="1976175"/>
            <a:ext cx="7411484" cy="376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857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A57E-046D-4BDD-BA81-4DEFF1EA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Componentele principale pe pagina web a aplicației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46287DB-DDDF-4737-8992-5E76D8E730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519" y="1846263"/>
            <a:ext cx="6433288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459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89D87-49F3-49DD-834A-54DB33A9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Reprezentarea conexiunii a calculatoarelor utilizatorilor cu serverul principal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088619E-2E98-4A78-A52F-2A26203A63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48" y="1846263"/>
            <a:ext cx="6355229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34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BA2AD-199C-4F14-829B-D078B82A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8788"/>
            <a:ext cx="7505182" cy="778572"/>
          </a:xfrm>
        </p:spPr>
        <p:txBody>
          <a:bodyPr/>
          <a:lstStyle/>
          <a:p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Mulțumesc pentru atenție!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3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64E89-BBBF-4A94-896C-D7A269C0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Diagrama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„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Autentificare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A098142-FAA8-41DA-B936-EF19C9D809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577" y="1890943"/>
            <a:ext cx="6863487" cy="40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7F1B7-287A-44A9-8EB5-E7ABA2CD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Diagrama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relatiilor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„extend”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„include” pe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baza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use-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caselui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„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Inregistrare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9BD87B-6AE7-448A-B4B6-04B3F9AE07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686" y="1875455"/>
            <a:ext cx="6246627" cy="41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7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C2FAE-EC90-4506-AE96-E051E7B7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Diagrama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use-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caseului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„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Cumpar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carte”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6715BBC-1B71-471E-A26A-7DD0AB1836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033" y="1846263"/>
            <a:ext cx="950825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6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92700-4E42-478A-B1AB-76A05011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Diagrama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relatiilor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„extend”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„include” pe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baza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use-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caselui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„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Editare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profil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D26CD5-1B1C-43F7-8C10-A129F4626E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119" y="1846263"/>
            <a:ext cx="603408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5B637-9B04-44D7-8C91-1C9773AA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Diagrama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secventa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procesului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inregistrare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8A2514C-2B45-41EC-97F8-1DEA711065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46" y="1808381"/>
            <a:ext cx="5545307" cy="4494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848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289C0-B18F-4035-BEA8-8A26F771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Diagrama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secventa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procesului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logare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1ACB31-416D-4276-92EA-A740ADF633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09" y="1828508"/>
            <a:ext cx="6654142" cy="443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14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D3CB7-A879-42A7-AD2B-00F85992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Diagrama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secventa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procesului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profilului</a:t>
            </a: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E93C7D-9B23-4C6F-8828-6A759B575A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602" y="1837385"/>
            <a:ext cx="6540795" cy="4403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00524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193</Words>
  <Application>Microsoft Office PowerPoint</Application>
  <PresentationFormat>Широкоэкранный</PresentationFormat>
  <Paragraphs>27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Times New Roman</vt:lpstr>
      <vt:lpstr>Ретро</vt:lpstr>
      <vt:lpstr>Proiect de an</vt:lpstr>
      <vt:lpstr>Diagrama sistemului informational ,,Book Shop”</vt:lpstr>
      <vt:lpstr>Diagrama de „Autentificare”</vt:lpstr>
      <vt:lpstr>Diagrama relatiilor „extend” si „include” pe baza use-caselui „Inregistrare”</vt:lpstr>
      <vt:lpstr>Diagrama use-caseului „Cumpar carte”</vt:lpstr>
      <vt:lpstr>Diagrama relatiilor „extend” si „include” pe baza use-caselui „Editare profil”</vt:lpstr>
      <vt:lpstr>Diagrama de secventa a procesului de inregistrare</vt:lpstr>
      <vt:lpstr>Diagrama de secventa a procesului de logare</vt:lpstr>
      <vt:lpstr>Diagrama de secventa a procesului de editare a profilului</vt:lpstr>
      <vt:lpstr>Cumpararea produsului (nivel de specificare)</vt:lpstr>
      <vt:lpstr>Adaugarea cartii (nivel de specificare)</vt:lpstr>
      <vt:lpstr>Cumpararea produsului (nivel de exemplu)</vt:lpstr>
      <vt:lpstr>Adaugarea cartii (nivel de exemplu)</vt:lpstr>
      <vt:lpstr>Descrierea structurii clasei ”Market”</vt:lpstr>
      <vt:lpstr>Descrierea structurii clasei ”Utilizator”</vt:lpstr>
      <vt:lpstr>Descrierea structurii clasei ”PaginaCarte”</vt:lpstr>
      <vt:lpstr>Cumpararea unei carti</vt:lpstr>
      <vt:lpstr>Deschiderea chat-ului support</vt:lpstr>
      <vt:lpstr>Sortarea cartilor</vt:lpstr>
      <vt:lpstr>Citirea versiunei gratise a cartii</vt:lpstr>
      <vt:lpstr>Componentele principale în sistemul informațional ales</vt:lpstr>
      <vt:lpstr>Componentele care se află în interiorul unei aplicații din client</vt:lpstr>
      <vt:lpstr>Componentele principale pe pagina web a aplicației</vt:lpstr>
      <vt:lpstr>Reprezentarea conexiunii a calculatoarelor utilizatorilor cu serverul principal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de an</dc:title>
  <dc:creator>Daniel Zavorot</dc:creator>
  <cp:lastModifiedBy>Daniel Zavorot</cp:lastModifiedBy>
  <cp:revision>9</cp:revision>
  <dcterms:created xsi:type="dcterms:W3CDTF">2021-05-28T08:28:39Z</dcterms:created>
  <dcterms:modified xsi:type="dcterms:W3CDTF">2021-05-28T09:05:39Z</dcterms:modified>
</cp:coreProperties>
</file>