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4B01-F373-42D9-A339-EC7B9AF0B802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6657-D7B7-4317-BCF0-E2D2587C71F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47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4B01-F373-42D9-A339-EC7B9AF0B802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6657-D7B7-4317-BCF0-E2D2587C7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58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4B01-F373-42D9-A339-EC7B9AF0B802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6657-D7B7-4317-BCF0-E2D2587C7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21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4B01-F373-42D9-A339-EC7B9AF0B802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6657-D7B7-4317-BCF0-E2D2587C7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2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4B01-F373-42D9-A339-EC7B9AF0B802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6657-D7B7-4317-BCF0-E2D2587C71F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2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4B01-F373-42D9-A339-EC7B9AF0B802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6657-D7B7-4317-BCF0-E2D2587C7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16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4B01-F373-42D9-A339-EC7B9AF0B802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6657-D7B7-4317-BCF0-E2D2587C7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27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4B01-F373-42D9-A339-EC7B9AF0B802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6657-D7B7-4317-BCF0-E2D2587C7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49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4B01-F373-42D9-A339-EC7B9AF0B802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6657-D7B7-4317-BCF0-E2D2587C7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59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1F4B01-F373-42D9-A339-EC7B9AF0B802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006657-D7B7-4317-BCF0-E2D2587C7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25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4B01-F373-42D9-A339-EC7B9AF0B802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6657-D7B7-4317-BCF0-E2D2587C7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34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1F4B01-F373-42D9-A339-EC7B9AF0B802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8006657-D7B7-4317-BCF0-E2D2587C71F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39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2" Type="http://schemas.openxmlformats.org/officeDocument/2006/relationships/hyperlink" Target="https://towardsdatascience.com/sql-server-with-python-679b8dba69f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kleehammer/pyodb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A90B39-B62E-4106-9D27-16B745781D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SQL Server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9F3739-B25A-47B5-B0B4-C7320332F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Elaborat</a:t>
            </a:r>
            <a:r>
              <a:rPr lang="en-US" dirty="0"/>
              <a:t>: </a:t>
            </a:r>
            <a:r>
              <a:rPr lang="en-US" dirty="0" err="1"/>
              <a:t>st.gr.TI</a:t>
            </a:r>
            <a:r>
              <a:rPr lang="en-US" dirty="0"/>
              <a:t>-194, Zavorot </a:t>
            </a:r>
            <a:r>
              <a:rPr lang="en-US" dirty="0" err="1"/>
              <a:t>daniel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8883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C3649-751E-44AB-A464-541373F4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ru-RU" dirty="0"/>
          </a:p>
        </p:txBody>
      </p:sp>
      <p:pic>
        <p:nvPicPr>
          <p:cNvPr id="1026" name="Picture 2" descr="Python (Programming Language) PNG Transparent Images | PNG All">
            <a:extLst>
              <a:ext uri="{FF2B5EF4-FFF2-40B4-BE49-F238E27FC236}">
                <a16:creationId xmlns:a16="http://schemas.microsoft.com/office/drawing/2014/main" id="{9A24EBEC-C3C3-4C49-8DE7-FB0EC58302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408" y="3143849"/>
            <a:ext cx="2759077" cy="274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64309B-9FF3-423D-B1B8-4CE9060A8DF1}"/>
              </a:ext>
            </a:extLst>
          </p:cNvPr>
          <p:cNvSpPr txBox="1"/>
          <p:nvPr/>
        </p:nvSpPr>
        <p:spPr>
          <a:xfrm>
            <a:off x="1097279" y="2069401"/>
            <a:ext cx="7533373" cy="2152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moment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majoritatea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oamenilor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lucreaza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companii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 data 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viata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folosit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SQL ca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baza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date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Python ca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limbaj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programare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deoarece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aceste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tehnologii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sunt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cele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populare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piata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SQL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devenit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 un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standart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bazele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date,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Python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limbaj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varf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analiza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datelor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urmare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combinarea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trebuie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usor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realizat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Aceasta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fapt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trebuie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inceput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configuram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Python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baza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date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nimic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72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BF96AB-3C13-4528-959A-B2ADEF032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ODBC</a:t>
            </a:r>
            <a:endParaRPr lang="ru-RU" dirty="0"/>
          </a:p>
        </p:txBody>
      </p:sp>
      <p:pic>
        <p:nvPicPr>
          <p:cNvPr id="2050" name="Picture 2" descr="ODBC (Open Database Connectivity) — Национальная библиотека им. Н. Э.  Баумана">
            <a:extLst>
              <a:ext uri="{FF2B5EF4-FFF2-40B4-BE49-F238E27FC236}">
                <a16:creationId xmlns:a16="http://schemas.microsoft.com/office/drawing/2014/main" id="{8FE4CDAD-D1BE-4041-BE91-5B53CB6E35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337" y="4387392"/>
            <a:ext cx="3561347" cy="167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4FB339-B685-433B-8F66-78399E968EAD}"/>
              </a:ext>
            </a:extLst>
          </p:cNvPr>
          <p:cNvSpPr txBox="1"/>
          <p:nvPr/>
        </p:nvSpPr>
        <p:spPr>
          <a:xfrm>
            <a:off x="1097280" y="1957136"/>
            <a:ext cx="10058400" cy="2756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biblioteca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top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limbajul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programare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Python care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permite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usor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bazele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date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ODBC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biblioteca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pyodbc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ODBC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Open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Dtabase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Connectivity,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interfata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standardizata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programare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aplicatiilor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(API)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accesarea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bazelor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date,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dezvoltata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grupul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SQL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inceputul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anilor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90’.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ODBC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compatibila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cu: IBM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Db2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MS Access, MS SQL Server, MySQL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Oracle.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exemple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folosi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MS SQL Server,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deoarece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aplicatie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destul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usoara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plus la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aceasta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parcursul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semestrului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lucrat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urmare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m-am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familiarizat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majoritatea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functiilor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99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0A99F-EC22-4996-B5FE-9571464E6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pyodbc</a:t>
            </a:r>
            <a:r>
              <a:rPr lang="en-US" dirty="0"/>
              <a:t> library</a:t>
            </a:r>
            <a:endParaRPr lang="ru-RU" dirty="0"/>
          </a:p>
        </p:txBody>
      </p:sp>
      <p:pic>
        <p:nvPicPr>
          <p:cNvPr id="3074" name="Picture 2" descr="PyPI — Википедия">
            <a:extLst>
              <a:ext uri="{FF2B5EF4-FFF2-40B4-BE49-F238E27FC236}">
                <a16:creationId xmlns:a16="http://schemas.microsoft.com/office/drawing/2014/main" id="{20871909-1878-4C3E-984D-BB0F16376A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736" y="3557245"/>
            <a:ext cx="3185137" cy="238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76C1AF-510E-45D6-856C-71859FE47ED3}"/>
              </a:ext>
            </a:extLst>
          </p:cNvPr>
          <p:cNvSpPr txBox="1"/>
          <p:nvPr/>
        </p:nvSpPr>
        <p:spPr>
          <a:xfrm>
            <a:off x="1283368" y="1973180"/>
            <a:ext cx="7005694" cy="3753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07000"/>
              </a:lnSpc>
              <a:spcAft>
                <a:spcPts val="800"/>
              </a:spcAft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Acum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intoarcem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biblioteca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pyodbc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Primul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lucru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trebuie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facem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descarcarea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importarea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bibliotecii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limbajul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programare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Python.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spcAft>
                <a:spcPts val="800"/>
              </a:spcAft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Descarcarea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bibliotecilor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Python se face cu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ajutorul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bibliotecii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oficiale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PyPi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care se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instaleaza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impreuna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 Python.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pip install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pyodbc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aceasta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comanda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scrisa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Command Prompt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instala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biblioteca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Apoi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dupa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instale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biblioteca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importeaza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pyodbc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umratorele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exemple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citire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eficienta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programului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 “SQL”,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iar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prima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 “connect”.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connect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indica un string cu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caracteristiciile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conectari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adica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driver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conexiune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folosim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care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numele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server-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ului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numele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bazei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date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conexiune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incredere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1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C611EF6-449C-49C4-8FB4-F4EA6A276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561" y="556224"/>
            <a:ext cx="7286877" cy="43338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85B55F-528C-4C5C-86C8-95690DF785E8}"/>
              </a:ext>
            </a:extLst>
          </p:cNvPr>
          <p:cNvSpPr txBox="1"/>
          <p:nvPr/>
        </p:nvSpPr>
        <p:spPr>
          <a:xfrm>
            <a:off x="3047999" y="509906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Dupa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executarea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acestui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vom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conectati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baza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 date care am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indicat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-o in string-ul din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metoda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“connect”.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87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EF3DAF-D524-4DF9-A034-A5C078A2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pyodbc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EC437B-9796-44C3-8832-3C64151FDA65}"/>
              </a:ext>
            </a:extLst>
          </p:cNvPr>
          <p:cNvSpPr txBox="1"/>
          <p:nvPr/>
        </p:nvSpPr>
        <p:spPr>
          <a:xfrm>
            <a:off x="1097280" y="1982253"/>
            <a:ext cx="6096000" cy="2448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Fiecare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interogare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 care o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rulăm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acum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 SQL Server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consta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dintr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-o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inițializare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cursorului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execuția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unei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interogări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plus,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dacă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facem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modificări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interiorul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serverului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trebuie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modificam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baza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date la care ne-am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conectat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O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metoda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din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biblioteca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pyodbc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cursor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Cu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ajutorul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metodei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cursor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putem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executam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orice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query in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baza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date.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Modificarile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asemenea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fac cu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ajutorul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metodei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cursor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optiunea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execute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PyPI — Википедия">
            <a:extLst>
              <a:ext uri="{FF2B5EF4-FFF2-40B4-BE49-F238E27FC236}">
                <a16:creationId xmlns:a16="http://schemas.microsoft.com/office/drawing/2014/main" id="{9EE16658-001D-4168-B843-5A1C447E0C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894" y="3206562"/>
            <a:ext cx="3185137" cy="238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691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9900C03-A004-47C9-B153-FF79D74C6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08" y="339892"/>
            <a:ext cx="5940425" cy="5600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ACD3C7-BAA4-4CEE-9B80-DDB89D0849C7}"/>
              </a:ext>
            </a:extLst>
          </p:cNvPr>
          <p:cNvSpPr txBox="1"/>
          <p:nvPr/>
        </p:nvSpPr>
        <p:spPr>
          <a:xfrm>
            <a:off x="7221370" y="708860"/>
            <a:ext cx="4505409" cy="4523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Dupa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cum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vedem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imagine,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interogarile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sunt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facute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metoda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interogari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”,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iar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modificarile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baza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date sunt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facute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metoda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modificari_tavel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din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clasa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“SQL”. De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asemenea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langa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interogari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modificari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asupra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tuplelelor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metoda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extragerea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datelor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baza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date.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Extragerea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datelor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fost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realizata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ajutorul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bibliotecii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pandas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Biblioteca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pandas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poate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fie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combinata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biblioteca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pyodbc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urmare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metoda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extragere_date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care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citeste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primele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100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tupluri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din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tabelul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Carti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inscrie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variabila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locala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“date”, care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urmare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returnata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variabilei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locale din main().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909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E0E1B5-74EF-46F7-9A35-F21F415D4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Concluzia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B9E14-AB22-4D60-A083-9E213C819B3A}"/>
              </a:ext>
            </a:extLst>
          </p:cNvPr>
          <p:cNvSpPr txBox="1"/>
          <p:nvPr/>
        </p:nvSpPr>
        <p:spPr>
          <a:xfrm>
            <a:off x="1097280" y="2139899"/>
            <a:ext cx="10228446" cy="966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07000"/>
              </a:lnSpc>
              <a:spcAft>
                <a:spcPts val="800"/>
              </a:spcAft>
            </a:pP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concluzie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cu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ajutorul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acestor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exemple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putem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lucra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fix ca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Microsoft SQL Server Management cu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optiunea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“Query”. Mai sus am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prezentat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exemple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explicatie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detaliate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care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vor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 de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ajutor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cazul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cand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vom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folosi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limbajul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programare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Python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gestionarea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unei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baze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date de tip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OBDC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689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69878-360A-4E9C-9CAD-04531703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Bibliografie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015B8E-2489-48D2-B07C-4883E3158F7C}"/>
              </a:ext>
            </a:extLst>
          </p:cNvPr>
          <p:cNvSpPr txBox="1"/>
          <p:nvPr/>
        </p:nvSpPr>
        <p:spPr>
          <a:xfrm>
            <a:off x="1251284" y="2117083"/>
            <a:ext cx="9904396" cy="2152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 Server with Python - </a:t>
            </a:r>
            <a:r>
              <a:rPr lang="en-US" sz="1800" u="sng" spc="-5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sz="1800" u="sng" spc="-5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towardsdatascience.com</a:t>
            </a:r>
            <a:r>
              <a:rPr lang="en-US" sz="1800" u="sng" spc="-5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en-US" sz="1800" u="sng" spc="-5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sql</a:t>
            </a:r>
            <a:r>
              <a:rPr lang="en-US" sz="1800" u="sng" spc="-5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-server-with-python-</a:t>
            </a:r>
            <a:r>
              <a:rPr lang="en-US" sz="1800" u="sng" spc="-5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679b8dba69fa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PyPi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800" spc="-5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spc="-5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1800" u="sng" spc="-5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pypi.org</a:t>
            </a:r>
            <a:r>
              <a:rPr lang="en-US" sz="1800" u="sng" spc="-5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/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pyodbc</a:t>
            </a: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800" spc="-5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spc="-5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sz="1800" u="sng" spc="-5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github.com</a:t>
            </a:r>
            <a:r>
              <a:rPr lang="en-US" sz="1800" u="sng" spc="-5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en-US" sz="1800" u="sng" spc="-5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mkleehammer</a:t>
            </a:r>
            <a:r>
              <a:rPr lang="en-US" sz="1800" u="sng" spc="-5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en-US" sz="1800" u="sng" spc="-5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pyodbc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ODBC - </a:t>
            </a:r>
            <a:r>
              <a:rPr lang="en-US" sz="1800" u="sng" spc="-5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</a:t>
            </a:r>
            <a:r>
              <a:rPr lang="en-US" sz="1800" u="sng" spc="-5" dirty="0" err="1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docs.microsoft.com</a:t>
            </a:r>
            <a:r>
              <a:rPr lang="en-US" sz="1800" u="sng" spc="-5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u="sng" spc="-5" dirty="0" err="1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1800" u="sng" spc="-5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-us/</a:t>
            </a:r>
            <a:r>
              <a:rPr lang="en-US" sz="1800" u="sng" spc="-5" dirty="0" err="1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en-US" sz="1800" u="sng" spc="-5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u="sng" spc="-5" dirty="0" err="1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odbc</a:t>
            </a:r>
            <a:r>
              <a:rPr lang="en-US" sz="1800" u="sng" spc="-5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u="sng" spc="-5" dirty="0" err="1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microsoft-open-database-connectivity-odbc?view</a:t>
            </a:r>
            <a:r>
              <a:rPr lang="en-US" sz="1800" u="sng" spc="-5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u="sng" spc="-5" dirty="0" err="1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en-US" sz="1800" u="sng" spc="-5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-server-</a:t>
            </a:r>
            <a:r>
              <a:rPr lang="en-US" sz="1800" u="sng" spc="-5" dirty="0" err="1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ver15</a:t>
            </a:r>
            <a:r>
              <a:rPr lang="en-US" sz="1800" u="sng" spc="-5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#:~:text=The%20Microsoft%20Open%20Database%20Connectivity,specifically%20for%20relational%20data%20stores.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507230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</TotalTime>
  <Words>705</Words>
  <Application>Microsoft Office PowerPoint</Application>
  <PresentationFormat>Широкоэкранный</PresentationFormat>
  <Paragraphs>27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Ретро</vt:lpstr>
      <vt:lpstr>Python SQL Server</vt:lpstr>
      <vt:lpstr>Introducere</vt:lpstr>
      <vt:lpstr>ODBC</vt:lpstr>
      <vt:lpstr>pyodbc library</vt:lpstr>
      <vt:lpstr>Презентация PowerPoint</vt:lpstr>
      <vt:lpstr>pyodbc</vt:lpstr>
      <vt:lpstr>Презентация PowerPoint</vt:lpstr>
      <vt:lpstr>Concluzia</vt:lpstr>
      <vt:lpstr>Bibliografie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SQL Server</dc:title>
  <dc:creator>Daniel Zavorot</dc:creator>
  <cp:lastModifiedBy>Daniel Zavorot</cp:lastModifiedBy>
  <cp:revision>1</cp:revision>
  <dcterms:created xsi:type="dcterms:W3CDTF">2022-01-18T10:28:20Z</dcterms:created>
  <dcterms:modified xsi:type="dcterms:W3CDTF">2022-01-18T10:38:39Z</dcterms:modified>
</cp:coreProperties>
</file>