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58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856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50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65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88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062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56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276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17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7B47F3-C9D1-4169-A088-68EB90F46A1E}" type="datetimeFigureOut">
              <a:rPr lang="en-BE" smtClean="0"/>
              <a:t>19/05/2022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283024-0FFC-4112-8F9D-81E4A449ED76}" type="slidenum">
              <a:rPr lang="en-BE" smtClean="0"/>
              <a:t>‹#›</a:t>
            </a:fld>
            <a:endParaRPr lang="en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2332-BD11-4153-98B4-6C4F6F601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5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 err="1"/>
              <a:t>Implementarea</a:t>
            </a:r>
            <a:r>
              <a:rPr lang="en-US" sz="5400" dirty="0"/>
              <a:t> </a:t>
            </a:r>
            <a:r>
              <a:rPr lang="en-US" sz="5400" dirty="0" err="1"/>
              <a:t>si</a:t>
            </a:r>
            <a:r>
              <a:rPr lang="en-US" sz="5400" dirty="0"/>
              <a:t> </a:t>
            </a:r>
            <a:r>
              <a:rPr lang="en-US" sz="5400" dirty="0" err="1"/>
              <a:t>proiectarea</a:t>
            </a:r>
            <a:r>
              <a:rPr lang="en-US" sz="5400" dirty="0"/>
              <a:t> </a:t>
            </a:r>
            <a:r>
              <a:rPr lang="en-US" sz="5400" dirty="0" err="1"/>
              <a:t>unui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r>
              <a:rPr lang="en-US" sz="5400" dirty="0"/>
              <a:t> </a:t>
            </a:r>
            <a:r>
              <a:rPr lang="en-US" sz="5400" dirty="0" err="1"/>
              <a:t>pentru</a:t>
            </a:r>
            <a:r>
              <a:rPr lang="en-US" sz="5400" dirty="0"/>
              <a:t> un </a:t>
            </a:r>
            <a:r>
              <a:rPr lang="en-US" sz="5400" dirty="0" err="1"/>
              <a:t>magazin</a:t>
            </a:r>
            <a:r>
              <a:rPr lang="en-US" sz="5400" dirty="0"/>
              <a:t> de </a:t>
            </a:r>
            <a:r>
              <a:rPr lang="en-US" sz="5400" dirty="0" err="1"/>
              <a:t>componente</a:t>
            </a:r>
            <a:r>
              <a:rPr lang="en-US" sz="5400" dirty="0"/>
              <a:t> </a:t>
            </a:r>
            <a:r>
              <a:rPr lang="en-US" sz="5400" dirty="0" err="1"/>
              <a:t>pentru</a:t>
            </a:r>
            <a:r>
              <a:rPr lang="en-US" sz="5400" dirty="0"/>
              <a:t> calculator</a:t>
            </a:r>
            <a:endParaRPr lang="en-B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8831-F850-425D-81AF-4EAEC9F0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3285"/>
            <a:ext cx="9144000" cy="432080"/>
          </a:xfrm>
        </p:spPr>
        <p:txBody>
          <a:bodyPr/>
          <a:lstStyle/>
          <a:p>
            <a:r>
              <a:rPr lang="en-US" dirty="0" err="1"/>
              <a:t>Elaborat</a:t>
            </a:r>
            <a:r>
              <a:rPr lang="en-US" dirty="0"/>
              <a:t>: st.gr.TI-194, Zavorot Daniel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18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3BC238-DEA4-8B36-40AD-AE28BCD6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en-BE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B3A4B071-1E22-5322-F06C-E02F70DC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156" y="1990642"/>
            <a:ext cx="2896981" cy="40227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20240D6B-B7F5-091F-1649-141022ED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15" y="2215232"/>
            <a:ext cx="4858285" cy="36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490B-6199-4B52-92EF-EF5B05A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domeniului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0416-8876-4D20-B1BB-F5992729F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2860675"/>
          </a:xfrm>
        </p:spPr>
        <p:txBody>
          <a:bodyPr/>
          <a:lstStyle/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Aplicația </a:t>
            </a:r>
            <a:r>
              <a:rPr lang="en-US" sz="2400" dirty="0"/>
              <a:t>care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realizata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de tip desktop </a:t>
            </a:r>
            <a:r>
              <a:rPr lang="en-US" sz="2400" dirty="0" err="1"/>
              <a:t>creata</a:t>
            </a:r>
            <a:r>
              <a:rPr lang="en-US" sz="2400" dirty="0"/>
              <a:t> in </a:t>
            </a:r>
            <a:r>
              <a:rPr lang="en-US" sz="2400" dirty="0" err="1"/>
              <a:t>limbajul</a:t>
            </a:r>
            <a:r>
              <a:rPr lang="en-US" sz="2400" dirty="0"/>
              <a:t>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Pentru realizarea acestei aplicații s-a utilizat </a:t>
            </a:r>
            <a:r>
              <a:rPr lang="en-US" sz="2400" dirty="0" err="1"/>
              <a:t>biblioteca</a:t>
            </a:r>
            <a:r>
              <a:rPr lang="en-US" sz="2400" dirty="0"/>
              <a:t> JavaFX</a:t>
            </a:r>
            <a:r>
              <a:rPr lang="ro-RO" sz="2400" dirty="0"/>
              <a:t>.</a:t>
            </a:r>
            <a:r>
              <a:rPr lang="en-US" sz="2400" dirty="0"/>
              <a:t> De </a:t>
            </a:r>
            <a:r>
              <a:rPr lang="en-US" sz="2400" dirty="0" err="1"/>
              <a:t>asemenea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folosita</a:t>
            </a:r>
            <a:r>
              <a:rPr lang="en-US" sz="2400" dirty="0"/>
              <a:t> </a:t>
            </a:r>
            <a:r>
              <a:rPr lang="en-US" sz="2400" dirty="0" err="1"/>
              <a:t>aplicatia</a:t>
            </a:r>
            <a:r>
              <a:rPr lang="en-US" sz="2400" dirty="0"/>
              <a:t> </a:t>
            </a:r>
            <a:r>
              <a:rPr lang="en-US" sz="2400" dirty="0" err="1"/>
              <a:t>SceneBuilder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crearea</a:t>
            </a:r>
            <a:r>
              <a:rPr lang="en-US" sz="2400" dirty="0"/>
              <a:t> GUI-</a:t>
            </a:r>
            <a:r>
              <a:rPr lang="en-US" sz="2400" dirty="0" err="1"/>
              <a:t>urilor</a:t>
            </a:r>
            <a:r>
              <a:rPr lang="en-US" sz="2400" dirty="0"/>
              <a:t> in real-time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functiei</a:t>
            </a:r>
            <a:r>
              <a:rPr lang="en-US" sz="2400" dirty="0"/>
              <a:t> (drag ‘n drop).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 </a:t>
            </a:r>
            <a:r>
              <a:rPr lang="en-US" sz="2400" dirty="0" err="1"/>
              <a:t>baza</a:t>
            </a:r>
            <a:r>
              <a:rPr lang="en-US" sz="2400" dirty="0"/>
              <a:t> de date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folosite</a:t>
            </a:r>
            <a:r>
              <a:rPr lang="en-US" sz="2400" dirty="0"/>
              <a:t> file-urile cu </a:t>
            </a:r>
            <a:r>
              <a:rPr lang="en-US" sz="2400" dirty="0" err="1"/>
              <a:t>exntensia</a:t>
            </a:r>
            <a:r>
              <a:rPr lang="en-US" sz="2400" dirty="0"/>
              <a:t> .</a:t>
            </a:r>
            <a:r>
              <a:rPr lang="en-US" sz="2400" dirty="0" err="1"/>
              <a:t>json</a:t>
            </a:r>
            <a:r>
              <a:rPr lang="en-US" sz="2400" dirty="0"/>
              <a:t>,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urmare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este</a:t>
            </a:r>
            <a:r>
              <a:rPr lang="en-US" sz="2400" dirty="0"/>
              <a:t> de tip NoSQL.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0" indent="0">
              <a:buNone/>
            </a:pPr>
            <a:endParaRPr lang="ro-RO" dirty="0"/>
          </a:p>
          <a:p>
            <a:endParaRPr lang="en-BE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E2DC986-5B25-E047-5B46-907F2889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706408"/>
            <a:ext cx="2781300" cy="116268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7531E1AB-F8C6-6D03-6A47-A8F1ECC6A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78" y="4208886"/>
            <a:ext cx="2157730" cy="2157730"/>
          </a:xfrm>
          <a:prstGeom prst="rect">
            <a:avLst/>
          </a:prstGeom>
        </p:spPr>
      </p:pic>
      <p:pic>
        <p:nvPicPr>
          <p:cNvPr id="1026" name="Picture 2" descr="Json файл – Бесплатные иконки: интерфейс">
            <a:extLst>
              <a:ext uri="{FF2B5EF4-FFF2-40B4-BE49-F238E27FC236}">
                <a16:creationId xmlns:a16="http://schemas.microsoft.com/office/drawing/2014/main" id="{57E0348D-4594-F6E2-FC84-81E6229A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25" y="4598035"/>
            <a:ext cx="1478508" cy="14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5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B8F5-CB91-495C-A27B-A2721E60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Scopul si Obiectivele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53F8-B448-446B-B432-D67150DA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155"/>
            <a:ext cx="10058400" cy="4023360"/>
          </a:xfrm>
        </p:spPr>
        <p:txBody>
          <a:bodyPr>
            <a:normAutofit/>
          </a:bodyPr>
          <a:lstStyle/>
          <a:p>
            <a:r>
              <a:rPr lang="ro-RO" dirty="0"/>
              <a:t>Principalul scop al acestui proiect este crearea unei aplicații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magazin</a:t>
            </a:r>
            <a:r>
              <a:rPr lang="en-US" dirty="0"/>
              <a:t> online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accesorii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calculator personal.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magazine online: </a:t>
            </a:r>
            <a:r>
              <a:rPr lang="en-US" dirty="0" err="1"/>
              <a:t>cautarea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cuvantul-cheie</a:t>
            </a:r>
            <a:r>
              <a:rPr lang="en-US" dirty="0"/>
              <a:t>,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, </a:t>
            </a:r>
            <a:r>
              <a:rPr lang="en-US" dirty="0" err="1"/>
              <a:t>logarea</a:t>
            </a:r>
            <a:r>
              <a:rPr lang="en-US" dirty="0"/>
              <a:t> in </a:t>
            </a:r>
            <a:r>
              <a:rPr lang="en-US" dirty="0" err="1"/>
              <a:t>contul</a:t>
            </a:r>
            <a:r>
              <a:rPr lang="en-US" dirty="0"/>
              <a:t> personal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in </a:t>
            </a:r>
            <a:r>
              <a:rPr lang="en-US" dirty="0" err="1"/>
              <a:t>cosul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r>
              <a:rPr lang="en-US" dirty="0"/>
              <a:t>.</a:t>
            </a:r>
          </a:p>
          <a:p>
            <a:r>
              <a:rPr lang="ro-RO" dirty="0"/>
              <a:t>Obiectivele de baza sunt: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Realizarea unei aplicații de tip </a:t>
            </a:r>
            <a:r>
              <a:rPr lang="en-US" dirty="0"/>
              <a:t>desktop</a:t>
            </a:r>
            <a:endParaRPr lang="en-BE" dirty="0"/>
          </a:p>
          <a:p>
            <a:pPr marL="457200" lvl="0" indent="-457200">
              <a:buFont typeface="+mj-lt"/>
              <a:buAutoNum type="arabicPeriod"/>
            </a:pPr>
            <a:r>
              <a:rPr lang="ro-RO" dirty="0"/>
              <a:t>Optimizarea maximala a codului</a:t>
            </a:r>
            <a:endParaRPr lang="en-BE" dirty="0"/>
          </a:p>
          <a:p>
            <a:pPr marL="457200" lvl="0" indent="-457200">
              <a:buFont typeface="+mj-lt"/>
              <a:buAutoNum type="arabicPeriod"/>
            </a:pPr>
            <a:r>
              <a:rPr lang="ro-RO" dirty="0"/>
              <a:t>Executarea non-stop a programului chiar daca a aparut vreo greseala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573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822-6621-4B6D-B083-4404B7A5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2577-B663-48CD-AF97-C44AD123E464}"/>
              </a:ext>
            </a:extLst>
          </p:cNvPr>
          <p:cNvSpPr/>
          <p:nvPr/>
        </p:nvSpPr>
        <p:spPr>
          <a:xfrm>
            <a:off x="6369603" y="3689001"/>
            <a:ext cx="4786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Interacțiunea user-ului cu sistemul</a:t>
            </a:r>
            <a:endParaRPr lang="ro-RO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3F6EA9C5-5A1F-6DE5-E96E-9D21C87D8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81" y="1930810"/>
            <a:ext cx="4647619" cy="38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3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935-785C-48D4-B788-48203776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BE" dirty="0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CB4EC261-F22D-96BC-F89C-95B5AA6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2038766"/>
            <a:ext cx="1471470" cy="4022725"/>
          </a:xfr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EF1740EF-A42C-4176-DE83-A5D38E7E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69" y="2583278"/>
            <a:ext cx="54197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7BFB0A-2A2C-24BE-9EDB-EE2212A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pattern-urile </a:t>
            </a:r>
            <a:r>
              <a:rPr lang="en-US" dirty="0" err="1"/>
              <a:t>utilizate</a:t>
            </a:r>
            <a:endParaRPr lang="en-B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8DAEE08-6803-6B78-F76C-81C722AE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 algn="just">
              <a:lnSpc>
                <a:spcPct val="150000"/>
              </a:lnSpc>
            </a:pP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Aplicația creata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 design pattern-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o-M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Singletone</a:t>
            </a:r>
            <a:endParaRPr lang="en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o-M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Builder</a:t>
            </a:r>
            <a:endParaRPr lang="en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o-M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Proxy</a:t>
            </a:r>
            <a:endParaRPr lang="en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o-M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Observer</a:t>
            </a:r>
            <a:endParaRPr lang="en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0291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4F4B09-E8B5-64DE-C5AC-C3510283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Singletone</a:t>
            </a:r>
            <a:endParaRPr lang="en-BE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44FF000-5779-A973-1EB3-FC4C0FDA1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05803"/>
            <a:ext cx="4314825" cy="2314575"/>
          </a:xfr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8603F11C-70B0-8550-823C-63C7A51A0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5" t="9379" r="6014" b="7278"/>
          <a:stretch/>
        </p:blipFill>
        <p:spPr>
          <a:xfrm>
            <a:off x="6465469" y="2387617"/>
            <a:ext cx="4314825" cy="29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9C2831-4D4C-7F95-E8F5-C7A6A8C7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  <a:endParaRPr lang="en-BE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B660267-173D-2976-A119-1DECADAEC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849" y="2054810"/>
            <a:ext cx="2361280" cy="4022725"/>
          </a:xfr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333906E-A51F-906D-70D2-F15C3BD8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54810"/>
            <a:ext cx="4131945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7F532C4-2334-17F5-24F1-82A083FA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  <a:endParaRPr lang="en-BE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B74566A-5FBC-4FAD-C97F-C1DB7B2C4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755" y="2207545"/>
            <a:ext cx="5114925" cy="37814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483A61A5-C185-76EE-0F10-782A9928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732547"/>
            <a:ext cx="4640760" cy="27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8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204</Words>
  <Application>Microsoft Office PowerPoint</Application>
  <PresentationFormat>Ecran lat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Implementarea si proiectarea unui sistem pentru un magazin de componente pentru calculator</vt:lpstr>
      <vt:lpstr>Analiza domeniului</vt:lpstr>
      <vt:lpstr>Scopul si Obiectivele</vt:lpstr>
      <vt:lpstr>Imaginea generala a sistemului</vt:lpstr>
      <vt:lpstr>Structura proiectului</vt:lpstr>
      <vt:lpstr>Design pattern-urile utilizate</vt:lpstr>
      <vt:lpstr>Singletone</vt:lpstr>
      <vt:lpstr>Builder</vt:lpstr>
      <vt:lpstr>Proxy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Studierea bibliotecii PyQt5 pentru limbajul de programare Python si crearea unui aplicatii de tip music player</dc:title>
  <dc:creator>Daniel Zavorot</dc:creator>
  <cp:lastModifiedBy>Daniel Zavorot</cp:lastModifiedBy>
  <cp:revision>15</cp:revision>
  <dcterms:created xsi:type="dcterms:W3CDTF">2022-04-17T09:13:54Z</dcterms:created>
  <dcterms:modified xsi:type="dcterms:W3CDTF">2022-05-19T09:17:14Z</dcterms:modified>
</cp:coreProperties>
</file>