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64" r:id="rId4"/>
    <p:sldId id="265" r:id="rId5"/>
    <p:sldId id="266" r:id="rId6"/>
    <p:sldId id="271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518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302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663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001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032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2185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967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6155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460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518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201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544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4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2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019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3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5740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AD1242-3107-448A-83B2-C070ECEF6BFB}" type="datetimeFigureOut">
              <a:rPr lang="en-BE" smtClean="0"/>
              <a:t>20/02/2022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C3AFFB-4B42-4FFD-9DC4-AD059BDEFC9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40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DA3E-8A35-439A-9063-B0BC333A8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manuală</a:t>
            </a:r>
            <a:r>
              <a:rPr lang="en-US" dirty="0"/>
              <a:t> vs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automatizată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789E4-3115-48B2-940D-04CA5A42F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Elaborat</a:t>
            </a:r>
            <a:r>
              <a:rPr lang="en-US" dirty="0"/>
              <a:t> de: 	</a:t>
            </a:r>
            <a:r>
              <a:rPr lang="en-US" dirty="0" err="1"/>
              <a:t>Ceban</a:t>
            </a:r>
            <a:r>
              <a:rPr lang="en-US" dirty="0"/>
              <a:t> </a:t>
            </a:r>
            <a:r>
              <a:rPr lang="en-US" dirty="0" err="1"/>
              <a:t>Vitalie</a:t>
            </a:r>
            <a:r>
              <a:rPr lang="en-US" dirty="0"/>
              <a:t>, st.gr.TI-194</a:t>
            </a:r>
          </a:p>
          <a:p>
            <a:pPr algn="l"/>
            <a:r>
              <a:rPr lang="en-US" dirty="0"/>
              <a:t>				Zavorot Daniel , st.gr.TI-194</a:t>
            </a:r>
          </a:p>
        </p:txBody>
      </p:sp>
    </p:spTree>
    <p:extLst>
      <p:ext uri="{BB962C8B-B14F-4D97-AF65-F5344CB8AC3E}">
        <p14:creationId xmlns:p14="http://schemas.microsoft.com/office/powerpoint/2010/main" val="385595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6DCDC4-6FCB-4C5F-985A-B909E8BF0593}"/>
              </a:ext>
            </a:extLst>
          </p:cNvPr>
          <p:cNvSpPr/>
          <p:nvPr/>
        </p:nvSpPr>
        <p:spPr>
          <a:xfrm>
            <a:off x="2232821" y="749709"/>
            <a:ext cx="24721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12,854 Conclusion Photos - Free &amp;amp; Royalty-Free Stock Photos from Dreamstime">
            <a:extLst>
              <a:ext uri="{FF2B5EF4-FFF2-40B4-BE49-F238E27FC236}">
                <a16:creationId xmlns:a16="http://schemas.microsoft.com/office/drawing/2014/main" id="{1EBA831A-FC14-4066-92C6-2521B8B5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10" y="2168526"/>
            <a:ext cx="5212555" cy="347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DE5E3F-6D8B-49FC-AD8A-8F49395BA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37" y="1701626"/>
            <a:ext cx="5433828" cy="44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1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6DCDC4-6FCB-4C5F-985A-B909E8BF0593}"/>
              </a:ext>
            </a:extLst>
          </p:cNvPr>
          <p:cNvSpPr/>
          <p:nvPr/>
        </p:nvSpPr>
        <p:spPr>
          <a:xfrm>
            <a:off x="2232821" y="749709"/>
            <a:ext cx="41063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manuala</a:t>
            </a:r>
            <a:endParaRPr lang="en-B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are este diferența dintre testarea manuală și testarea automată /  Tehnologie | Diferența dintre obiecte similare și termeni.">
            <a:extLst>
              <a:ext uri="{FF2B5EF4-FFF2-40B4-BE49-F238E27FC236}">
                <a16:creationId xmlns:a16="http://schemas.microsoft.com/office/drawing/2014/main" id="{86EE0A1E-8A89-49C1-8286-0A4C165B1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93" y="1785956"/>
            <a:ext cx="7857690" cy="432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6DCDC4-6FCB-4C5F-985A-B909E8BF0593}"/>
              </a:ext>
            </a:extLst>
          </p:cNvPr>
          <p:cNvSpPr/>
          <p:nvPr/>
        </p:nvSpPr>
        <p:spPr>
          <a:xfrm>
            <a:off x="2232821" y="749709"/>
            <a:ext cx="50777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automatizata</a:t>
            </a:r>
            <a:endParaRPr lang="en-B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Unit Testing with xUnit - DEV Community">
            <a:extLst>
              <a:ext uri="{FF2B5EF4-FFF2-40B4-BE49-F238E27FC236}">
                <a16:creationId xmlns:a16="http://schemas.microsoft.com/office/drawing/2014/main" id="{C4862F63-E173-46E5-A4DF-A832FC68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86" y="1726429"/>
            <a:ext cx="7668828" cy="431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0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6DCDC4-6FCB-4C5F-985A-B909E8BF0593}"/>
              </a:ext>
            </a:extLst>
          </p:cNvPr>
          <p:cNvSpPr/>
          <p:nvPr/>
        </p:nvSpPr>
        <p:spPr>
          <a:xfrm>
            <a:off x="2232821" y="749709"/>
            <a:ext cx="69945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Acuratetea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Precizia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Wallpaper watch, mechanism, pocket, Precision images for desktop, section  hi-tech - download">
            <a:extLst>
              <a:ext uri="{FF2B5EF4-FFF2-40B4-BE49-F238E27FC236}">
                <a16:creationId xmlns:a16="http://schemas.microsoft.com/office/drawing/2014/main" id="{61AEB7B8-C67D-4CA8-8827-E5B8B852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44" y="1716505"/>
            <a:ext cx="7186445" cy="45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24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6DCDC4-6FCB-4C5F-985A-B909E8BF0593}"/>
              </a:ext>
            </a:extLst>
          </p:cNvPr>
          <p:cNvSpPr/>
          <p:nvPr/>
        </p:nvSpPr>
        <p:spPr>
          <a:xfrm>
            <a:off x="2232821" y="749709"/>
            <a:ext cx="30380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Cunostintele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Knowledge Wallpapers - Top Free Knowledge Backgrounds - WallpaperAccess">
            <a:extLst>
              <a:ext uri="{FF2B5EF4-FFF2-40B4-BE49-F238E27FC236}">
                <a16:creationId xmlns:a16="http://schemas.microsoft.com/office/drawing/2014/main" id="{1AC19883-18E3-4EAA-82F7-7326C66C4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53" y="1728733"/>
            <a:ext cx="7007293" cy="437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65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6DCDC4-6FCB-4C5F-985A-B909E8BF0593}"/>
              </a:ext>
            </a:extLst>
          </p:cNvPr>
          <p:cNvSpPr/>
          <p:nvPr/>
        </p:nvSpPr>
        <p:spPr>
          <a:xfrm>
            <a:off x="2232821" y="749709"/>
            <a:ext cx="22541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Costurile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Scrooge McDuck Net Worth (And The Only Richer Character)">
            <a:extLst>
              <a:ext uri="{FF2B5EF4-FFF2-40B4-BE49-F238E27FC236}">
                <a16:creationId xmlns:a16="http://schemas.microsoft.com/office/drawing/2014/main" id="{36F2D2AA-068B-41F9-A746-B0AB5BF7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84" y="1733809"/>
            <a:ext cx="7825579" cy="409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3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6DCDC4-6FCB-4C5F-985A-B909E8BF0593}"/>
              </a:ext>
            </a:extLst>
          </p:cNvPr>
          <p:cNvSpPr/>
          <p:nvPr/>
        </p:nvSpPr>
        <p:spPr>
          <a:xfrm>
            <a:off x="2232821" y="749709"/>
            <a:ext cx="3506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Aplicabilitatea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Why is usability testing important? - Quora">
            <a:extLst>
              <a:ext uri="{FF2B5EF4-FFF2-40B4-BE49-F238E27FC236}">
                <a16:creationId xmlns:a16="http://schemas.microsoft.com/office/drawing/2014/main" id="{814EC37D-42C4-457C-8DC1-BCCED5A5B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19" y="1544298"/>
            <a:ext cx="6701162" cy="376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70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6DCDC4-6FCB-4C5F-985A-B909E8BF0593}"/>
              </a:ext>
            </a:extLst>
          </p:cNvPr>
          <p:cNvSpPr/>
          <p:nvPr/>
        </p:nvSpPr>
        <p:spPr>
          <a:xfrm>
            <a:off x="2232821" y="749709"/>
            <a:ext cx="56845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Experienta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1K+ User Experience Pictures | Download Free Images on Unsplash">
            <a:extLst>
              <a:ext uri="{FF2B5EF4-FFF2-40B4-BE49-F238E27FC236}">
                <a16:creationId xmlns:a16="http://schemas.microsoft.com/office/drawing/2014/main" id="{58FCCB7F-2912-4ED2-B436-93CD9249E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16" y="1637331"/>
            <a:ext cx="6842834" cy="456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56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6DCDC4-6FCB-4C5F-985A-B909E8BF0593}"/>
              </a:ext>
            </a:extLst>
          </p:cNvPr>
          <p:cNvSpPr/>
          <p:nvPr/>
        </p:nvSpPr>
        <p:spPr>
          <a:xfrm>
            <a:off x="2232821" y="749709"/>
            <a:ext cx="1752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A0752-7743-424D-B24B-F62AC1863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67" y="1829869"/>
            <a:ext cx="6261114" cy="3520138"/>
          </a:xfrm>
          <a:prstGeom prst="rect">
            <a:avLst/>
          </a:prstGeom>
        </p:spPr>
      </p:pic>
      <p:pic>
        <p:nvPicPr>
          <p:cNvPr id="7170" name="Picture 2" descr="AIM Wallpapers - Wallpaper Cave">
            <a:extLst>
              <a:ext uri="{FF2B5EF4-FFF2-40B4-BE49-F238E27FC236}">
                <a16:creationId xmlns:a16="http://schemas.microsoft.com/office/drawing/2014/main" id="{02DEDBAA-3B76-4D93-946C-6945A9E5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022" y="1829869"/>
            <a:ext cx="6810413" cy="383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451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</TotalTime>
  <Words>45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Testarea manuală vs Testarea automatizată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Testarea manuală vs Testarea automatizată</dc:title>
  <dc:creator>Zavorot Daniel</dc:creator>
  <cp:lastModifiedBy>Zavorot Daniel</cp:lastModifiedBy>
  <cp:revision>4</cp:revision>
  <dcterms:created xsi:type="dcterms:W3CDTF">2022-02-20T11:30:38Z</dcterms:created>
  <dcterms:modified xsi:type="dcterms:W3CDTF">2022-02-20T12:15:49Z</dcterms:modified>
</cp:coreProperties>
</file>