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9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000" dirty="0"/>
              <a:t>Analysis of Fire Incidents in Greensboro 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By Danielle Mirzaeian and </a:t>
            </a:r>
            <a:r>
              <a:rPr lang="en-US" dirty="0" err="1"/>
              <a:t>Nahom</a:t>
            </a:r>
            <a:r>
              <a:rPr lang="en-US" dirty="0"/>
              <a:t> </a:t>
            </a:r>
            <a:r>
              <a:rPr lang="en-US" dirty="0" err="1"/>
              <a:t>Fisseha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5F2CD-787A-B084-ABA5-CC0F48F1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08" y="1204451"/>
            <a:ext cx="4681584" cy="37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55363A-6FFB-B1F9-D7E0-20DEF4BA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142681"/>
            <a:ext cx="5725324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8BC61-DA28-E716-5A23-5FFB761B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142681"/>
            <a:ext cx="5725324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2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2CD83-01F1-975A-0EAF-52F32D64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142681"/>
            <a:ext cx="5725324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51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{884015D3-97A2-491E-A946-5888B3920831}tf11437505_win32</Template>
  <TotalTime>108</TotalTime>
  <Words>13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Analysis of Fire Incidents in Greensboro NC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Fire Incidents in Greensboro NC</dc:title>
  <dc:creator>Danielle Mirzaeian</dc:creator>
  <cp:lastModifiedBy>Danielle Mirzaeian</cp:lastModifiedBy>
  <cp:revision>1</cp:revision>
  <dcterms:created xsi:type="dcterms:W3CDTF">2022-06-17T13:34:57Z</dcterms:created>
  <dcterms:modified xsi:type="dcterms:W3CDTF">2022-06-30T01:12:02Z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