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9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2"/>
          <p:cNvSpPr/>
          <p:nvPr/>
        </p:nvSpPr>
        <p:spPr>
          <a:xfrm>
            <a:off x="1760220" y="2175867"/>
            <a:ext cx="11109960" cy="20171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Sr. Dente: Sua Saúde Bucal Em Foco</a:t>
            </a:r>
            <a:endParaRPr lang="en-US" sz="6354" dirty="0"/>
          </a:p>
        </p:txBody>
      </p:sp>
      <p:sp>
        <p:nvSpPr>
          <p:cNvPr id="7" name="Text 3"/>
          <p:cNvSpPr/>
          <p:nvPr/>
        </p:nvSpPr>
        <p:spPr>
          <a:xfrm>
            <a:off x="1760220" y="4526280"/>
            <a:ext cx="111099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Junte-se a nós na jornada para uma boca saudável, com informações valiosas e dicas práticas para pais e crianças.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5442704"/>
            <a:ext cx="2050256" cy="61102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562" y="5442704"/>
            <a:ext cx="1655921" cy="611029"/>
          </a:xfrm>
          <a:prstGeom prst="rect">
            <a:avLst/>
          </a:prstGeom>
        </p:spPr>
      </p:pic>
      <p:pic>
        <p:nvPicPr>
          <p:cNvPr id="10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760220" y="1195388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Conheça Seu Dentista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4868942"/>
            <a:ext cx="11109960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4432161" y="4091404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4232196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4420076" y="4649688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763" dirty="0"/>
          </a:p>
        </p:txBody>
      </p:sp>
      <p:sp>
        <p:nvSpPr>
          <p:cNvPr id="9" name="Text 6"/>
          <p:cNvSpPr/>
          <p:nvPr/>
        </p:nvSpPr>
        <p:spPr>
          <a:xfrm>
            <a:off x="3020378" y="237053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Primeiro Contato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1982391" y="2869287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Apresente seu filho ao dentista desde cedo para que ele se sinta confortável no consultório.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65134" y="4868882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9"/>
          <p:cNvSpPr/>
          <p:nvPr/>
        </p:nvSpPr>
        <p:spPr>
          <a:xfrm>
            <a:off x="7065169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7216854" y="4649688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763" dirty="0"/>
          </a:p>
        </p:txBody>
      </p:sp>
      <p:sp>
        <p:nvSpPr>
          <p:cNvPr id="14" name="Text 11"/>
          <p:cNvSpPr/>
          <p:nvPr/>
        </p:nvSpPr>
        <p:spPr>
          <a:xfrm>
            <a:off x="5853351" y="586882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Exames Regulares</a:t>
            </a:r>
            <a:endParaRPr lang="en-US" sz="2302" dirty="0"/>
          </a:p>
        </p:txBody>
      </p:sp>
      <p:sp>
        <p:nvSpPr>
          <p:cNvPr id="15" name="Text 12"/>
          <p:cNvSpPr/>
          <p:nvPr/>
        </p:nvSpPr>
        <p:spPr>
          <a:xfrm>
            <a:off x="4815364" y="6367582"/>
            <a:ext cx="499955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Acompanhe a saúde bucal de seu filho com visitas semestrais ao dentista.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098226" y="4091404"/>
            <a:ext cx="99893" cy="777597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4"/>
          <p:cNvSpPr/>
          <p:nvPr/>
        </p:nvSpPr>
        <p:spPr>
          <a:xfrm>
            <a:off x="9898261" y="46189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5"/>
          <p:cNvSpPr/>
          <p:nvPr/>
        </p:nvSpPr>
        <p:spPr>
          <a:xfrm>
            <a:off x="10053518" y="4649688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763" dirty="0"/>
          </a:p>
        </p:txBody>
      </p:sp>
      <p:sp>
        <p:nvSpPr>
          <p:cNvPr id="19" name="Text 16"/>
          <p:cNvSpPr/>
          <p:nvPr/>
        </p:nvSpPr>
        <p:spPr>
          <a:xfrm>
            <a:off x="8450223" y="2703790"/>
            <a:ext cx="339602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Tratamento Personalizado</a:t>
            </a:r>
            <a:endParaRPr lang="en-US" sz="2302" dirty="0"/>
          </a:p>
        </p:txBody>
      </p:sp>
      <p:sp>
        <p:nvSpPr>
          <p:cNvPr id="20" name="Text 17"/>
          <p:cNvSpPr/>
          <p:nvPr/>
        </p:nvSpPr>
        <p:spPr>
          <a:xfrm>
            <a:off x="7648456" y="3202543"/>
            <a:ext cx="499955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dentista irá adaptar os cuidados às necessidades específicas de seu filho.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760220" y="1873091"/>
            <a:ext cx="933319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Dicas para uma Escovação Eficiente</a:t>
            </a:r>
            <a:endParaRPr lang="en-US" sz="460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04823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3825835"/>
            <a:ext cx="252745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Escova Adequada</a:t>
            </a:r>
            <a:endParaRPr lang="en-US" sz="2302" dirty="0"/>
          </a:p>
        </p:txBody>
      </p:sp>
      <p:sp>
        <p:nvSpPr>
          <p:cNvPr id="7" name="Text 3"/>
          <p:cNvSpPr/>
          <p:nvPr/>
        </p:nvSpPr>
        <p:spPr>
          <a:xfrm>
            <a:off x="1760220" y="4324588"/>
            <a:ext cx="252745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Escolha uma escova de dentes macia e de tamanho apropriado para a idade de seu filho.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935" y="304823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20935" y="3825835"/>
            <a:ext cx="252757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Tempo de Escovação</a:t>
            </a:r>
            <a:endParaRPr lang="en-US" sz="2302" dirty="0"/>
          </a:p>
        </p:txBody>
      </p:sp>
      <p:sp>
        <p:nvSpPr>
          <p:cNvPr id="10" name="Text 5"/>
          <p:cNvSpPr/>
          <p:nvPr/>
        </p:nvSpPr>
        <p:spPr>
          <a:xfrm>
            <a:off x="4620935" y="4690110"/>
            <a:ext cx="252757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Ensine a seu filho a escovar os dentes por 2 minutos, 2 vezes ao dia.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04823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825835"/>
            <a:ext cx="252757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Fio Dental</a:t>
            </a:r>
            <a:endParaRPr lang="en-US" sz="2302" dirty="0"/>
          </a:p>
        </p:txBody>
      </p:sp>
      <p:sp>
        <p:nvSpPr>
          <p:cNvPr id="13" name="Text 7"/>
          <p:cNvSpPr/>
          <p:nvPr/>
        </p:nvSpPr>
        <p:spPr>
          <a:xfrm>
            <a:off x="7481768" y="4324588"/>
            <a:ext cx="252757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Incentive o uso diário do fio dental para uma higiene bucal completa.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2602" y="3048238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42602" y="3825835"/>
            <a:ext cx="252757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Uso de Pasta de Dente</a:t>
            </a:r>
            <a:endParaRPr lang="en-US" sz="2302" dirty="0"/>
          </a:p>
        </p:txBody>
      </p:sp>
      <p:sp>
        <p:nvSpPr>
          <p:cNvPr id="16" name="Text 9"/>
          <p:cNvSpPr/>
          <p:nvPr/>
        </p:nvSpPr>
        <p:spPr>
          <a:xfrm>
            <a:off x="10342602" y="4690110"/>
            <a:ext cx="252757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uma quantidade adequada de pasta de dente com flúor para crianças.</a:t>
            </a:r>
            <a:endParaRPr lang="en-US" sz="1750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96AF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760220" y="1284803"/>
            <a:ext cx="10608707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Alimentação Saudável, Dentes Saudáveis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2571036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Alimentos Amigos dos Dentes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3524250"/>
            <a:ext cx="33416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Escolha frutas, vegetais, queijo e laticínios que ajudam a fortalecer os dentes.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2571036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Alimentos Inimigos dos Dentes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3524250"/>
            <a:ext cx="33416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Evite guloseimas e bebidas açucaradas que podem causar cáries.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2571036"/>
            <a:ext cx="293858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Hidratação Importante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3158728"/>
            <a:ext cx="33416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Mantenha seu filho bem hidratado, pois a saliva ajuda a proteger os dentes.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21" y="4408408"/>
            <a:ext cx="3341608" cy="2286357"/>
          </a:xfrm>
          <a:prstGeom prst="rect">
            <a:avLst/>
          </a:prstGeom>
        </p:spPr>
      </p:pic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760220" y="1834277"/>
            <a:ext cx="658903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Educação Bucal Divertida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32593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1948101" y="3290054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4"/>
          <p:cNvSpPr/>
          <p:nvPr/>
        </p:nvSpPr>
        <p:spPr>
          <a:xfrm>
            <a:off x="2482334" y="325933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Jogos Educativos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2482334" y="3758089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jogos e aplicativos que ensinam de forma lúdica a importância da saúde bucal.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593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7577971" y="3290054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8"/>
          <p:cNvSpPr/>
          <p:nvPr/>
        </p:nvSpPr>
        <p:spPr>
          <a:xfrm>
            <a:off x="8148399" y="325933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Livros Infantis</a:t>
            </a:r>
            <a:endParaRPr lang="en-US" sz="2302" dirty="0"/>
          </a:p>
        </p:txBody>
      </p:sp>
      <p:sp>
        <p:nvSpPr>
          <p:cNvPr id="12" name="Text 9"/>
          <p:cNvSpPr/>
          <p:nvPr/>
        </p:nvSpPr>
        <p:spPr>
          <a:xfrm>
            <a:off x="8148399" y="37580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Leia histórias que incentivem bons hábitos de higiene bucal com seu filho.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22993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1915478" y="5260658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2"/>
          <p:cNvSpPr/>
          <p:nvPr/>
        </p:nvSpPr>
        <p:spPr>
          <a:xfrm>
            <a:off x="2482334" y="522993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Música e Dança</a:t>
            </a:r>
            <a:endParaRPr lang="en-US" sz="2302" dirty="0"/>
          </a:p>
        </p:txBody>
      </p:sp>
      <p:sp>
        <p:nvSpPr>
          <p:cNvPr id="16" name="Text 13"/>
          <p:cNvSpPr/>
          <p:nvPr/>
        </p:nvSpPr>
        <p:spPr>
          <a:xfrm>
            <a:off x="2482334" y="5728692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Cante e dance músicas que tornem a rotina de escovação mais divertida.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22993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5"/>
          <p:cNvSpPr/>
          <p:nvPr/>
        </p:nvSpPr>
        <p:spPr>
          <a:xfrm>
            <a:off x="7570113" y="5260658"/>
            <a:ext cx="2122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6"/>
          <p:cNvSpPr/>
          <p:nvPr/>
        </p:nvSpPr>
        <p:spPr>
          <a:xfrm>
            <a:off x="8148399" y="522993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Brincadeiras Criativas</a:t>
            </a:r>
            <a:endParaRPr lang="en-US" sz="2302" dirty="0"/>
          </a:p>
        </p:txBody>
      </p:sp>
      <p:sp>
        <p:nvSpPr>
          <p:cNvPr id="20" name="Text 17"/>
          <p:cNvSpPr/>
          <p:nvPr/>
        </p:nvSpPr>
        <p:spPr>
          <a:xfrm>
            <a:off x="8148399" y="5728692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Organize atividades lúdicas que reforcem a importância da saúde bucal.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222171"/>
            <a:ext cx="5486400" cy="77852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666286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Perguntas Frequentes</a:t>
            </a:r>
            <a:endParaRPr lang="en-US" sz="460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41" y="3808928"/>
            <a:ext cx="124897" cy="16656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66455" y="3730347"/>
            <a:ext cx="71443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Quando devo levar meu filho ao dentista pela primeira vez?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41" y="4558784"/>
            <a:ext cx="124897" cy="16656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66455" y="4313515"/>
            <a:ext cx="714434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Como posso incentivar meu filho a escovar os dentes regularmente?</a:t>
            </a:r>
            <a:endParaRPr lang="en-US" sz="17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41" y="5308521"/>
            <a:ext cx="124897" cy="16656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166455" y="5229939"/>
            <a:ext cx="71443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Quais alimentos são bons para a saúde bucal das crianças?</a:t>
            </a:r>
            <a:endParaRPr lang="en-US" sz="1750" dirty="0"/>
          </a:p>
        </p:txBody>
      </p:sp>
      <p:pic>
        <p:nvPicPr>
          <p:cNvPr id="12" name="Image 5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2"/>
          <p:cNvSpPr/>
          <p:nvPr/>
        </p:nvSpPr>
        <p:spPr>
          <a:xfrm>
            <a:off x="1760220" y="1928693"/>
            <a:ext cx="8336994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Acompanhamento Odontológico</a:t>
            </a:r>
            <a:endParaRPr lang="en-US" sz="460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2992755"/>
            <a:ext cx="3703320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2391" y="421469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Consultas Regulares</a:t>
            </a:r>
            <a:endParaRPr lang="en-US" sz="2302" dirty="0"/>
          </a:p>
        </p:txBody>
      </p:sp>
      <p:sp>
        <p:nvSpPr>
          <p:cNvPr id="9" name="Text 4"/>
          <p:cNvSpPr/>
          <p:nvPr/>
        </p:nvSpPr>
        <p:spPr>
          <a:xfrm>
            <a:off x="1982391" y="4713446"/>
            <a:ext cx="325897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 seu filho ao dentista a cada 6 meses para avaliações e limpeza.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2992755"/>
            <a:ext cx="3703320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685711" y="4214693"/>
            <a:ext cx="325897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Tratamentos Necessários</a:t>
            </a:r>
            <a:endParaRPr lang="en-US" sz="2302" dirty="0"/>
          </a:p>
        </p:txBody>
      </p:sp>
      <p:sp>
        <p:nvSpPr>
          <p:cNvPr id="12" name="Text 6"/>
          <p:cNvSpPr/>
          <p:nvPr/>
        </p:nvSpPr>
        <p:spPr>
          <a:xfrm>
            <a:off x="5685711" y="5078968"/>
            <a:ext cx="325897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houver algum problema, o dentista irá indicar o melhor tratamento.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860" y="2992755"/>
            <a:ext cx="3703320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389031" y="4214693"/>
            <a:ext cx="2941201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Saúde Bucal Excelente</a:t>
            </a:r>
            <a:endParaRPr lang="en-US" sz="2302" dirty="0"/>
          </a:p>
        </p:txBody>
      </p:sp>
      <p:sp>
        <p:nvSpPr>
          <p:cNvPr id="15" name="Text 8"/>
          <p:cNvSpPr/>
          <p:nvPr/>
        </p:nvSpPr>
        <p:spPr>
          <a:xfrm>
            <a:off x="9389031" y="4713446"/>
            <a:ext cx="325897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 o acompanhamento adequado, seu filho terá uma boca saudável.</a:t>
            </a:r>
            <a:endParaRPr lang="en-US" sz="1750" dirty="0"/>
          </a:p>
        </p:txBody>
      </p:sp>
      <p:pic>
        <p:nvPicPr>
          <p:cNvPr id="16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96AF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760220" y="2389108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Conte Conosco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3564255"/>
            <a:ext cx="3555206" cy="2276118"/>
          </a:xfrm>
          <a:prstGeom prst="roundRect">
            <a:avLst>
              <a:gd name="adj" fmla="val 585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1982391" y="378642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Informação Confiável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1982391" y="4285178"/>
            <a:ext cx="311086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Acesse nosso site para obter conteúdo científico e orientações de especialistas.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3564255"/>
            <a:ext cx="3555206" cy="2276118"/>
          </a:xfrm>
          <a:prstGeom prst="roundRect">
            <a:avLst>
              <a:gd name="adj" fmla="val 585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759768" y="378642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Dicas Práticas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5759768" y="4285178"/>
            <a:ext cx="31108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Encontre dicas e sugestões para tornar a saúde bucal um hábito saudável.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3564255"/>
            <a:ext cx="3555206" cy="2276118"/>
          </a:xfrm>
          <a:prstGeom prst="roundRect">
            <a:avLst>
              <a:gd name="adj" fmla="val 5857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537144" y="3786426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Apoio Contínuo</a:t>
            </a:r>
            <a:endParaRPr lang="en-US" sz="2302" dirty="0"/>
          </a:p>
        </p:txBody>
      </p:sp>
      <p:sp>
        <p:nvSpPr>
          <p:cNvPr id="13" name="Text 11"/>
          <p:cNvSpPr/>
          <p:nvPr/>
        </p:nvSpPr>
        <p:spPr>
          <a:xfrm>
            <a:off x="9537144" y="4285178"/>
            <a:ext cx="311086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Estamos aqui para acompanhá-lo e seu filho nesta jornada de uma boca saudável.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Personalizar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Barlow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marly bernardini</cp:lastModifiedBy>
  <cp:revision>1</cp:revision>
  <dcterms:created xsi:type="dcterms:W3CDTF">2024-06-10T18:12:37Z</dcterms:created>
  <dcterms:modified xsi:type="dcterms:W3CDTF">2024-06-15T20:28:41Z</dcterms:modified>
</cp:coreProperties>
</file>