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1635125"/>
  <p:notesSz cx="6858000" cy="9144000"/>
  <p:defaultTextStyle>
    <a:defPPr>
      <a:defRPr lang="pt-BR"/>
    </a:defPPr>
    <a:lvl1pPr marL="0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108" y="-828"/>
      </p:cViewPr>
      <p:guideLst>
        <p:guide orient="horz" pos="515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8640" y="507950"/>
            <a:ext cx="6217920" cy="35049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926571"/>
            <a:ext cx="5120640" cy="4178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6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4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303520" y="65483"/>
            <a:ext cx="1645920" cy="139515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65760" y="65483"/>
            <a:ext cx="4815840" cy="139515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8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96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850" y="1050720"/>
            <a:ext cx="6217920" cy="32475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7850" y="693037"/>
            <a:ext cx="6217920" cy="35768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38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65760" y="381529"/>
            <a:ext cx="3230880" cy="107910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18560" y="381529"/>
            <a:ext cx="3230880" cy="107910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43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5761" y="366011"/>
            <a:ext cx="3232150" cy="15253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5761" y="518548"/>
            <a:ext cx="3232150" cy="94208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716021" y="366011"/>
            <a:ext cx="3233420" cy="15253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716021" y="518548"/>
            <a:ext cx="3233420" cy="94208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8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34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1" y="65103"/>
            <a:ext cx="2406650" cy="27706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0041" y="65104"/>
            <a:ext cx="4089401" cy="139553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65761" y="342166"/>
            <a:ext cx="2406650" cy="1118471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52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3830" y="1144588"/>
            <a:ext cx="4389120" cy="1351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33830" y="146101"/>
            <a:ext cx="4389120" cy="981075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33830" y="1279713"/>
            <a:ext cx="4389120" cy="191900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5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760" y="65480"/>
            <a:ext cx="6583680" cy="272521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5760" y="381529"/>
            <a:ext cx="6583680" cy="1079107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65760" y="1515521"/>
            <a:ext cx="1706880" cy="87055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D6F8-93DF-4E60-8FBB-24CC23C32821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99360" y="1515521"/>
            <a:ext cx="2316480" cy="87055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242560" y="1515521"/>
            <a:ext cx="1706880" cy="87055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0D3D-272E-4C79-9907-07B84A7A30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691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184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4701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4701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47018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470184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4701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/>
            </a:gs>
            <a:gs pos="100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85392" y="241498"/>
            <a:ext cx="52565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hnschrift Condensed" pitchFamily="34" charset="0"/>
              </a:rPr>
              <a:t>Ferramentas e Bibliotecas Essenciais para Comunicação SOAP em </a:t>
            </a:r>
            <a:endParaRPr lang="pt-BR" sz="3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hnschrift Condensed" pitchFamily="34" charset="0"/>
            </a:endParaRPr>
          </a:p>
        </p:txBody>
      </p:sp>
      <p:pic>
        <p:nvPicPr>
          <p:cNvPr id="1028" name="Picture 4" descr="C:\Users\dani\OneDrive\Documentos\Docs\Cursos\Bootcamp IA para Devs\pngw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90"/>
            <a:ext cx="1641376" cy="16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817840" y="780107"/>
            <a:ext cx="792088" cy="76944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alpha val="34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4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C#</a:t>
            </a:r>
            <a:endParaRPr lang="pt-BR" sz="4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1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</dc:creator>
  <cp:lastModifiedBy>dani</cp:lastModifiedBy>
  <cp:revision>4</cp:revision>
  <dcterms:created xsi:type="dcterms:W3CDTF">2024-06-08T15:19:13Z</dcterms:created>
  <dcterms:modified xsi:type="dcterms:W3CDTF">2024-06-08T16:00:11Z</dcterms:modified>
</cp:coreProperties>
</file>