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6" r:id="rId3"/>
    <p:sldId id="277" r:id="rId4"/>
    <p:sldId id="278" r:id="rId5"/>
    <p:sldId id="281" r:id="rId6"/>
    <p:sldId id="279" r:id="rId7"/>
    <p:sldId id="280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1" r:id="rId17"/>
    <p:sldId id="292" r:id="rId18"/>
    <p:sldId id="293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31"/>
  </p:normalViewPr>
  <p:slideViewPr>
    <p:cSldViewPr snapToGrid="0" snapToObjects="1">
      <p:cViewPr varScale="1">
        <p:scale>
          <a:sx n="99" d="100"/>
          <a:sy n="99" d="100"/>
        </p:scale>
        <p:origin x="13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F66D5-18CC-B041-9CD2-9A3A5090F0D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96CF2-31C1-204C-891C-F3F3D4A56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04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99E2-7090-BA49-8B13-F54F0AF25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625D6-6F0B-7944-AED1-6BB7236F8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8AE38-D2C7-D740-8711-C6D2DC4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B097-BDEF-9040-914B-BBB5BB5D49E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F319E-FD77-D14D-ACB3-7FEF2C38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C1C78-E97F-BC44-B46D-4582A5A1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6F3C-2D7F-E241-BC06-0FCF8C62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0E99-1310-6F44-A064-8A5B5CBD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1C316-1173-CD43-8DFD-27E6456E1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9B0A1-3BA9-2E40-89B7-74F080F7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B097-BDEF-9040-914B-BBB5BB5D49E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F6ABF-D78F-E445-8ACA-E2CBC9FD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14746-E766-354D-85ED-AA188901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6F3C-2D7F-E241-BC06-0FCF8C62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6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7E185-6F23-154D-8122-E27AAEDD0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0DD38-6363-4E4B-8FF0-E9BB7BBD7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4B2BC-9B17-8E48-ACB2-4A355BEC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B097-BDEF-9040-914B-BBB5BB5D49E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C8D4B-7C9C-894D-879F-866C24F4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29470-10B3-4349-AD79-3F743A61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6F3C-2D7F-E241-BC06-0FCF8C62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7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A3FE-C8D6-C942-AD41-563DEB8B8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AC28F-8A19-7E43-9AA6-0D22EE211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CEB11-43CF-E549-8540-D06BAC65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B097-BDEF-9040-914B-BBB5BB5D49E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B2FE0-3028-E54F-BCDF-248252F0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480ED-B119-A442-8A02-E15C00B3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6F3C-2D7F-E241-BC06-0FCF8C62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4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AF11-8D05-F742-A82D-D37AECC5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4B81E-A2DD-E946-87C8-334361B8B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42150-D091-3F45-B434-673A46A1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B097-BDEF-9040-914B-BBB5BB5D49E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47B87-1203-5045-9443-2E0B9B1D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35C81-70C4-9640-BD23-BF2A2E69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6F3C-2D7F-E241-BC06-0FCF8C62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5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C6BB-E1E9-844A-8DF4-507670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662A2-90C8-294A-929E-6636A8FC5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983D8-3E63-1743-A13E-5F7E60536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6D09C-7853-E248-9EE0-C1D059CE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B097-BDEF-9040-914B-BBB5BB5D49E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4BE43-2060-604A-99D4-5957819D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F47F3-32A5-4C4F-BC70-654B2642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6F3C-2D7F-E241-BC06-0FCF8C62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0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C82B-A805-7C46-9602-0B8A0CAB6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964C3-1B06-4D43-86B3-025034EBB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01E48-2277-D446-AAA5-A42CDAA04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4D928-8EAF-D843-9BBF-4CBFCA654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7E662-54FF-5C4E-A2A9-5894A8ECA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B7BE7-AF3D-8C4F-A766-8DE5B8FE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B097-BDEF-9040-914B-BBB5BB5D49E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2FF9A7-0946-A649-AB41-319EFBCB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3A7E7-9B4F-C24A-8D24-444D229E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6F3C-2D7F-E241-BC06-0FCF8C62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2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ABFA-153D-C348-BAC8-49DF841B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8E797-7AB6-3443-9A6D-913E7971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B097-BDEF-9040-914B-BBB5BB5D49E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6F545-BFDC-0E40-8223-B612D3FC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D5F41-18D5-A946-B88C-7D71FCCD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6F3C-2D7F-E241-BC06-0FCF8C62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1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DE33B-9238-B848-9F0B-46204810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B097-BDEF-9040-914B-BBB5BB5D49E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619CD-4590-C442-A436-79505B3B7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954D4-28B4-174B-9C61-DDF7FA68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6F3C-2D7F-E241-BC06-0FCF8C62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5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F525-08C5-4D42-9E85-FE939274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FD410-EC5C-A842-9A61-83262047B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43C51-F60A-4441-A612-C9FE49764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2866B-16E0-4545-ABC0-975CDD26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B097-BDEF-9040-914B-BBB5BB5D49E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AF31B-749F-494D-A11A-E5A7B329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515FC-F4AA-E846-9C40-95820750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6F3C-2D7F-E241-BC06-0FCF8C62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2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D87E-2D6C-AB46-BA88-75F1882D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36492-51DE-7246-93A6-A1E88C16C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277DB-8166-DB40-BCDA-3BFB553B4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2174D-1B7D-6B43-8D6E-968D48D9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B097-BDEF-9040-914B-BBB5BB5D49E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0240A-25D1-6D42-870A-C4F2E467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578C3-0A84-2B4C-AD78-CCA97E38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6F3C-2D7F-E241-BC06-0FCF8C62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3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F69542-156B-A548-823D-B3C9846C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6EB73-21F2-C643-A64D-5B1FF6A4E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E9A01-501E-444F-96EA-6159F56C5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CB097-BDEF-9040-914B-BBB5BB5D49E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DB9B5-6C11-0045-B00F-6FC20525A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69362-CD4F-B54A-887D-9932AE3E3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86F3C-2D7F-E241-BC06-0FCF8C623F5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A63C7B-1480-A043-987E-33ABAC5581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480" y="4918921"/>
            <a:ext cx="4473039" cy="251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1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>
              <a:lumMod val="75000"/>
              <a:lumOff val="25000"/>
            </a:schemeClr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D469-2BB1-9946-B63E-E9CFAE8CF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612" y="1356102"/>
            <a:ext cx="9382776" cy="15719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Database Diagram</a:t>
            </a:r>
          </a:p>
        </p:txBody>
      </p:sp>
    </p:spTree>
    <p:extLst>
      <p:ext uri="{BB962C8B-B14F-4D97-AF65-F5344CB8AC3E}">
        <p14:creationId xmlns:p14="http://schemas.microsoft.com/office/powerpoint/2010/main" val="2183389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BCAD-8F38-445B-921D-2F9E57E0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DBE Database Diagram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5942AA-218D-4488-8D55-21A271808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07338" cy="3899100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94C2DD-AACA-48E1-A506-27D702C61C4E}"/>
              </a:ext>
            </a:extLst>
          </p:cNvPr>
          <p:cNvCxnSpPr>
            <a:cxnSpLocks/>
          </p:cNvCxnSpPr>
          <p:nvPr/>
        </p:nvCxnSpPr>
        <p:spPr>
          <a:xfrm flipV="1">
            <a:off x="2401294" y="2258171"/>
            <a:ext cx="4858247" cy="11708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350288A-29ED-4A86-9067-2DFD56271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737" y="1452554"/>
            <a:ext cx="3187864" cy="4064209"/>
          </a:xfrm>
          <a:prstGeom prst="rect">
            <a:avLst/>
          </a:prstGeom>
        </p:spPr>
      </p:pic>
      <p:sp>
        <p:nvSpPr>
          <p:cNvPr id="12" name="Arrow: Left 11">
            <a:extLst>
              <a:ext uri="{FF2B5EF4-FFF2-40B4-BE49-F238E27FC236}">
                <a16:creationId xmlns:a16="http://schemas.microsoft.com/office/drawing/2014/main" id="{BD0C71BF-B825-4775-9EF6-9370153B9222}"/>
              </a:ext>
            </a:extLst>
          </p:cNvPr>
          <p:cNvSpPr/>
          <p:nvPr/>
        </p:nvSpPr>
        <p:spPr>
          <a:xfrm>
            <a:off x="10539797" y="2873727"/>
            <a:ext cx="426610" cy="1235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4F22E9E5-C195-47C4-B25D-2CC490ACDDCB}"/>
              </a:ext>
            </a:extLst>
          </p:cNvPr>
          <p:cNvSpPr/>
          <p:nvPr/>
        </p:nvSpPr>
        <p:spPr>
          <a:xfrm>
            <a:off x="10539797" y="3888167"/>
            <a:ext cx="426610" cy="1235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80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7A8D-03E7-4770-BFBC-22074B05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DBE Database Diagram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1AFE6-F7DA-4179-8D95-EAC83148B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5497"/>
            <a:ext cx="5607338" cy="3899100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16646E-8CAA-4134-A70E-776AEF03B5FF}"/>
              </a:ext>
            </a:extLst>
          </p:cNvPr>
          <p:cNvCxnSpPr>
            <a:cxnSpLocks/>
          </p:cNvCxnSpPr>
          <p:nvPr/>
        </p:nvCxnSpPr>
        <p:spPr>
          <a:xfrm flipV="1">
            <a:off x="2735249" y="2512612"/>
            <a:ext cx="4444779" cy="16300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176CE14-417D-4FBA-A489-50BB5DA50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028" y="2130640"/>
            <a:ext cx="2432175" cy="3168813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D5BD27ED-052D-4454-ADEB-FF572E851F2C}"/>
              </a:ext>
            </a:extLst>
          </p:cNvPr>
          <p:cNvSpPr/>
          <p:nvPr/>
        </p:nvSpPr>
        <p:spPr>
          <a:xfrm>
            <a:off x="9728764" y="4080845"/>
            <a:ext cx="426610" cy="1235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8587A274-E5C7-4BB3-B3C9-3473C68A22AE}"/>
              </a:ext>
            </a:extLst>
          </p:cNvPr>
          <p:cNvSpPr/>
          <p:nvPr/>
        </p:nvSpPr>
        <p:spPr>
          <a:xfrm>
            <a:off x="9728764" y="4408329"/>
            <a:ext cx="426610" cy="1235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14755792-4F20-4F4E-A825-96DC2F4A93AE}"/>
              </a:ext>
            </a:extLst>
          </p:cNvPr>
          <p:cNvSpPr/>
          <p:nvPr/>
        </p:nvSpPr>
        <p:spPr>
          <a:xfrm>
            <a:off x="9728764" y="4966245"/>
            <a:ext cx="426610" cy="1235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34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53B5-DECC-49C4-B752-A499E102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DBE Database Diagram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4EA827-F367-4F21-A142-0C2077CCD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963" y="1407689"/>
            <a:ext cx="5607338" cy="3899100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973634-67B2-4728-BFB0-FA06B3216458}"/>
              </a:ext>
            </a:extLst>
          </p:cNvPr>
          <p:cNvCxnSpPr>
            <a:cxnSpLocks/>
          </p:cNvCxnSpPr>
          <p:nvPr/>
        </p:nvCxnSpPr>
        <p:spPr>
          <a:xfrm flipV="1">
            <a:off x="3873610" y="3641697"/>
            <a:ext cx="3385931" cy="7215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5CFF6CF-66E9-4BC0-A409-A7B7B7FCE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541" y="2698673"/>
            <a:ext cx="3473629" cy="188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49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4FF6-A06D-47AE-BDFF-72990502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DBE Database Diagram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CF2BF-9D2D-4FF4-A810-60E930A37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06" y="1749795"/>
            <a:ext cx="5607338" cy="38991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43D5AE-1B8C-49F5-B22E-3CDAF67462F5}"/>
              </a:ext>
            </a:extLst>
          </p:cNvPr>
          <p:cNvCxnSpPr>
            <a:cxnSpLocks/>
          </p:cNvCxnSpPr>
          <p:nvPr/>
        </p:nvCxnSpPr>
        <p:spPr>
          <a:xfrm flipV="1">
            <a:off x="2957885" y="3967701"/>
            <a:ext cx="4611757" cy="11052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8A032A3-1E31-4816-A088-ECD00DC26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852" y="1690688"/>
            <a:ext cx="3003704" cy="37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99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7F11-B30E-4ED9-B131-1590366D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DBE Database Diagram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6CE560-E335-4AC1-82B3-8B9E55453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07338" cy="3899100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22505D-6A74-4438-B129-4EEA76F02A2A}"/>
              </a:ext>
            </a:extLst>
          </p:cNvPr>
          <p:cNvCxnSpPr>
            <a:cxnSpLocks/>
          </p:cNvCxnSpPr>
          <p:nvPr/>
        </p:nvCxnSpPr>
        <p:spPr>
          <a:xfrm flipV="1">
            <a:off x="1542553" y="2329732"/>
            <a:ext cx="5661329" cy="604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3E6893F-ED80-43CA-B8E5-C065077BA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024" y="1690688"/>
            <a:ext cx="2971953" cy="2813195"/>
          </a:xfrm>
          <a:prstGeom prst="rect">
            <a:avLst/>
          </a:prstGeom>
        </p:spPr>
      </p:pic>
      <p:sp>
        <p:nvSpPr>
          <p:cNvPr id="12" name="Arrow: Left 11">
            <a:extLst>
              <a:ext uri="{FF2B5EF4-FFF2-40B4-BE49-F238E27FC236}">
                <a16:creationId xmlns:a16="http://schemas.microsoft.com/office/drawing/2014/main" id="{DF8D4A0F-9E4A-4F53-886B-DE52B5E96BDE}"/>
              </a:ext>
            </a:extLst>
          </p:cNvPr>
          <p:cNvSpPr/>
          <p:nvPr/>
        </p:nvSpPr>
        <p:spPr>
          <a:xfrm>
            <a:off x="10251977" y="3842306"/>
            <a:ext cx="426610" cy="1235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55930096-92C6-4FAE-A361-12EAE3E78F7E}"/>
              </a:ext>
            </a:extLst>
          </p:cNvPr>
          <p:cNvSpPr/>
          <p:nvPr/>
        </p:nvSpPr>
        <p:spPr>
          <a:xfrm>
            <a:off x="10251977" y="3429000"/>
            <a:ext cx="426610" cy="1235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60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2F06-5C29-4A69-A5EA-5CA26216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DBE Database Diagram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8705B2-D631-482C-8090-94AA1DE61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07338" cy="3899100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D5380E-CA93-4DF3-B810-D758E4E4F9B5}"/>
              </a:ext>
            </a:extLst>
          </p:cNvPr>
          <p:cNvCxnSpPr>
            <a:cxnSpLocks/>
          </p:cNvCxnSpPr>
          <p:nvPr/>
        </p:nvCxnSpPr>
        <p:spPr>
          <a:xfrm flipV="1">
            <a:off x="1359673" y="2329732"/>
            <a:ext cx="5844209" cy="16618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AC8319C-09D2-4163-8F0C-4F9412EB7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882" y="1690688"/>
            <a:ext cx="1695537" cy="4000706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8B314235-3A29-4FE5-8043-BC899EFAF213}"/>
              </a:ext>
            </a:extLst>
          </p:cNvPr>
          <p:cNvSpPr/>
          <p:nvPr/>
        </p:nvSpPr>
        <p:spPr>
          <a:xfrm>
            <a:off x="8899419" y="2816749"/>
            <a:ext cx="426610" cy="1235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703CD459-0AF4-48CC-AF17-4D8A767EB00F}"/>
              </a:ext>
            </a:extLst>
          </p:cNvPr>
          <p:cNvSpPr/>
          <p:nvPr/>
        </p:nvSpPr>
        <p:spPr>
          <a:xfrm>
            <a:off x="8899419" y="3016251"/>
            <a:ext cx="426610" cy="1235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7901F7D5-4C49-4FD4-832B-DDF5C2EB1863}"/>
              </a:ext>
            </a:extLst>
          </p:cNvPr>
          <p:cNvSpPr/>
          <p:nvPr/>
        </p:nvSpPr>
        <p:spPr>
          <a:xfrm>
            <a:off x="8899419" y="2617247"/>
            <a:ext cx="426610" cy="1235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13492689-8416-4B1D-A866-9D2267F90001}"/>
              </a:ext>
            </a:extLst>
          </p:cNvPr>
          <p:cNvSpPr/>
          <p:nvPr/>
        </p:nvSpPr>
        <p:spPr>
          <a:xfrm>
            <a:off x="8899419" y="3215753"/>
            <a:ext cx="426610" cy="1235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20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25B9-288D-45F8-984A-48E08C7D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ODOT Site manager Data Model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798" y="1451914"/>
            <a:ext cx="78023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92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7401-B921-4F25-8C33-226E2127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ODOT Site manager Data Model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B0A31B-9AE4-44B3-8822-7D53FEF6E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4592"/>
            <a:ext cx="10515600" cy="3298473"/>
          </a:xfrm>
        </p:spPr>
      </p:pic>
    </p:spTree>
    <p:extLst>
      <p:ext uri="{BB962C8B-B14F-4D97-AF65-F5344CB8AC3E}">
        <p14:creationId xmlns:p14="http://schemas.microsoft.com/office/powerpoint/2010/main" val="4038164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376C-93EF-4B0B-8C50-71ACB949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ODOT Site manager Data Model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20EC30-F015-46C5-94D0-46EBB0AC0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9037"/>
            <a:ext cx="10515600" cy="2924514"/>
          </a:xfrm>
        </p:spPr>
      </p:pic>
    </p:spTree>
    <p:extLst>
      <p:ext uri="{BB962C8B-B14F-4D97-AF65-F5344CB8AC3E}">
        <p14:creationId xmlns:p14="http://schemas.microsoft.com/office/powerpoint/2010/main" val="3996925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80F7-C295-4B20-8101-51EEB9D6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Modeling Approaches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DD64B2-7B8D-49D9-B51F-84513685F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909" y="1817674"/>
            <a:ext cx="2112299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FAB0C2-61AD-4EE8-9A53-F5CB86D09B7C}"/>
              </a:ext>
            </a:extLst>
          </p:cNvPr>
          <p:cNvSpPr txBox="1"/>
          <p:nvPr/>
        </p:nvSpPr>
        <p:spPr>
          <a:xfrm>
            <a:off x="3959750" y="2403400"/>
            <a:ext cx="55182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problem. Add new feature to represent the target class 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Will meet DBE Target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Will not Meet DBE Target 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DAF9FE-8521-4D81-8996-02C022F5CCFD}"/>
              </a:ext>
            </a:extLst>
          </p:cNvPr>
          <p:cNvSpPr txBox="1"/>
          <p:nvPr/>
        </p:nvSpPr>
        <p:spPr>
          <a:xfrm>
            <a:off x="3969334" y="3776869"/>
            <a:ext cx="1986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Distributional forecast and prediction intervals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489DA-2C1B-45A5-B04A-033B55552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958" y="3603729"/>
            <a:ext cx="5789924" cy="284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8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54178-D87D-4F87-BEAA-85453580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DBE Database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EF691-9ED5-490A-B41C-38FA40853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9767"/>
            <a:ext cx="10626969" cy="3516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838416-F05C-4447-8350-0BD6AD2BB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394" y="1410425"/>
            <a:ext cx="7445691" cy="517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9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D725-A7C3-415D-8665-5F4E1BA1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DBE Database Diagram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D41EC5-EF3D-4039-9D78-F50C67739D28}"/>
              </a:ext>
            </a:extLst>
          </p:cNvPr>
          <p:cNvCxnSpPr>
            <a:cxnSpLocks/>
          </p:cNvCxnSpPr>
          <p:nvPr/>
        </p:nvCxnSpPr>
        <p:spPr>
          <a:xfrm flipV="1">
            <a:off x="4882100" y="2819221"/>
            <a:ext cx="1280160" cy="6952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7DB7139-0FF3-4D9C-8163-C14D6D8DA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751" y="1683213"/>
            <a:ext cx="3511730" cy="4000706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6A9C535A-2411-416B-A3CE-600F7C577819}"/>
              </a:ext>
            </a:extLst>
          </p:cNvPr>
          <p:cNvSpPr/>
          <p:nvPr/>
        </p:nvSpPr>
        <p:spPr>
          <a:xfrm>
            <a:off x="9668786" y="2541602"/>
            <a:ext cx="341906" cy="1812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CDBDE30C-2842-47DE-AA22-25F2FAF349B6}"/>
              </a:ext>
            </a:extLst>
          </p:cNvPr>
          <p:cNvSpPr/>
          <p:nvPr/>
        </p:nvSpPr>
        <p:spPr>
          <a:xfrm>
            <a:off x="9668786" y="5141389"/>
            <a:ext cx="341906" cy="1812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84089997-3252-457F-8188-581B9530F868}"/>
              </a:ext>
            </a:extLst>
          </p:cNvPr>
          <p:cNvSpPr/>
          <p:nvPr/>
        </p:nvSpPr>
        <p:spPr>
          <a:xfrm>
            <a:off x="9650233" y="4871706"/>
            <a:ext cx="341906" cy="1812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EE5C56F6-A004-4EED-BE82-7FAB53AFADB1}"/>
              </a:ext>
            </a:extLst>
          </p:cNvPr>
          <p:cNvSpPr/>
          <p:nvPr/>
        </p:nvSpPr>
        <p:spPr>
          <a:xfrm>
            <a:off x="9650233" y="4357574"/>
            <a:ext cx="341906" cy="181244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400E69AF-8EE5-4F3D-BF1C-59D8ACB71938}"/>
              </a:ext>
            </a:extLst>
          </p:cNvPr>
          <p:cNvSpPr/>
          <p:nvPr/>
        </p:nvSpPr>
        <p:spPr>
          <a:xfrm>
            <a:off x="9650233" y="4600596"/>
            <a:ext cx="341906" cy="1812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A7B5C8C3-8700-43C0-A620-ACFA1F8426B5}"/>
              </a:ext>
            </a:extLst>
          </p:cNvPr>
          <p:cNvSpPr/>
          <p:nvPr/>
        </p:nvSpPr>
        <p:spPr>
          <a:xfrm>
            <a:off x="9668786" y="2858060"/>
            <a:ext cx="341906" cy="1812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BB8336EC-9B73-4AFE-BBC5-BA11643A0B16}"/>
              </a:ext>
            </a:extLst>
          </p:cNvPr>
          <p:cNvSpPr/>
          <p:nvPr/>
        </p:nvSpPr>
        <p:spPr>
          <a:xfrm>
            <a:off x="9668786" y="3184271"/>
            <a:ext cx="341906" cy="1812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25C265CE-C2CB-4171-AD45-6B0FCB40656A}"/>
              </a:ext>
            </a:extLst>
          </p:cNvPr>
          <p:cNvSpPr/>
          <p:nvPr/>
        </p:nvSpPr>
        <p:spPr>
          <a:xfrm>
            <a:off x="9668786" y="2251628"/>
            <a:ext cx="341906" cy="1812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85A66310-EEBA-4987-B109-5EDF041A0562}"/>
              </a:ext>
            </a:extLst>
          </p:cNvPr>
          <p:cNvSpPr/>
          <p:nvPr/>
        </p:nvSpPr>
        <p:spPr>
          <a:xfrm>
            <a:off x="9668786" y="3691042"/>
            <a:ext cx="341906" cy="1812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20CD87EB-CC71-4DF0-A112-A26A2703C6C0}"/>
              </a:ext>
            </a:extLst>
          </p:cNvPr>
          <p:cNvSpPr/>
          <p:nvPr/>
        </p:nvSpPr>
        <p:spPr>
          <a:xfrm>
            <a:off x="9668786" y="3454885"/>
            <a:ext cx="341906" cy="1812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29FB5D5-F32B-4649-837E-28749138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659436C-EE5D-495E-9589-5A2A873B0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92" y="2463966"/>
            <a:ext cx="3930716" cy="234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87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6C36-13A6-4AA7-85EE-A21B73BE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DBE Database Diagram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4A8F1C-CB9D-4184-A07C-642140DA7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662" y="1630325"/>
            <a:ext cx="5607338" cy="389910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926AD8-835E-4FBD-81B6-82B6AA283780}"/>
              </a:ext>
            </a:extLst>
          </p:cNvPr>
          <p:cNvCxnSpPr>
            <a:cxnSpLocks/>
          </p:cNvCxnSpPr>
          <p:nvPr/>
        </p:nvCxnSpPr>
        <p:spPr>
          <a:xfrm flipV="1">
            <a:off x="5088835" y="2170706"/>
            <a:ext cx="2170761" cy="3101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341DF55-F4AA-464F-948A-E68200839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596" y="1435554"/>
            <a:ext cx="3206915" cy="2762392"/>
          </a:xfrm>
          <a:prstGeom prst="rect">
            <a:avLst/>
          </a:prstGeom>
        </p:spPr>
      </p:pic>
      <p:sp>
        <p:nvSpPr>
          <p:cNvPr id="15" name="Arrow: Left 14">
            <a:extLst>
              <a:ext uri="{FF2B5EF4-FFF2-40B4-BE49-F238E27FC236}">
                <a16:creationId xmlns:a16="http://schemas.microsoft.com/office/drawing/2014/main" id="{040FE4E2-35EF-4A2C-B199-D99D9A427C89}"/>
              </a:ext>
            </a:extLst>
          </p:cNvPr>
          <p:cNvSpPr/>
          <p:nvPr/>
        </p:nvSpPr>
        <p:spPr>
          <a:xfrm>
            <a:off x="10032004" y="3453996"/>
            <a:ext cx="426610" cy="1235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5502A392-322B-4C52-907D-27C4084121C7}"/>
              </a:ext>
            </a:extLst>
          </p:cNvPr>
          <p:cNvSpPr/>
          <p:nvPr/>
        </p:nvSpPr>
        <p:spPr>
          <a:xfrm>
            <a:off x="10009419" y="3713237"/>
            <a:ext cx="426610" cy="1235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599E4ADC-C757-4947-B3BF-A0ADC99045D5}"/>
              </a:ext>
            </a:extLst>
          </p:cNvPr>
          <p:cNvSpPr/>
          <p:nvPr/>
        </p:nvSpPr>
        <p:spPr>
          <a:xfrm>
            <a:off x="10009419" y="2598131"/>
            <a:ext cx="426610" cy="1235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6E7C66B8-2416-4A44-A51D-250D9558D149}"/>
              </a:ext>
            </a:extLst>
          </p:cNvPr>
          <p:cNvSpPr/>
          <p:nvPr/>
        </p:nvSpPr>
        <p:spPr>
          <a:xfrm>
            <a:off x="10009419" y="2307202"/>
            <a:ext cx="426610" cy="1235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7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7B0A-7416-4D1A-B247-FE35E210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DBE Database Diagram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AB8850-71F5-4443-9596-C4C09135B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915" y="1563232"/>
            <a:ext cx="3869229" cy="4351338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924D6B-122D-4BCC-ACF8-57FBB3D4FC1F}"/>
              </a:ext>
            </a:extLst>
          </p:cNvPr>
          <p:cNvCxnSpPr>
            <a:cxnSpLocks/>
          </p:cNvCxnSpPr>
          <p:nvPr/>
        </p:nvCxnSpPr>
        <p:spPr>
          <a:xfrm flipV="1">
            <a:off x="2647784" y="2361537"/>
            <a:ext cx="3586039" cy="437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756A80D-1534-48D2-AB22-37EE60C7B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152" y="1563232"/>
            <a:ext cx="2521080" cy="2698889"/>
          </a:xfrm>
          <a:prstGeom prst="rect">
            <a:avLst/>
          </a:prstGeom>
        </p:spPr>
      </p:pic>
      <p:sp>
        <p:nvSpPr>
          <p:cNvPr id="15" name="Arrow: Left 14">
            <a:extLst>
              <a:ext uri="{FF2B5EF4-FFF2-40B4-BE49-F238E27FC236}">
                <a16:creationId xmlns:a16="http://schemas.microsoft.com/office/drawing/2014/main" id="{E1FCEEE6-E398-4237-BC3C-193A737E6338}"/>
              </a:ext>
            </a:extLst>
          </p:cNvPr>
          <p:cNvSpPr/>
          <p:nvPr/>
        </p:nvSpPr>
        <p:spPr>
          <a:xfrm>
            <a:off x="8629927" y="3677116"/>
            <a:ext cx="426610" cy="1235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B2BEF47B-22B7-4238-AFC2-AB9DB40692E6}"/>
              </a:ext>
            </a:extLst>
          </p:cNvPr>
          <p:cNvSpPr/>
          <p:nvPr/>
        </p:nvSpPr>
        <p:spPr>
          <a:xfrm>
            <a:off x="8629927" y="3429000"/>
            <a:ext cx="426610" cy="1235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9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8807-1B7F-4AEA-BE5C-B9F86A1D2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3365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DBE Database Diagram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2EC15-7E26-4E9B-9A51-302E610B3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56021"/>
            <a:ext cx="3975304" cy="447063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F6FB05-A22D-45A8-830C-401C1AC0034A}"/>
              </a:ext>
            </a:extLst>
          </p:cNvPr>
          <p:cNvCxnSpPr>
            <a:cxnSpLocks/>
          </p:cNvCxnSpPr>
          <p:nvPr/>
        </p:nvCxnSpPr>
        <p:spPr>
          <a:xfrm flipV="1">
            <a:off x="2647784" y="2789679"/>
            <a:ext cx="4389654" cy="1401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091D7E2-67D0-46B6-81DD-67C5C50FB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438" y="1956021"/>
            <a:ext cx="2863997" cy="3968954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0D2B5994-577A-480B-A636-27227DE5B5DA}"/>
              </a:ext>
            </a:extLst>
          </p:cNvPr>
          <p:cNvSpPr/>
          <p:nvPr/>
        </p:nvSpPr>
        <p:spPr>
          <a:xfrm>
            <a:off x="9644802" y="3429000"/>
            <a:ext cx="426610" cy="1235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C529666F-5DB8-416F-9E8B-5EC972B5B0AF}"/>
              </a:ext>
            </a:extLst>
          </p:cNvPr>
          <p:cNvSpPr/>
          <p:nvPr/>
        </p:nvSpPr>
        <p:spPr>
          <a:xfrm>
            <a:off x="9644802" y="3739101"/>
            <a:ext cx="426610" cy="1235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F759D7A5-5082-4951-A633-9EE5D17D86DD}"/>
              </a:ext>
            </a:extLst>
          </p:cNvPr>
          <p:cNvSpPr/>
          <p:nvPr/>
        </p:nvSpPr>
        <p:spPr>
          <a:xfrm>
            <a:off x="9644802" y="5536096"/>
            <a:ext cx="426610" cy="1235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A42906C2-62B1-4E5C-97CA-CE2401ED7B84}"/>
              </a:ext>
            </a:extLst>
          </p:cNvPr>
          <p:cNvSpPr/>
          <p:nvPr/>
        </p:nvSpPr>
        <p:spPr>
          <a:xfrm>
            <a:off x="9644802" y="5225995"/>
            <a:ext cx="426610" cy="1235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3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8D91-0E68-4095-BF5C-971C3173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DBE Database Diagram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FB98DE-F849-4217-8456-1896CCEE04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176" y="1618891"/>
            <a:ext cx="385826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D9AFE5-F4B4-4835-8A6B-F8897B3C2959}"/>
              </a:ext>
            </a:extLst>
          </p:cNvPr>
          <p:cNvCxnSpPr>
            <a:cxnSpLocks/>
          </p:cNvCxnSpPr>
          <p:nvPr/>
        </p:nvCxnSpPr>
        <p:spPr>
          <a:xfrm flipV="1">
            <a:off x="2369489" y="3794560"/>
            <a:ext cx="4389654" cy="1401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EC1CB21-58EB-42EE-80BE-66E712D1B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143" y="2600550"/>
            <a:ext cx="1905098" cy="197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6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3BB7-7BD0-4F32-8A16-133F7FFE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DBE Database Diagram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33FB03-C4D9-46DB-A5B7-22F889AEE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625" y="1558763"/>
            <a:ext cx="5607338" cy="3899100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83C78C-6D46-427C-8ABA-C00AE9C2D53C}"/>
              </a:ext>
            </a:extLst>
          </p:cNvPr>
          <p:cNvCxnSpPr>
            <a:cxnSpLocks/>
          </p:cNvCxnSpPr>
          <p:nvPr/>
        </p:nvCxnSpPr>
        <p:spPr>
          <a:xfrm>
            <a:off x="3164620" y="1960037"/>
            <a:ext cx="4238044" cy="2265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79B3135-B33E-47AB-A091-8CD7C8BD9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662" y="1690688"/>
            <a:ext cx="2926654" cy="292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6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B3C3-0539-4F48-9375-6A2566A9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DBE Database Diagram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F116C8-F26E-4CEB-B589-9494AF16A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719" y="1690688"/>
            <a:ext cx="5607338" cy="3899100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A7E510-7754-4276-B737-99CEF4EEC131}"/>
              </a:ext>
            </a:extLst>
          </p:cNvPr>
          <p:cNvCxnSpPr>
            <a:cxnSpLocks/>
          </p:cNvCxnSpPr>
          <p:nvPr/>
        </p:nvCxnSpPr>
        <p:spPr>
          <a:xfrm flipV="1">
            <a:off x="3355450" y="2258170"/>
            <a:ext cx="3904091" cy="3498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3C0EE54-66C3-4149-BF4E-7AF037F41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890" y="1690688"/>
            <a:ext cx="2533780" cy="2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2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C6906D97-EAFC-7547-B3D9-1D299263364D}" vid="{981300C0-2744-AD44-8210-10A7977D4D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2409</TotalTime>
  <Words>88</Words>
  <Application>Microsoft Office PowerPoint</Application>
  <PresentationFormat>Widescreen</PresentationFormat>
  <Paragraphs>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Garamond</vt:lpstr>
      <vt:lpstr>Times New Roman</vt:lpstr>
      <vt:lpstr>Wingdings</vt:lpstr>
      <vt:lpstr>Office Theme</vt:lpstr>
      <vt:lpstr>Database Diagram</vt:lpstr>
      <vt:lpstr>DBE Database Diagram</vt:lpstr>
      <vt:lpstr>DBE Database Diagram</vt:lpstr>
      <vt:lpstr>DBE Database Diagram</vt:lpstr>
      <vt:lpstr>DBE Database Diagram</vt:lpstr>
      <vt:lpstr>DBE Database Diagram</vt:lpstr>
      <vt:lpstr>DBE Database Diagram</vt:lpstr>
      <vt:lpstr>DBE Database Diagram</vt:lpstr>
      <vt:lpstr>DBE Database Diagram</vt:lpstr>
      <vt:lpstr>DBE Database Diagram</vt:lpstr>
      <vt:lpstr>DBE Database Diagram</vt:lpstr>
      <vt:lpstr>DBE Database Diagram</vt:lpstr>
      <vt:lpstr>DBE Database Diagram</vt:lpstr>
      <vt:lpstr>DBE Database Diagram</vt:lpstr>
      <vt:lpstr>DBE Database Diagram</vt:lpstr>
      <vt:lpstr>ODOT Site manager Data Model</vt:lpstr>
      <vt:lpstr>ODOT Site manager Data Model</vt:lpstr>
      <vt:lpstr>ODOT Site manager Data Model</vt:lpstr>
      <vt:lpstr>Modeling Approaches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Vibration Characteristics Analysis</dc:title>
  <dc:creator>Mousselli, Daniel</dc:creator>
  <cp:lastModifiedBy>Mousselli, Daniel</cp:lastModifiedBy>
  <cp:revision>181</cp:revision>
  <dcterms:created xsi:type="dcterms:W3CDTF">2020-08-06T18:55:09Z</dcterms:created>
  <dcterms:modified xsi:type="dcterms:W3CDTF">2021-09-16T18:53:16Z</dcterms:modified>
</cp:coreProperties>
</file>