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80" r:id="rId5"/>
    <p:sldId id="285" r:id="rId6"/>
    <p:sldId id="299" r:id="rId7"/>
    <p:sldId id="298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122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F66D5-18CC-B041-9CD2-9A3A5090F0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6CF2-31C1-204C-891C-F3F3D4A5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9E2-7090-BA49-8B13-F54F0AF25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625D6-6F0B-7944-AED1-6BB7236F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AE38-D2C7-D740-8711-C6D2DC4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319E-FD77-D14D-ACB3-7FEF2C3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1C78-E97F-BC44-B46D-4582A5A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E99-1310-6F44-A064-8A5B5CBD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1C316-1173-CD43-8DFD-27E6456E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B0A1-3BA9-2E40-89B7-74F080F7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6ABF-D78F-E445-8ACA-E2CBC9FD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4746-E766-354D-85ED-AA188901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7E185-6F23-154D-8122-E27AAEDD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DD38-6363-4E4B-8FF0-E9BB7BBD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B2BC-9B17-8E48-ACB2-4A355BEC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D4B-7C9C-894D-879F-866C24F4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9470-10B3-4349-AD79-3F743A61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A3FE-C8D6-C942-AD41-563DEB8B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C28F-8A19-7E43-9AA6-0D22EE21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EB11-43CF-E549-8540-D06BAC65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2FE0-3028-E54F-BCDF-248252F0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80ED-B119-A442-8A02-E15C00B3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AF11-8D05-F742-A82D-D37AECC5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B81E-A2DD-E946-87C8-334361B8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2150-D091-3F45-B434-673A46A1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7B87-1203-5045-9443-2E0B9B1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5C81-70C4-9640-BD23-BF2A2E69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C6BB-E1E9-844A-8DF4-507670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62A2-90C8-294A-929E-6636A8FC5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83D8-3E63-1743-A13E-5F7E60536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D09C-7853-E248-9EE0-C1D059CE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BE43-2060-604A-99D4-5957819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F47F3-32A5-4C4F-BC70-654B2642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C82B-A805-7C46-9602-0B8A0CAB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964C3-1B06-4D43-86B3-025034EB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1E48-2277-D446-AAA5-A42CDAA0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D928-8EAF-D843-9BBF-4CBFCA654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7E662-54FF-5C4E-A2A9-5894A8ECA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B7BE7-AF3D-8C4F-A766-8DE5B8FE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FF9A7-0946-A649-AB41-319EFB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3A7E7-9B4F-C24A-8D24-444D229E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ABFA-153D-C348-BAC8-49DF841B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8E797-7AB6-3443-9A6D-913E7971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6F545-BFDC-0E40-8223-B612D3FC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5F41-18D5-A946-B88C-7D71FCCD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DE33B-9238-B848-9F0B-46204810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619CD-4590-C442-A436-79505B3B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54D4-28B4-174B-9C61-DDF7FA68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F525-08C5-4D42-9E85-FE939274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D410-EC5C-A842-9A61-83262047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43C51-F60A-4441-A612-C9FE4976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866B-16E0-4545-ABC0-975CDD26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F31B-749F-494D-A11A-E5A7B329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515FC-F4AA-E846-9C40-95820750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D87E-2D6C-AB46-BA88-75F1882D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36492-51DE-7246-93A6-A1E88C16C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277DB-8166-DB40-BCDA-3BFB553B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174D-1B7D-6B43-8D6E-968D48D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0240A-25D1-6D42-870A-C4F2E467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578C3-0A84-2B4C-AD78-CCA97E38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69542-156B-A548-823D-B3C9846C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EB73-21F2-C643-A64D-5B1FF6A4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9A01-501E-444F-96EA-6159F56C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B097-BDEF-9040-914B-BBB5BB5D49E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B9B5-6C11-0045-B00F-6FC20525A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9362-CD4F-B54A-887D-9932AE3E3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6F3C-2D7F-E241-BC06-0FCF8C623F5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63C7B-1480-A043-987E-33ABAC5581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80" y="4918921"/>
            <a:ext cx="4473039" cy="25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75000"/>
              <a:lumOff val="2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D469-2BB1-9946-B63E-E9CFAE8CF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081" y="1883508"/>
            <a:ext cx="9599526" cy="1904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Weekly Progress Report Activities</a:t>
            </a:r>
          </a:p>
        </p:txBody>
      </p:sp>
    </p:spTree>
    <p:extLst>
      <p:ext uri="{BB962C8B-B14F-4D97-AF65-F5344CB8AC3E}">
        <p14:creationId xmlns:p14="http://schemas.microsoft.com/office/powerpoint/2010/main" val="21833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25C-47E8-4C24-8627-D81041CC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Oversampling with BLSMOTE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558431-353D-4749-8FC7-0A18A318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137" y="1500461"/>
            <a:ext cx="3760305" cy="23929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4DE53-FD82-45E2-BD61-BB5F59CD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38" y="3893382"/>
            <a:ext cx="3816309" cy="249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B47D7-BAB7-4579-A8E4-7DE3CE79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301" y="2702450"/>
            <a:ext cx="3067208" cy="2121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A901D-4FB5-4A75-92DE-5EE9FB255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993" y="1505118"/>
            <a:ext cx="3589266" cy="2422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ECCB9D-2673-42FE-A4E2-1D62A9885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992" y="3893382"/>
            <a:ext cx="3760305" cy="24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7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DA21-30CF-4517-923D-47754BCC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Best Models So Far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3- SVM with BLSMOTE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C1F1BB-4F99-47EF-9F3E-4817DA031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16960" cy="14182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24D1B-F0BA-41EA-A490-2315150F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45" y="3358289"/>
            <a:ext cx="4372956" cy="2390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9C55F5-D1BA-4A32-BED7-FA43B29E4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596" y="2163094"/>
            <a:ext cx="4007482" cy="28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895D-3A92-4519-93B6-208BA560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preparation for binary classification 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FA5BF4-0D37-4DF9-8910-BAD1C2988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95723"/>
              </p:ext>
            </p:extLst>
          </p:nvPr>
        </p:nvGraphicFramePr>
        <p:xfrm>
          <a:off x="949518" y="1318974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924506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0432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317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DBE committed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Occurance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DBE commit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 (numeric)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9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bid amount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 days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 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DBE target goal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(binary)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239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4D4C15-F295-414D-984F-31953EB43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94402"/>
              </p:ext>
            </p:extLst>
          </p:nvPr>
        </p:nvGraphicFramePr>
        <p:xfrm>
          <a:off x="949518" y="4037360"/>
          <a:ext cx="82357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784">
                  <a:extLst>
                    <a:ext uri="{9D8B030D-6E8A-4147-A177-3AD203B41FA5}">
                      <a16:colId xmlns:a16="http://schemas.microsoft.com/office/drawing/2014/main" val="19952174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609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was achieved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was not achieved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5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757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677430-6BB7-4324-A53F-9006FFC2E339}"/>
              </a:ext>
            </a:extLst>
          </p:cNvPr>
          <p:cNvSpPr txBox="1"/>
          <p:nvPr/>
        </p:nvSpPr>
        <p:spPr>
          <a:xfrm>
            <a:off x="949518" y="3578859"/>
            <a:ext cx="49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35781-C72B-424D-8844-12820AC732B0}"/>
              </a:ext>
            </a:extLst>
          </p:cNvPr>
          <p:cNvSpPr txBox="1"/>
          <p:nvPr/>
        </p:nvSpPr>
        <p:spPr>
          <a:xfrm>
            <a:off x="949518" y="4901952"/>
            <a:ext cx="49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B0CEC0E3-882E-4FF7-9FD7-8F16BC9F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89780"/>
              </p:ext>
            </p:extLst>
          </p:nvPr>
        </p:nvGraphicFramePr>
        <p:xfrm>
          <a:off x="949518" y="5480151"/>
          <a:ext cx="82357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784">
                  <a:extLst>
                    <a:ext uri="{9D8B030D-6E8A-4147-A177-3AD203B41FA5}">
                      <a16:colId xmlns:a16="http://schemas.microsoft.com/office/drawing/2014/main" val="19952174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6091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was achieved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was not achieved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5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7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0322-5FF4-43A3-BF0B-70A44437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Correlation Matrix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26E01-32FD-4818-910E-1D576C3D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015" y="1690688"/>
            <a:ext cx="5956606" cy="4057859"/>
          </a:xfrm>
        </p:spPr>
      </p:pic>
    </p:spTree>
    <p:extLst>
      <p:ext uri="{BB962C8B-B14F-4D97-AF65-F5344CB8AC3E}">
        <p14:creationId xmlns:p14="http://schemas.microsoft.com/office/powerpoint/2010/main" val="24784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7364-8152-45D5-9C47-124EA11C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Feature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D8CE-A80C-4F85-9A27-8DA83091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and Outliers for continuous features. </a:t>
            </a:r>
          </a:p>
          <a:p>
            <a:endParaRPr lang="en-US" sz="2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FD3B-B5CD-40B8-B019-98F29CA6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4701"/>
            <a:ext cx="4267183" cy="219285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C9EAE7E-EF6D-4D05-B06A-44F033E6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84" y="2124702"/>
            <a:ext cx="3970586" cy="2192858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4F37C72F-D285-4319-A69A-1F8E0C635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15" y="4317560"/>
            <a:ext cx="4059121" cy="22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BF5E-071E-4896-B499-53B2A2C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Feature Characteristics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8A45-9721-4789-A9C9-9A01E597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70" y="1390193"/>
            <a:ext cx="5999458" cy="1766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7A6D4-192B-4380-8EB8-A886D078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81" y="3097221"/>
            <a:ext cx="6091436" cy="182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D15DD-2BF4-4725-9CC6-A8EB3529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470" y="4923330"/>
            <a:ext cx="6091437" cy="17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019A-02A9-4D0B-B19B-6CF9502E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Oversampling with SMOTE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DE1F8-567C-4689-8490-8A753EA1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862" y="1546423"/>
            <a:ext cx="4218830" cy="26847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A8F7C-3DDB-4D56-A7DE-0CF4A3F6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12" y="1546423"/>
            <a:ext cx="3983250" cy="2684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E23D3-0B9E-4FC0-8019-395A25D0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172" y="4179629"/>
            <a:ext cx="4102520" cy="2678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ADF87-5363-450B-86AD-050D4F4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312" y="4143399"/>
            <a:ext cx="3902737" cy="2741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353232-FBE3-472F-8456-23D4BE088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2238" y="2689696"/>
            <a:ext cx="3149762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BF5E-071E-4896-B499-53B2A2C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Best Models So Far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1- LR with SMOTE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5B677-4F7F-4F29-8F7C-29CC2853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92" y="2020640"/>
            <a:ext cx="4695908" cy="1577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4DE5A-1689-46FF-8E3E-78D9E9FA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60" y="3928539"/>
            <a:ext cx="4355047" cy="2219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76D8BC-167B-4FAE-8738-9EBAD31D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57" y="2389342"/>
            <a:ext cx="4569351" cy="30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25C-47E8-4C24-8627-D81041CC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Oversampling with SVMSMOTE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558431-353D-4749-8FC7-0A18A318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137" y="1500461"/>
            <a:ext cx="3760305" cy="23929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4DE53-FD82-45E2-BD61-BB5F59CD8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38" y="3893382"/>
            <a:ext cx="3816309" cy="24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C1663-FDD3-4F36-A712-5D97D607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35" y="2696921"/>
            <a:ext cx="3092609" cy="213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4FE2D-7F35-401A-BA95-EFAECCA7B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883" y="1532427"/>
            <a:ext cx="3673448" cy="2385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F70C7-AD39-478D-9F75-918683CA2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687" y="3893382"/>
            <a:ext cx="3894362" cy="24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DA21-30CF-4517-923D-47754BCC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Best Models So Far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2- SVM with SVMSMOTE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1ADF4-5BB8-4E20-B762-8D3C496E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83" y="1796759"/>
            <a:ext cx="4332655" cy="1450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F2E58-BAC5-454A-9776-3BF77F06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3" y="3353765"/>
            <a:ext cx="4332654" cy="2399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B6A05-2E4F-4636-A113-C1E35679B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010" y="2163079"/>
            <a:ext cx="3291840" cy="23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6906D97-EAFC-7547-B3D9-1D299263364D}" vid="{981300C0-2744-AD44-8210-10A7977D4D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122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Office Theme</vt:lpstr>
      <vt:lpstr>Weekly Progress Report Activities</vt:lpstr>
      <vt:lpstr>Data preparation for binary classification </vt:lpstr>
      <vt:lpstr>Correlation Matrix</vt:lpstr>
      <vt:lpstr>Feature Characteristics</vt:lpstr>
      <vt:lpstr>Feature Characteristics</vt:lpstr>
      <vt:lpstr>Data Oversampling with SMOTE</vt:lpstr>
      <vt:lpstr>Best Models So Far 1- LR with SMOTE</vt:lpstr>
      <vt:lpstr>Data Oversampling with SVMSMOTE</vt:lpstr>
      <vt:lpstr>Best Models So Far 2- SVM with SVMSMOTE</vt:lpstr>
      <vt:lpstr>Data Oversampling with BLSMOTE</vt:lpstr>
      <vt:lpstr>Best Models So Far 3- SVM with BLSMOTE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Vibration Characteristics Analysis</dc:title>
  <dc:creator>Mousselli, Daniel</dc:creator>
  <cp:lastModifiedBy>Mousselli, Daniel</cp:lastModifiedBy>
  <cp:revision>350</cp:revision>
  <dcterms:created xsi:type="dcterms:W3CDTF">2020-08-06T18:55:09Z</dcterms:created>
  <dcterms:modified xsi:type="dcterms:W3CDTF">2021-04-13T21:01:10Z</dcterms:modified>
</cp:coreProperties>
</file>