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82" r:id="rId3"/>
    <p:sldId id="257" r:id="rId4"/>
    <p:sldId id="258" r:id="rId5"/>
    <p:sldId id="285" r:id="rId6"/>
    <p:sldId id="264" r:id="rId7"/>
    <p:sldId id="265" r:id="rId8"/>
    <p:sldId id="281" r:id="rId9"/>
    <p:sldId id="261" r:id="rId10"/>
    <p:sldId id="283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Centaur" panose="02030504050205020304" pitchFamily="18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odern No. 20" panose="02070704070505020303" pitchFamily="18" charset="0"/>
      <p:regular r:id="rId19"/>
    </p:embeddedFont>
    <p:embeddedFont>
      <p:font typeface="Vig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03BC42-16EC-4AB2-88A0-016BA1C0E637}">
  <a:tblStyle styleId="{4C03BC42-16EC-4AB2-88A0-016BA1C0E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>
          <a:extLst>
            <a:ext uri="{FF2B5EF4-FFF2-40B4-BE49-F238E27FC236}">
              <a16:creationId xmlns:a16="http://schemas.microsoft.com/office/drawing/2014/main" id="{C99AF2D4-1F79-A1D7-208E-EE62525E0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>
            <a:extLst>
              <a:ext uri="{FF2B5EF4-FFF2-40B4-BE49-F238E27FC236}">
                <a16:creationId xmlns:a16="http://schemas.microsoft.com/office/drawing/2014/main" id="{E2EA4AD4-4354-9305-E64D-1DBE68A02A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>
            <a:extLst>
              <a:ext uri="{FF2B5EF4-FFF2-40B4-BE49-F238E27FC236}">
                <a16:creationId xmlns:a16="http://schemas.microsoft.com/office/drawing/2014/main" id="{1A3B303B-0CE4-BC9A-3AF0-F8D149F1E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29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>
          <a:extLst>
            <a:ext uri="{FF2B5EF4-FFF2-40B4-BE49-F238E27FC236}">
              <a16:creationId xmlns:a16="http://schemas.microsoft.com/office/drawing/2014/main" id="{C431E0CD-84BE-0CF9-B4A5-35DBECAB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>
            <a:extLst>
              <a:ext uri="{FF2B5EF4-FFF2-40B4-BE49-F238E27FC236}">
                <a16:creationId xmlns:a16="http://schemas.microsoft.com/office/drawing/2014/main" id="{72EF6080-9F80-2136-8103-DB2AC37D5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>
            <a:extLst>
              <a:ext uri="{FF2B5EF4-FFF2-40B4-BE49-F238E27FC236}">
                <a16:creationId xmlns:a16="http://schemas.microsoft.com/office/drawing/2014/main" id="{CCFA7CD6-E626-4DD8-13F5-FEC060DC7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39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CCAF559D-F022-2BFD-22B0-932FDE3D7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>
            <a:extLst>
              <a:ext uri="{FF2B5EF4-FFF2-40B4-BE49-F238E27FC236}">
                <a16:creationId xmlns:a16="http://schemas.microsoft.com/office/drawing/2014/main" id="{4572A717-D799-72B6-E345-1FB71B494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>
            <a:extLst>
              <a:ext uri="{FF2B5EF4-FFF2-40B4-BE49-F238E27FC236}">
                <a16:creationId xmlns:a16="http://schemas.microsoft.com/office/drawing/2014/main" id="{79A019BB-6142-D626-EC2E-D3F00A9B6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71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523383" y="858477"/>
            <a:ext cx="4556324" cy="2317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b="1" dirty="0">
                <a:latin typeface="Modern No. 20" panose="02070704070505020303" pitchFamily="18" charset="0"/>
              </a:rPr>
              <a:t>5G Technology </a:t>
            </a:r>
            <a:br>
              <a:rPr lang="en-US" sz="5400" b="1" dirty="0">
                <a:latin typeface="Modern No. 20" panose="02070704070505020303" pitchFamily="18" charset="0"/>
              </a:rPr>
            </a:br>
            <a:r>
              <a:rPr lang="en-US" sz="5400" b="1" dirty="0">
                <a:latin typeface="Modern No. 20" panose="02070704070505020303" pitchFamily="18" charset="0"/>
              </a:rPr>
              <a:t>in Military Operations</a:t>
            </a:r>
            <a:endParaRPr lang="en-US" sz="5400" b="1" dirty="0">
              <a:solidFill>
                <a:schemeClr val="lt2"/>
              </a:solidFill>
              <a:latin typeface="Modern No. 20" panose="02070704070505020303" pitchFamily="18" charset="0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562834" y="3221945"/>
            <a:ext cx="485326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aur" panose="02030504050205020304" pitchFamily="18" charset="0"/>
              </a:rPr>
              <a:t>Focus on Private Military Communication</a:t>
            </a:r>
            <a:endParaRPr lang="en" dirty="0">
              <a:solidFill>
                <a:schemeClr val="lt2"/>
              </a:solidFill>
              <a:latin typeface="Centaur" panose="020305040502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2"/>
              </a:solidFill>
              <a:latin typeface="Centaur" panose="020305040502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2"/>
              </a:solidFill>
              <a:latin typeface="Centaur" panose="020305040502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2"/>
              </a:solidFill>
              <a:latin typeface="Centaur" panose="020305040502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Centaur" panose="02030504050205020304" pitchFamily="18" charset="0"/>
              </a:rPr>
              <a:t>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Centaur" panose="02030504050205020304" pitchFamily="18" charset="0"/>
              </a:rPr>
              <a:t>    </a:t>
            </a:r>
            <a:r>
              <a:rPr lang="en" dirty="0">
                <a:solidFill>
                  <a:schemeClr val="l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Dania Momen , Solafa Ibrahim , Ali Hesham</a:t>
            </a:r>
            <a:endParaRPr dirty="0">
              <a:solidFill>
                <a:schemeClr val="l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>
          <a:extLst>
            <a:ext uri="{FF2B5EF4-FFF2-40B4-BE49-F238E27FC236}">
              <a16:creationId xmlns:a16="http://schemas.microsoft.com/office/drawing/2014/main" id="{0132B1F5-55E4-130E-99AE-127B24006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1">
            <a:extLst>
              <a:ext uri="{FF2B5EF4-FFF2-40B4-BE49-F238E27FC236}">
                <a16:creationId xmlns:a16="http://schemas.microsoft.com/office/drawing/2014/main" id="{E9AA790E-4FA3-FC55-E607-64B1CB43AA50}"/>
              </a:ext>
            </a:extLst>
          </p:cNvPr>
          <p:cNvCxnSpPr/>
          <p:nvPr/>
        </p:nvCxnSpPr>
        <p:spPr>
          <a:xfrm>
            <a:off x="410374" y="311927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305;p31">
            <a:extLst>
              <a:ext uri="{FF2B5EF4-FFF2-40B4-BE49-F238E27FC236}">
                <a16:creationId xmlns:a16="http://schemas.microsoft.com/office/drawing/2014/main" id="{0DD4EAA5-52E6-0C54-46E7-EC2B361CE609}"/>
              </a:ext>
            </a:extLst>
          </p:cNvPr>
          <p:cNvSpPr txBox="1">
            <a:spLocks/>
          </p:cNvSpPr>
          <p:nvPr/>
        </p:nvSpPr>
        <p:spPr>
          <a:xfrm>
            <a:off x="751054" y="120026"/>
            <a:ext cx="5433942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b="1" dirty="0">
                <a:solidFill>
                  <a:srgbClr val="002060"/>
                </a:solidFill>
                <a:latin typeface="Modern No. 20" panose="02070704070505020303" pitchFamily="18" charset="0"/>
              </a:rPr>
              <a:t>Conclusion</a:t>
            </a:r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5881D110-80CB-1CA9-9288-8FFBA686F4AE}"/>
              </a:ext>
            </a:extLst>
          </p:cNvPr>
          <p:cNvGrpSpPr/>
          <p:nvPr/>
        </p:nvGrpSpPr>
        <p:grpSpPr>
          <a:xfrm>
            <a:off x="4884864" y="1061038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D05858F7-3BE6-E588-9DFD-D4AC2CDF624D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AC92362A-EFDF-AD2C-3147-3B452DBD40CE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E9DAB7CB-B4AB-B418-8760-91D0F5B13B53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65DFB4D3-0B93-F8B1-0FEA-02773558D7B1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A0F56EBF-EDCF-B715-1549-F2659E84F342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82E2F772-A812-BF96-C483-6C475C9B536C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6D97BF41-4C1C-5859-DC86-1392BF5CD604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57F7445A-0359-1083-AB7A-CC134A92C71B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7F1ECEE7-D26A-6FC2-B8FC-6C9248369547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13FA557A-17EC-AF6E-7362-B848CA1B82F1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35E91FE4-3B63-2F55-530F-1CD805A371D1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511364D1-3E11-9392-026B-BF091BCBE717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44671F00-3FBC-CD3B-6C77-366AAB9724A1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B75F2680-C31D-554D-7AE1-EDF547040268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97AA7230-B7B5-89CE-B269-3FA13E04A691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C0FD3165-6AC6-24C8-C0D5-20B4A9AF7D7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F8098DB9-ECA0-D21E-B331-F07F5BA2289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B3ABF97D-4096-84C1-B5C4-DBD1EEE72EB0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5D5FB8AA-2377-6394-71D8-7587BE932DC1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56B4FDCC-880F-C299-BF68-085E726FCEF5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0C91594F-ED14-E534-1A16-37B29FB2BECD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D7DBB6E9-732A-9DC4-C6B2-2F1C4D1F2C2C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C09A5780-DD56-0145-47B9-BF51CD9B39C3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02F025C2-18E3-F825-DB11-286024FF4290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FD11FBF6-5A5D-BBC4-4BCF-1B4C8C9CA564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E9F1608-8AD5-7F53-5535-550F1A7631A5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BC441BCF-B30F-ED74-3C27-A1AD8A227C98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EF728474-0DE4-A123-6A59-7AC4DC7FD46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362;p54">
              <a:extLst>
                <a:ext uri="{FF2B5EF4-FFF2-40B4-BE49-F238E27FC236}">
                  <a16:creationId xmlns:a16="http://schemas.microsoft.com/office/drawing/2014/main" id="{6F57472A-1B6E-A4CA-FA2A-7FCBF85936AE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363;p54">
              <a:extLst>
                <a:ext uri="{FF2B5EF4-FFF2-40B4-BE49-F238E27FC236}">
                  <a16:creationId xmlns:a16="http://schemas.microsoft.com/office/drawing/2014/main" id="{822FD3BE-50FC-FFF7-3D03-8712E75F2D8D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364;p54">
              <a:extLst>
                <a:ext uri="{FF2B5EF4-FFF2-40B4-BE49-F238E27FC236}">
                  <a16:creationId xmlns:a16="http://schemas.microsoft.com/office/drawing/2014/main" id="{06059828-4B3C-966B-1731-C7B9E9B53E24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365;p54">
              <a:extLst>
                <a:ext uri="{FF2B5EF4-FFF2-40B4-BE49-F238E27FC236}">
                  <a16:creationId xmlns:a16="http://schemas.microsoft.com/office/drawing/2014/main" id="{C6C460CE-83A6-38F6-5955-6C0C54E1A0B6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366;p54">
              <a:extLst>
                <a:ext uri="{FF2B5EF4-FFF2-40B4-BE49-F238E27FC236}">
                  <a16:creationId xmlns:a16="http://schemas.microsoft.com/office/drawing/2014/main" id="{E393F86A-5A08-7748-37FE-46D61FA0D07A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367;p54">
              <a:extLst>
                <a:ext uri="{FF2B5EF4-FFF2-40B4-BE49-F238E27FC236}">
                  <a16:creationId xmlns:a16="http://schemas.microsoft.com/office/drawing/2014/main" id="{330E1AB1-73B3-4E49-05AB-617724A9A26E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368;p54">
              <a:extLst>
                <a:ext uri="{FF2B5EF4-FFF2-40B4-BE49-F238E27FC236}">
                  <a16:creationId xmlns:a16="http://schemas.microsoft.com/office/drawing/2014/main" id="{C5B19945-4567-919F-38CC-1B87714ADF06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369;p54">
              <a:extLst>
                <a:ext uri="{FF2B5EF4-FFF2-40B4-BE49-F238E27FC236}">
                  <a16:creationId xmlns:a16="http://schemas.microsoft.com/office/drawing/2014/main" id="{B5F91EE4-2529-69D4-0F8B-A372D0F468FE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370;p54">
              <a:extLst>
                <a:ext uri="{FF2B5EF4-FFF2-40B4-BE49-F238E27FC236}">
                  <a16:creationId xmlns:a16="http://schemas.microsoft.com/office/drawing/2014/main" id="{FCC2E621-9AE1-B8EE-17A8-64647E7608AB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371;p54">
              <a:extLst>
                <a:ext uri="{FF2B5EF4-FFF2-40B4-BE49-F238E27FC236}">
                  <a16:creationId xmlns:a16="http://schemas.microsoft.com/office/drawing/2014/main" id="{7B5342FA-DBF1-B1CA-44F4-01942063B099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372;p54">
              <a:extLst>
                <a:ext uri="{FF2B5EF4-FFF2-40B4-BE49-F238E27FC236}">
                  <a16:creationId xmlns:a16="http://schemas.microsoft.com/office/drawing/2014/main" id="{04E5E12D-9C7F-6F0F-A5CA-6E01CAC0B3F8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373;p54">
              <a:extLst>
                <a:ext uri="{FF2B5EF4-FFF2-40B4-BE49-F238E27FC236}">
                  <a16:creationId xmlns:a16="http://schemas.microsoft.com/office/drawing/2014/main" id="{72498ABA-E56F-161F-1F4A-9F378F04B157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374;p54">
              <a:extLst>
                <a:ext uri="{FF2B5EF4-FFF2-40B4-BE49-F238E27FC236}">
                  <a16:creationId xmlns:a16="http://schemas.microsoft.com/office/drawing/2014/main" id="{9F672A86-235F-873D-9BAC-22C8FADFB815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375;p54">
              <a:extLst>
                <a:ext uri="{FF2B5EF4-FFF2-40B4-BE49-F238E27FC236}">
                  <a16:creationId xmlns:a16="http://schemas.microsoft.com/office/drawing/2014/main" id="{4AA1982C-1BD4-EE89-1994-5E2EA2BB566C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376;p54">
              <a:extLst>
                <a:ext uri="{FF2B5EF4-FFF2-40B4-BE49-F238E27FC236}">
                  <a16:creationId xmlns:a16="http://schemas.microsoft.com/office/drawing/2014/main" id="{5BBF38C4-1C70-4D19-0E1B-405B7536D7D1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377;p54">
              <a:extLst>
                <a:ext uri="{FF2B5EF4-FFF2-40B4-BE49-F238E27FC236}">
                  <a16:creationId xmlns:a16="http://schemas.microsoft.com/office/drawing/2014/main" id="{9835E61A-0953-F9CF-6462-2F78CB4AF7E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378;p54">
              <a:extLst>
                <a:ext uri="{FF2B5EF4-FFF2-40B4-BE49-F238E27FC236}">
                  <a16:creationId xmlns:a16="http://schemas.microsoft.com/office/drawing/2014/main" id="{2DD35992-68AD-6724-0006-A073DA37C439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379;p54">
              <a:extLst>
                <a:ext uri="{FF2B5EF4-FFF2-40B4-BE49-F238E27FC236}">
                  <a16:creationId xmlns:a16="http://schemas.microsoft.com/office/drawing/2014/main" id="{C375E082-7696-D7BF-8BD9-7B927BD73042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380;p54">
              <a:extLst>
                <a:ext uri="{FF2B5EF4-FFF2-40B4-BE49-F238E27FC236}">
                  <a16:creationId xmlns:a16="http://schemas.microsoft.com/office/drawing/2014/main" id="{2B90C179-87AB-3679-F916-817FAAEAFFA1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381;p54">
              <a:extLst>
                <a:ext uri="{FF2B5EF4-FFF2-40B4-BE49-F238E27FC236}">
                  <a16:creationId xmlns:a16="http://schemas.microsoft.com/office/drawing/2014/main" id="{6CF0E64F-621A-3AC8-E282-CD775464E586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382;p54">
              <a:extLst>
                <a:ext uri="{FF2B5EF4-FFF2-40B4-BE49-F238E27FC236}">
                  <a16:creationId xmlns:a16="http://schemas.microsoft.com/office/drawing/2014/main" id="{50A5C5D3-FAF6-D187-3D55-440620209DA2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383;p54">
              <a:extLst>
                <a:ext uri="{FF2B5EF4-FFF2-40B4-BE49-F238E27FC236}">
                  <a16:creationId xmlns:a16="http://schemas.microsoft.com/office/drawing/2014/main" id="{2F09E84E-B3A3-39AC-3D82-5C160DD42106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384;p54">
              <a:extLst>
                <a:ext uri="{FF2B5EF4-FFF2-40B4-BE49-F238E27FC236}">
                  <a16:creationId xmlns:a16="http://schemas.microsoft.com/office/drawing/2014/main" id="{D293145A-9DDD-4AFB-F0C7-C9A1A45F20CE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385;p54">
              <a:extLst>
                <a:ext uri="{FF2B5EF4-FFF2-40B4-BE49-F238E27FC236}">
                  <a16:creationId xmlns:a16="http://schemas.microsoft.com/office/drawing/2014/main" id="{ACB4F831-F339-D807-EF27-36728D471F62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386;p54">
              <a:extLst>
                <a:ext uri="{FF2B5EF4-FFF2-40B4-BE49-F238E27FC236}">
                  <a16:creationId xmlns:a16="http://schemas.microsoft.com/office/drawing/2014/main" id="{7A7E3189-25E8-CE5E-0AB4-898B6579789D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387;p54">
              <a:extLst>
                <a:ext uri="{FF2B5EF4-FFF2-40B4-BE49-F238E27FC236}">
                  <a16:creationId xmlns:a16="http://schemas.microsoft.com/office/drawing/2014/main" id="{12421DFE-B724-A971-02BF-CB0A7968EE0D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388;p54">
              <a:extLst>
                <a:ext uri="{FF2B5EF4-FFF2-40B4-BE49-F238E27FC236}">
                  <a16:creationId xmlns:a16="http://schemas.microsoft.com/office/drawing/2014/main" id="{1B0000FE-F64F-743B-AF6F-937843B846FA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389;p54">
              <a:extLst>
                <a:ext uri="{FF2B5EF4-FFF2-40B4-BE49-F238E27FC236}">
                  <a16:creationId xmlns:a16="http://schemas.microsoft.com/office/drawing/2014/main" id="{A0723E43-6999-0531-8B96-44416143F559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390;p54">
              <a:extLst>
                <a:ext uri="{FF2B5EF4-FFF2-40B4-BE49-F238E27FC236}">
                  <a16:creationId xmlns:a16="http://schemas.microsoft.com/office/drawing/2014/main" id="{D6987786-BA34-4CB7-9DF7-9F78E42EE7CA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391;p54">
              <a:extLst>
                <a:ext uri="{FF2B5EF4-FFF2-40B4-BE49-F238E27FC236}">
                  <a16:creationId xmlns:a16="http://schemas.microsoft.com/office/drawing/2014/main" id="{F6D6AF23-AD0D-173F-131B-A21B7FF7BB1D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392;p54">
              <a:extLst>
                <a:ext uri="{FF2B5EF4-FFF2-40B4-BE49-F238E27FC236}">
                  <a16:creationId xmlns:a16="http://schemas.microsoft.com/office/drawing/2014/main" id="{FE00E1FE-BEEE-2E75-E0B0-68FE27698642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393;p54">
              <a:extLst>
                <a:ext uri="{FF2B5EF4-FFF2-40B4-BE49-F238E27FC236}">
                  <a16:creationId xmlns:a16="http://schemas.microsoft.com/office/drawing/2014/main" id="{823AEFE4-4299-85C2-1DDB-5F02F3047741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394;p54">
              <a:extLst>
                <a:ext uri="{FF2B5EF4-FFF2-40B4-BE49-F238E27FC236}">
                  <a16:creationId xmlns:a16="http://schemas.microsoft.com/office/drawing/2014/main" id="{1A233CEB-7254-ED31-6431-AE7EF3C919CC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395;p54">
              <a:extLst>
                <a:ext uri="{FF2B5EF4-FFF2-40B4-BE49-F238E27FC236}">
                  <a16:creationId xmlns:a16="http://schemas.microsoft.com/office/drawing/2014/main" id="{A6BB8A42-EC43-170B-77C0-882D381A2605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96;p54">
              <a:extLst>
                <a:ext uri="{FF2B5EF4-FFF2-40B4-BE49-F238E27FC236}">
                  <a16:creationId xmlns:a16="http://schemas.microsoft.com/office/drawing/2014/main" id="{B2DF56B1-2B56-A646-0D45-6E113F2B0251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97;p54">
              <a:extLst>
                <a:ext uri="{FF2B5EF4-FFF2-40B4-BE49-F238E27FC236}">
                  <a16:creationId xmlns:a16="http://schemas.microsoft.com/office/drawing/2014/main" id="{8F774FB7-F395-FEB6-318C-290B841C780C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98;p54">
              <a:extLst>
                <a:ext uri="{FF2B5EF4-FFF2-40B4-BE49-F238E27FC236}">
                  <a16:creationId xmlns:a16="http://schemas.microsoft.com/office/drawing/2014/main" id="{FF4321C2-44C7-2611-40F1-4CF8DF4B8781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99;p54">
              <a:extLst>
                <a:ext uri="{FF2B5EF4-FFF2-40B4-BE49-F238E27FC236}">
                  <a16:creationId xmlns:a16="http://schemas.microsoft.com/office/drawing/2014/main" id="{2BF89B0B-9802-647A-322A-B7BB9E0D63B9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400;p54">
              <a:extLst>
                <a:ext uri="{FF2B5EF4-FFF2-40B4-BE49-F238E27FC236}">
                  <a16:creationId xmlns:a16="http://schemas.microsoft.com/office/drawing/2014/main" id="{50E1AD18-A1EE-5BDB-4DB9-C4B020B7F35D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401;p54">
              <a:extLst>
                <a:ext uri="{FF2B5EF4-FFF2-40B4-BE49-F238E27FC236}">
                  <a16:creationId xmlns:a16="http://schemas.microsoft.com/office/drawing/2014/main" id="{CA1DE5BA-76A4-E1F7-7D77-5182B5B6774F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402;p54">
              <a:extLst>
                <a:ext uri="{FF2B5EF4-FFF2-40B4-BE49-F238E27FC236}">
                  <a16:creationId xmlns:a16="http://schemas.microsoft.com/office/drawing/2014/main" id="{A2776EFB-41B4-6231-F18E-66652ABF59CF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403;p54">
              <a:extLst>
                <a:ext uri="{FF2B5EF4-FFF2-40B4-BE49-F238E27FC236}">
                  <a16:creationId xmlns:a16="http://schemas.microsoft.com/office/drawing/2014/main" id="{B79E0095-F4D5-6BCC-D159-3C61299FB004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404;p54">
              <a:extLst>
                <a:ext uri="{FF2B5EF4-FFF2-40B4-BE49-F238E27FC236}">
                  <a16:creationId xmlns:a16="http://schemas.microsoft.com/office/drawing/2014/main" id="{E8195500-FD8C-1B55-F185-B55397D75F01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405;p54">
              <a:extLst>
                <a:ext uri="{FF2B5EF4-FFF2-40B4-BE49-F238E27FC236}">
                  <a16:creationId xmlns:a16="http://schemas.microsoft.com/office/drawing/2014/main" id="{902D0886-B178-53D1-8B81-5949A70849CA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406;p54">
              <a:extLst>
                <a:ext uri="{FF2B5EF4-FFF2-40B4-BE49-F238E27FC236}">
                  <a16:creationId xmlns:a16="http://schemas.microsoft.com/office/drawing/2014/main" id="{CBD9DA99-99DD-95D6-50D4-1D49B77D7DC0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407;p54">
              <a:extLst>
                <a:ext uri="{FF2B5EF4-FFF2-40B4-BE49-F238E27FC236}">
                  <a16:creationId xmlns:a16="http://schemas.microsoft.com/office/drawing/2014/main" id="{224AE755-B008-C959-6D21-26FF15530E1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408;p54">
              <a:extLst>
                <a:ext uri="{FF2B5EF4-FFF2-40B4-BE49-F238E27FC236}">
                  <a16:creationId xmlns:a16="http://schemas.microsoft.com/office/drawing/2014/main" id="{00AA0760-F4E9-C62B-BD0B-D7366C53CAE0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409;p54">
              <a:extLst>
                <a:ext uri="{FF2B5EF4-FFF2-40B4-BE49-F238E27FC236}">
                  <a16:creationId xmlns:a16="http://schemas.microsoft.com/office/drawing/2014/main" id="{35CEA4F2-E60B-BE9E-CC4F-083D9EA03C65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410;p54">
              <a:extLst>
                <a:ext uri="{FF2B5EF4-FFF2-40B4-BE49-F238E27FC236}">
                  <a16:creationId xmlns:a16="http://schemas.microsoft.com/office/drawing/2014/main" id="{AFBB54AC-7F5E-76FD-9191-947EFC50C49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411;p54">
              <a:extLst>
                <a:ext uri="{FF2B5EF4-FFF2-40B4-BE49-F238E27FC236}">
                  <a16:creationId xmlns:a16="http://schemas.microsoft.com/office/drawing/2014/main" id="{533FCEE3-A793-82E2-2328-603AEBD3A14F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412;p54">
              <a:extLst>
                <a:ext uri="{FF2B5EF4-FFF2-40B4-BE49-F238E27FC236}">
                  <a16:creationId xmlns:a16="http://schemas.microsoft.com/office/drawing/2014/main" id="{A81F398E-86FD-9F27-A20D-1562524A4548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413;p54">
              <a:extLst>
                <a:ext uri="{FF2B5EF4-FFF2-40B4-BE49-F238E27FC236}">
                  <a16:creationId xmlns:a16="http://schemas.microsoft.com/office/drawing/2014/main" id="{A7999E12-6BA0-926A-A14C-5ECBB9B86C6E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414;p54">
              <a:extLst>
                <a:ext uri="{FF2B5EF4-FFF2-40B4-BE49-F238E27FC236}">
                  <a16:creationId xmlns:a16="http://schemas.microsoft.com/office/drawing/2014/main" id="{1CF8DEB1-FE76-4FE7-B1A2-03BFD3E35E93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415;p54">
              <a:extLst>
                <a:ext uri="{FF2B5EF4-FFF2-40B4-BE49-F238E27FC236}">
                  <a16:creationId xmlns:a16="http://schemas.microsoft.com/office/drawing/2014/main" id="{EF3B8FF4-EEEB-8426-A455-BCDCD8DB2BEB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416;p54">
              <a:extLst>
                <a:ext uri="{FF2B5EF4-FFF2-40B4-BE49-F238E27FC236}">
                  <a16:creationId xmlns:a16="http://schemas.microsoft.com/office/drawing/2014/main" id="{DC24AFC1-3A43-3089-E388-1ED1FFC9F837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417;p54">
              <a:extLst>
                <a:ext uri="{FF2B5EF4-FFF2-40B4-BE49-F238E27FC236}">
                  <a16:creationId xmlns:a16="http://schemas.microsoft.com/office/drawing/2014/main" id="{248E13BF-244E-407E-B3B4-A12B90A2A06F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418;p54">
              <a:extLst>
                <a:ext uri="{FF2B5EF4-FFF2-40B4-BE49-F238E27FC236}">
                  <a16:creationId xmlns:a16="http://schemas.microsoft.com/office/drawing/2014/main" id="{6333576B-0EC4-8063-EF2D-D6F103CC87E6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419;p54">
              <a:extLst>
                <a:ext uri="{FF2B5EF4-FFF2-40B4-BE49-F238E27FC236}">
                  <a16:creationId xmlns:a16="http://schemas.microsoft.com/office/drawing/2014/main" id="{2AE76228-5B47-D0D5-C5DB-4A1715314259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420;p54">
              <a:extLst>
                <a:ext uri="{FF2B5EF4-FFF2-40B4-BE49-F238E27FC236}">
                  <a16:creationId xmlns:a16="http://schemas.microsoft.com/office/drawing/2014/main" id="{6A879595-6A73-C093-30AA-67E7C9A80D6E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421;p54">
              <a:extLst>
                <a:ext uri="{FF2B5EF4-FFF2-40B4-BE49-F238E27FC236}">
                  <a16:creationId xmlns:a16="http://schemas.microsoft.com/office/drawing/2014/main" id="{7EBB52A4-EACB-3D7B-9494-B3038B44977B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422;p54">
              <a:extLst>
                <a:ext uri="{FF2B5EF4-FFF2-40B4-BE49-F238E27FC236}">
                  <a16:creationId xmlns:a16="http://schemas.microsoft.com/office/drawing/2014/main" id="{7472791F-1CFA-1595-7A1A-3337D7DCB29E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423;p54">
              <a:extLst>
                <a:ext uri="{FF2B5EF4-FFF2-40B4-BE49-F238E27FC236}">
                  <a16:creationId xmlns:a16="http://schemas.microsoft.com/office/drawing/2014/main" id="{B1E5C0CD-D2F5-F2DF-2B16-7ABD0CDAF3C2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424;p54">
              <a:extLst>
                <a:ext uri="{FF2B5EF4-FFF2-40B4-BE49-F238E27FC236}">
                  <a16:creationId xmlns:a16="http://schemas.microsoft.com/office/drawing/2014/main" id="{716A762C-3C25-9D1D-1C12-B294CD76F46E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425;p54">
              <a:extLst>
                <a:ext uri="{FF2B5EF4-FFF2-40B4-BE49-F238E27FC236}">
                  <a16:creationId xmlns:a16="http://schemas.microsoft.com/office/drawing/2014/main" id="{B1D12D74-623A-31DA-CCDA-BA9C3F754B74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426;p54">
              <a:extLst>
                <a:ext uri="{FF2B5EF4-FFF2-40B4-BE49-F238E27FC236}">
                  <a16:creationId xmlns:a16="http://schemas.microsoft.com/office/drawing/2014/main" id="{682B46BB-97B6-E33E-5C8D-6F9AF7F604DD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427;p54">
              <a:extLst>
                <a:ext uri="{FF2B5EF4-FFF2-40B4-BE49-F238E27FC236}">
                  <a16:creationId xmlns:a16="http://schemas.microsoft.com/office/drawing/2014/main" id="{2E861018-BB4A-1C5C-3DDD-73056506A7F0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428;p54">
              <a:extLst>
                <a:ext uri="{FF2B5EF4-FFF2-40B4-BE49-F238E27FC236}">
                  <a16:creationId xmlns:a16="http://schemas.microsoft.com/office/drawing/2014/main" id="{C61B4539-359E-8B7C-357E-C5C41CF5098C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429;p54">
              <a:extLst>
                <a:ext uri="{FF2B5EF4-FFF2-40B4-BE49-F238E27FC236}">
                  <a16:creationId xmlns:a16="http://schemas.microsoft.com/office/drawing/2014/main" id="{6AA0B0B3-CE1A-D5A7-659F-6FDF92BF683C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430;p54">
              <a:extLst>
                <a:ext uri="{FF2B5EF4-FFF2-40B4-BE49-F238E27FC236}">
                  <a16:creationId xmlns:a16="http://schemas.microsoft.com/office/drawing/2014/main" id="{3E47A338-0F89-C128-E379-B253C905D2D0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431;p54">
              <a:extLst>
                <a:ext uri="{FF2B5EF4-FFF2-40B4-BE49-F238E27FC236}">
                  <a16:creationId xmlns:a16="http://schemas.microsoft.com/office/drawing/2014/main" id="{9E32E92B-09D8-7119-16AA-5FA58999C23B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432;p54">
              <a:extLst>
                <a:ext uri="{FF2B5EF4-FFF2-40B4-BE49-F238E27FC236}">
                  <a16:creationId xmlns:a16="http://schemas.microsoft.com/office/drawing/2014/main" id="{401D21D0-B750-D5CD-4D75-8A0C59B0FCDF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433;p54">
              <a:extLst>
                <a:ext uri="{FF2B5EF4-FFF2-40B4-BE49-F238E27FC236}">
                  <a16:creationId xmlns:a16="http://schemas.microsoft.com/office/drawing/2014/main" id="{A3720F25-9F97-DA66-4675-C96E46AF8D78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434;p54">
              <a:extLst>
                <a:ext uri="{FF2B5EF4-FFF2-40B4-BE49-F238E27FC236}">
                  <a16:creationId xmlns:a16="http://schemas.microsoft.com/office/drawing/2014/main" id="{0D02EED4-2673-BDF7-CC42-18FB77FB54D8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435;p54">
              <a:extLst>
                <a:ext uri="{FF2B5EF4-FFF2-40B4-BE49-F238E27FC236}">
                  <a16:creationId xmlns:a16="http://schemas.microsoft.com/office/drawing/2014/main" id="{3A912D4C-FE39-C383-D325-DA492ADEC68A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436;p54">
              <a:extLst>
                <a:ext uri="{FF2B5EF4-FFF2-40B4-BE49-F238E27FC236}">
                  <a16:creationId xmlns:a16="http://schemas.microsoft.com/office/drawing/2014/main" id="{945502B1-BE6D-827B-EE91-E6156928D503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437;p54">
              <a:extLst>
                <a:ext uri="{FF2B5EF4-FFF2-40B4-BE49-F238E27FC236}">
                  <a16:creationId xmlns:a16="http://schemas.microsoft.com/office/drawing/2014/main" id="{0A27A824-CFCA-C09D-56BC-86E6689C3E5E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438;p54">
              <a:extLst>
                <a:ext uri="{FF2B5EF4-FFF2-40B4-BE49-F238E27FC236}">
                  <a16:creationId xmlns:a16="http://schemas.microsoft.com/office/drawing/2014/main" id="{75F65B09-2D5B-C819-C1BD-71EDBFA32C61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439;p54">
              <a:extLst>
                <a:ext uri="{FF2B5EF4-FFF2-40B4-BE49-F238E27FC236}">
                  <a16:creationId xmlns:a16="http://schemas.microsoft.com/office/drawing/2014/main" id="{515FE94F-487F-4DD7-739E-58D42A76C6D9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440;p54">
              <a:extLst>
                <a:ext uri="{FF2B5EF4-FFF2-40B4-BE49-F238E27FC236}">
                  <a16:creationId xmlns:a16="http://schemas.microsoft.com/office/drawing/2014/main" id="{84903319-9792-1246-8160-F891FEB55CDF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441;p54">
              <a:extLst>
                <a:ext uri="{FF2B5EF4-FFF2-40B4-BE49-F238E27FC236}">
                  <a16:creationId xmlns:a16="http://schemas.microsoft.com/office/drawing/2014/main" id="{EB01ADDB-8070-F8BF-165B-4A1C5A07C2C6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442;p54">
              <a:extLst>
                <a:ext uri="{FF2B5EF4-FFF2-40B4-BE49-F238E27FC236}">
                  <a16:creationId xmlns:a16="http://schemas.microsoft.com/office/drawing/2014/main" id="{FB304328-4700-C724-646A-6A9A57FB4A71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443;p54">
              <a:extLst>
                <a:ext uri="{FF2B5EF4-FFF2-40B4-BE49-F238E27FC236}">
                  <a16:creationId xmlns:a16="http://schemas.microsoft.com/office/drawing/2014/main" id="{F7BB7393-6775-8BE4-5EC0-24492EE53494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444;p54">
              <a:extLst>
                <a:ext uri="{FF2B5EF4-FFF2-40B4-BE49-F238E27FC236}">
                  <a16:creationId xmlns:a16="http://schemas.microsoft.com/office/drawing/2014/main" id="{3B1F0D33-4A2E-CCD8-E0CE-0C816ACBBAA2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445;p54">
              <a:extLst>
                <a:ext uri="{FF2B5EF4-FFF2-40B4-BE49-F238E27FC236}">
                  <a16:creationId xmlns:a16="http://schemas.microsoft.com/office/drawing/2014/main" id="{33469107-87BF-8ACF-E112-DDFBA6894818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446;p54">
              <a:extLst>
                <a:ext uri="{FF2B5EF4-FFF2-40B4-BE49-F238E27FC236}">
                  <a16:creationId xmlns:a16="http://schemas.microsoft.com/office/drawing/2014/main" id="{37D29C0E-8F37-7147-FCC0-937F44C71063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447;p54">
              <a:extLst>
                <a:ext uri="{FF2B5EF4-FFF2-40B4-BE49-F238E27FC236}">
                  <a16:creationId xmlns:a16="http://schemas.microsoft.com/office/drawing/2014/main" id="{1AE3346A-65E0-5DE9-6A67-C6DEB2F337D9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448;p54">
              <a:extLst>
                <a:ext uri="{FF2B5EF4-FFF2-40B4-BE49-F238E27FC236}">
                  <a16:creationId xmlns:a16="http://schemas.microsoft.com/office/drawing/2014/main" id="{8B3428EB-F667-3AF8-6852-D123EBFBBE71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449;p54">
              <a:extLst>
                <a:ext uri="{FF2B5EF4-FFF2-40B4-BE49-F238E27FC236}">
                  <a16:creationId xmlns:a16="http://schemas.microsoft.com/office/drawing/2014/main" id="{600E4EB2-B8A5-55B3-BE77-A856C0A7F7B6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450;p54">
              <a:extLst>
                <a:ext uri="{FF2B5EF4-FFF2-40B4-BE49-F238E27FC236}">
                  <a16:creationId xmlns:a16="http://schemas.microsoft.com/office/drawing/2014/main" id="{3196FF8B-C513-BF7E-17AA-0A5B81A71C8C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451;p54">
              <a:extLst>
                <a:ext uri="{FF2B5EF4-FFF2-40B4-BE49-F238E27FC236}">
                  <a16:creationId xmlns:a16="http://schemas.microsoft.com/office/drawing/2014/main" id="{8840F5D7-48F9-611C-8F08-41F2257013D5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452;p54">
              <a:extLst>
                <a:ext uri="{FF2B5EF4-FFF2-40B4-BE49-F238E27FC236}">
                  <a16:creationId xmlns:a16="http://schemas.microsoft.com/office/drawing/2014/main" id="{6804AE4A-8E3D-4C09-6C61-2553D7A1734F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453;p54">
              <a:extLst>
                <a:ext uri="{FF2B5EF4-FFF2-40B4-BE49-F238E27FC236}">
                  <a16:creationId xmlns:a16="http://schemas.microsoft.com/office/drawing/2014/main" id="{247201FE-BAA2-36E1-EE69-1FC8C1CCC2B8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454;p54">
              <a:extLst>
                <a:ext uri="{FF2B5EF4-FFF2-40B4-BE49-F238E27FC236}">
                  <a16:creationId xmlns:a16="http://schemas.microsoft.com/office/drawing/2014/main" id="{D86D2FD9-8987-79F0-E1CD-3AA47598F8D1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455;p54">
              <a:extLst>
                <a:ext uri="{FF2B5EF4-FFF2-40B4-BE49-F238E27FC236}">
                  <a16:creationId xmlns:a16="http://schemas.microsoft.com/office/drawing/2014/main" id="{03E96D61-8F68-3FA5-BB9C-5CC3DEF888C3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456;p54">
              <a:extLst>
                <a:ext uri="{FF2B5EF4-FFF2-40B4-BE49-F238E27FC236}">
                  <a16:creationId xmlns:a16="http://schemas.microsoft.com/office/drawing/2014/main" id="{68E255BF-57E1-A37C-3933-6E7AAEAFCBFB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457;p54">
              <a:extLst>
                <a:ext uri="{FF2B5EF4-FFF2-40B4-BE49-F238E27FC236}">
                  <a16:creationId xmlns:a16="http://schemas.microsoft.com/office/drawing/2014/main" id="{43A79C10-D11D-D1F5-AC28-6EE599C98059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458;p54">
              <a:extLst>
                <a:ext uri="{FF2B5EF4-FFF2-40B4-BE49-F238E27FC236}">
                  <a16:creationId xmlns:a16="http://schemas.microsoft.com/office/drawing/2014/main" id="{66F80A5E-76D6-F9A1-C20B-4F2A3966492E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459;p54">
              <a:extLst>
                <a:ext uri="{FF2B5EF4-FFF2-40B4-BE49-F238E27FC236}">
                  <a16:creationId xmlns:a16="http://schemas.microsoft.com/office/drawing/2014/main" id="{DA6A3FC4-5D7B-4897-D34D-0A0586E3526A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460;p54">
              <a:extLst>
                <a:ext uri="{FF2B5EF4-FFF2-40B4-BE49-F238E27FC236}">
                  <a16:creationId xmlns:a16="http://schemas.microsoft.com/office/drawing/2014/main" id="{6ACFE1EE-311D-F691-3323-A10D2650E6C9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461;p54">
              <a:extLst>
                <a:ext uri="{FF2B5EF4-FFF2-40B4-BE49-F238E27FC236}">
                  <a16:creationId xmlns:a16="http://schemas.microsoft.com/office/drawing/2014/main" id="{D6AF25FC-223F-8B9D-77F3-F7154247F5D5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462;p54">
              <a:extLst>
                <a:ext uri="{FF2B5EF4-FFF2-40B4-BE49-F238E27FC236}">
                  <a16:creationId xmlns:a16="http://schemas.microsoft.com/office/drawing/2014/main" id="{6B0E5B8C-D05A-1EEC-6E1E-FFE509D68269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463;p54">
              <a:extLst>
                <a:ext uri="{FF2B5EF4-FFF2-40B4-BE49-F238E27FC236}">
                  <a16:creationId xmlns:a16="http://schemas.microsoft.com/office/drawing/2014/main" id="{E770F140-6CA8-C6AC-B37B-C0027DCE9072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464;p54">
              <a:extLst>
                <a:ext uri="{FF2B5EF4-FFF2-40B4-BE49-F238E27FC236}">
                  <a16:creationId xmlns:a16="http://schemas.microsoft.com/office/drawing/2014/main" id="{E13B4DC7-2048-C310-BDE7-4C86B09B0711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465;p54">
              <a:extLst>
                <a:ext uri="{FF2B5EF4-FFF2-40B4-BE49-F238E27FC236}">
                  <a16:creationId xmlns:a16="http://schemas.microsoft.com/office/drawing/2014/main" id="{046C590E-D6F0-FDC8-544D-2BF7650CC8E4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466;p54">
              <a:extLst>
                <a:ext uri="{FF2B5EF4-FFF2-40B4-BE49-F238E27FC236}">
                  <a16:creationId xmlns:a16="http://schemas.microsoft.com/office/drawing/2014/main" id="{1A7F0E80-49CE-2660-F939-EB3928E2CB12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467;p54">
              <a:extLst>
                <a:ext uri="{FF2B5EF4-FFF2-40B4-BE49-F238E27FC236}">
                  <a16:creationId xmlns:a16="http://schemas.microsoft.com/office/drawing/2014/main" id="{1AA54C17-A6B2-A0F3-921B-319FC299E0EA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468;p54">
              <a:extLst>
                <a:ext uri="{FF2B5EF4-FFF2-40B4-BE49-F238E27FC236}">
                  <a16:creationId xmlns:a16="http://schemas.microsoft.com/office/drawing/2014/main" id="{763C7223-23D8-A7F2-35F7-C4BC91F2E418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469;p54">
              <a:extLst>
                <a:ext uri="{FF2B5EF4-FFF2-40B4-BE49-F238E27FC236}">
                  <a16:creationId xmlns:a16="http://schemas.microsoft.com/office/drawing/2014/main" id="{F9E1731B-9D9F-8AD8-4E47-B1778DF7795B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470;p54">
              <a:extLst>
                <a:ext uri="{FF2B5EF4-FFF2-40B4-BE49-F238E27FC236}">
                  <a16:creationId xmlns:a16="http://schemas.microsoft.com/office/drawing/2014/main" id="{83729347-1CDF-7A0F-07D6-2B902B3BCB36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471;p54">
              <a:extLst>
                <a:ext uri="{FF2B5EF4-FFF2-40B4-BE49-F238E27FC236}">
                  <a16:creationId xmlns:a16="http://schemas.microsoft.com/office/drawing/2014/main" id="{D951D932-22C0-0B15-0F85-55B00831513A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472;p54">
              <a:extLst>
                <a:ext uri="{FF2B5EF4-FFF2-40B4-BE49-F238E27FC236}">
                  <a16:creationId xmlns:a16="http://schemas.microsoft.com/office/drawing/2014/main" id="{0CACD394-59B5-5A5E-4E2B-8EE098643EDB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473;p54">
              <a:extLst>
                <a:ext uri="{FF2B5EF4-FFF2-40B4-BE49-F238E27FC236}">
                  <a16:creationId xmlns:a16="http://schemas.microsoft.com/office/drawing/2014/main" id="{4FE2A6C7-0FEC-9606-AD00-A24BE56E3166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474;p54">
              <a:extLst>
                <a:ext uri="{FF2B5EF4-FFF2-40B4-BE49-F238E27FC236}">
                  <a16:creationId xmlns:a16="http://schemas.microsoft.com/office/drawing/2014/main" id="{60DA3CB0-43E7-9A42-422B-48AC4B38BB76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475;p54">
              <a:extLst>
                <a:ext uri="{FF2B5EF4-FFF2-40B4-BE49-F238E27FC236}">
                  <a16:creationId xmlns:a16="http://schemas.microsoft.com/office/drawing/2014/main" id="{913B688A-577B-B532-4C80-253568B9AC94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476;p54">
              <a:extLst>
                <a:ext uri="{FF2B5EF4-FFF2-40B4-BE49-F238E27FC236}">
                  <a16:creationId xmlns:a16="http://schemas.microsoft.com/office/drawing/2014/main" id="{0523342A-EC2B-4DC8-31AC-4B278BB319F6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477;p54">
              <a:extLst>
                <a:ext uri="{FF2B5EF4-FFF2-40B4-BE49-F238E27FC236}">
                  <a16:creationId xmlns:a16="http://schemas.microsoft.com/office/drawing/2014/main" id="{267445D5-B575-011F-02AF-B16005DB3F34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478;p54">
              <a:extLst>
                <a:ext uri="{FF2B5EF4-FFF2-40B4-BE49-F238E27FC236}">
                  <a16:creationId xmlns:a16="http://schemas.microsoft.com/office/drawing/2014/main" id="{EE83CDE9-891F-EFBE-DA28-0ACD51C4175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479;p54">
              <a:extLst>
                <a:ext uri="{FF2B5EF4-FFF2-40B4-BE49-F238E27FC236}">
                  <a16:creationId xmlns:a16="http://schemas.microsoft.com/office/drawing/2014/main" id="{0E091FD4-6450-DBDA-B12B-766BD092D5B9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480;p54">
              <a:extLst>
                <a:ext uri="{FF2B5EF4-FFF2-40B4-BE49-F238E27FC236}">
                  <a16:creationId xmlns:a16="http://schemas.microsoft.com/office/drawing/2014/main" id="{CDA1BEC4-DA48-594B-5D8A-CED3B732F1DA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481;p54">
              <a:extLst>
                <a:ext uri="{FF2B5EF4-FFF2-40B4-BE49-F238E27FC236}">
                  <a16:creationId xmlns:a16="http://schemas.microsoft.com/office/drawing/2014/main" id="{82AD5549-EA43-ED38-7C6A-0D0543C6C319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482;p54">
              <a:extLst>
                <a:ext uri="{FF2B5EF4-FFF2-40B4-BE49-F238E27FC236}">
                  <a16:creationId xmlns:a16="http://schemas.microsoft.com/office/drawing/2014/main" id="{CC46E799-DA33-6D1C-A677-9700179A6C29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483;p54">
              <a:extLst>
                <a:ext uri="{FF2B5EF4-FFF2-40B4-BE49-F238E27FC236}">
                  <a16:creationId xmlns:a16="http://schemas.microsoft.com/office/drawing/2014/main" id="{C2F57180-29A1-7F38-FFA0-B3DE920B3C2F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484;p54">
              <a:extLst>
                <a:ext uri="{FF2B5EF4-FFF2-40B4-BE49-F238E27FC236}">
                  <a16:creationId xmlns:a16="http://schemas.microsoft.com/office/drawing/2014/main" id="{BFDBE817-0FF0-6DED-801C-1A0AC4C134BC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485;p54">
              <a:extLst>
                <a:ext uri="{FF2B5EF4-FFF2-40B4-BE49-F238E27FC236}">
                  <a16:creationId xmlns:a16="http://schemas.microsoft.com/office/drawing/2014/main" id="{EB31E599-8E72-5DCC-5EA6-F8447438F6CA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486;p54">
              <a:extLst>
                <a:ext uri="{FF2B5EF4-FFF2-40B4-BE49-F238E27FC236}">
                  <a16:creationId xmlns:a16="http://schemas.microsoft.com/office/drawing/2014/main" id="{70C777A6-5DEC-65BD-1170-1571F24EB70C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487;p54">
              <a:extLst>
                <a:ext uri="{FF2B5EF4-FFF2-40B4-BE49-F238E27FC236}">
                  <a16:creationId xmlns:a16="http://schemas.microsoft.com/office/drawing/2014/main" id="{C44383DB-C660-823E-A12C-B97F6BED3FFC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488;p54">
              <a:extLst>
                <a:ext uri="{FF2B5EF4-FFF2-40B4-BE49-F238E27FC236}">
                  <a16:creationId xmlns:a16="http://schemas.microsoft.com/office/drawing/2014/main" id="{0AD0E935-B4E0-E752-7BC1-141115055D95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489;p54">
              <a:extLst>
                <a:ext uri="{FF2B5EF4-FFF2-40B4-BE49-F238E27FC236}">
                  <a16:creationId xmlns:a16="http://schemas.microsoft.com/office/drawing/2014/main" id="{792BE378-647C-0582-AC72-203F99EA7AB7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490;p54">
              <a:extLst>
                <a:ext uri="{FF2B5EF4-FFF2-40B4-BE49-F238E27FC236}">
                  <a16:creationId xmlns:a16="http://schemas.microsoft.com/office/drawing/2014/main" id="{6361664A-8F38-DE85-4250-A3B4CCC37927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491;p54">
              <a:extLst>
                <a:ext uri="{FF2B5EF4-FFF2-40B4-BE49-F238E27FC236}">
                  <a16:creationId xmlns:a16="http://schemas.microsoft.com/office/drawing/2014/main" id="{FDB11D17-EDE4-2A87-67F6-AEEC898D69DB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492;p54">
              <a:extLst>
                <a:ext uri="{FF2B5EF4-FFF2-40B4-BE49-F238E27FC236}">
                  <a16:creationId xmlns:a16="http://schemas.microsoft.com/office/drawing/2014/main" id="{AEBFCAC4-1CEB-7FB0-79FF-6EEE776DC662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493;p54">
              <a:extLst>
                <a:ext uri="{FF2B5EF4-FFF2-40B4-BE49-F238E27FC236}">
                  <a16:creationId xmlns:a16="http://schemas.microsoft.com/office/drawing/2014/main" id="{9C09E2C7-0FAB-3BBB-1C2D-59EE2A722D42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494;p54">
              <a:extLst>
                <a:ext uri="{FF2B5EF4-FFF2-40B4-BE49-F238E27FC236}">
                  <a16:creationId xmlns:a16="http://schemas.microsoft.com/office/drawing/2014/main" id="{FF1F083E-448D-A68C-A076-9C2B447DC179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495;p54">
              <a:extLst>
                <a:ext uri="{FF2B5EF4-FFF2-40B4-BE49-F238E27FC236}">
                  <a16:creationId xmlns:a16="http://schemas.microsoft.com/office/drawing/2014/main" id="{AD37D1E6-31EC-D93F-1F4A-EC0CD8C27027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496;p54">
              <a:extLst>
                <a:ext uri="{FF2B5EF4-FFF2-40B4-BE49-F238E27FC236}">
                  <a16:creationId xmlns:a16="http://schemas.microsoft.com/office/drawing/2014/main" id="{D87820AE-876F-1BA9-9575-B669123D1DD0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497;p54">
              <a:extLst>
                <a:ext uri="{FF2B5EF4-FFF2-40B4-BE49-F238E27FC236}">
                  <a16:creationId xmlns:a16="http://schemas.microsoft.com/office/drawing/2014/main" id="{A74DFD5B-0513-48D9-437E-341C56C856C6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498;p54">
              <a:extLst>
                <a:ext uri="{FF2B5EF4-FFF2-40B4-BE49-F238E27FC236}">
                  <a16:creationId xmlns:a16="http://schemas.microsoft.com/office/drawing/2014/main" id="{E8D893E3-EB05-46AF-3D63-E381630FCD99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499;p54">
              <a:extLst>
                <a:ext uri="{FF2B5EF4-FFF2-40B4-BE49-F238E27FC236}">
                  <a16:creationId xmlns:a16="http://schemas.microsoft.com/office/drawing/2014/main" id="{5D9A343D-7871-01A3-0031-CAFE756ED320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500;p54">
              <a:extLst>
                <a:ext uri="{FF2B5EF4-FFF2-40B4-BE49-F238E27FC236}">
                  <a16:creationId xmlns:a16="http://schemas.microsoft.com/office/drawing/2014/main" id="{0FCAA43E-7836-903F-3E70-155D4F85EF56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501;p54">
              <a:extLst>
                <a:ext uri="{FF2B5EF4-FFF2-40B4-BE49-F238E27FC236}">
                  <a16:creationId xmlns:a16="http://schemas.microsoft.com/office/drawing/2014/main" id="{242D7479-6135-4186-6067-2DC3CCFB6321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502;p54">
              <a:extLst>
                <a:ext uri="{FF2B5EF4-FFF2-40B4-BE49-F238E27FC236}">
                  <a16:creationId xmlns:a16="http://schemas.microsoft.com/office/drawing/2014/main" id="{6127DB14-3CD6-6557-6465-2B57ED337507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503;p54">
              <a:extLst>
                <a:ext uri="{FF2B5EF4-FFF2-40B4-BE49-F238E27FC236}">
                  <a16:creationId xmlns:a16="http://schemas.microsoft.com/office/drawing/2014/main" id="{CB2ABE49-4A3C-91D8-DB80-F5A59FE38D73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504;p54">
              <a:extLst>
                <a:ext uri="{FF2B5EF4-FFF2-40B4-BE49-F238E27FC236}">
                  <a16:creationId xmlns:a16="http://schemas.microsoft.com/office/drawing/2014/main" id="{C2516573-E1DD-0801-17F2-4F831B284D3F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505;p54">
              <a:extLst>
                <a:ext uri="{FF2B5EF4-FFF2-40B4-BE49-F238E27FC236}">
                  <a16:creationId xmlns:a16="http://schemas.microsoft.com/office/drawing/2014/main" id="{4C469B73-F434-D2CF-0D2E-837860450FE6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506;p54">
              <a:extLst>
                <a:ext uri="{FF2B5EF4-FFF2-40B4-BE49-F238E27FC236}">
                  <a16:creationId xmlns:a16="http://schemas.microsoft.com/office/drawing/2014/main" id="{6BD3BA26-723E-00C1-ACC3-2361A815E90D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507;p54">
              <a:extLst>
                <a:ext uri="{FF2B5EF4-FFF2-40B4-BE49-F238E27FC236}">
                  <a16:creationId xmlns:a16="http://schemas.microsoft.com/office/drawing/2014/main" id="{B882E4D0-3D6E-C271-ECF7-DCED650E4FB5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508;p54">
              <a:extLst>
                <a:ext uri="{FF2B5EF4-FFF2-40B4-BE49-F238E27FC236}">
                  <a16:creationId xmlns:a16="http://schemas.microsoft.com/office/drawing/2014/main" id="{A6B1E6CC-15F5-9770-2F01-A12F6FDAD6F3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509;p54">
              <a:extLst>
                <a:ext uri="{FF2B5EF4-FFF2-40B4-BE49-F238E27FC236}">
                  <a16:creationId xmlns:a16="http://schemas.microsoft.com/office/drawing/2014/main" id="{C82CCE2C-A15D-6199-7F76-578B16A3351F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510;p54">
              <a:extLst>
                <a:ext uri="{FF2B5EF4-FFF2-40B4-BE49-F238E27FC236}">
                  <a16:creationId xmlns:a16="http://schemas.microsoft.com/office/drawing/2014/main" id="{8CD84F1C-2286-E8DA-1213-8A5C50D2894C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511;p54">
              <a:extLst>
                <a:ext uri="{FF2B5EF4-FFF2-40B4-BE49-F238E27FC236}">
                  <a16:creationId xmlns:a16="http://schemas.microsoft.com/office/drawing/2014/main" id="{947AD98B-3FFB-A996-0DC0-C393C487F391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512;p54">
              <a:extLst>
                <a:ext uri="{FF2B5EF4-FFF2-40B4-BE49-F238E27FC236}">
                  <a16:creationId xmlns:a16="http://schemas.microsoft.com/office/drawing/2014/main" id="{EA72A243-AC9F-2122-CC14-688DA5579ED3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513;p54">
              <a:extLst>
                <a:ext uri="{FF2B5EF4-FFF2-40B4-BE49-F238E27FC236}">
                  <a16:creationId xmlns:a16="http://schemas.microsoft.com/office/drawing/2014/main" id="{55FE08B6-BA90-4F91-5E88-76286581CC7E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514;p54">
              <a:extLst>
                <a:ext uri="{FF2B5EF4-FFF2-40B4-BE49-F238E27FC236}">
                  <a16:creationId xmlns:a16="http://schemas.microsoft.com/office/drawing/2014/main" id="{1D3666B4-B3AD-95D5-3933-A9EFD318CAE2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515;p54">
              <a:extLst>
                <a:ext uri="{FF2B5EF4-FFF2-40B4-BE49-F238E27FC236}">
                  <a16:creationId xmlns:a16="http://schemas.microsoft.com/office/drawing/2014/main" id="{AACCFC5E-DDE0-7737-F221-3C1B4F9DE7B6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516;p54">
              <a:extLst>
                <a:ext uri="{FF2B5EF4-FFF2-40B4-BE49-F238E27FC236}">
                  <a16:creationId xmlns:a16="http://schemas.microsoft.com/office/drawing/2014/main" id="{618424EC-ECF1-411A-14E0-E87D7DA517CB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517;p54">
              <a:extLst>
                <a:ext uri="{FF2B5EF4-FFF2-40B4-BE49-F238E27FC236}">
                  <a16:creationId xmlns:a16="http://schemas.microsoft.com/office/drawing/2014/main" id="{A3D9B4DA-EC8C-36CA-8661-0822A8DE9A31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518;p54">
              <a:extLst>
                <a:ext uri="{FF2B5EF4-FFF2-40B4-BE49-F238E27FC236}">
                  <a16:creationId xmlns:a16="http://schemas.microsoft.com/office/drawing/2014/main" id="{57520B05-AF9E-32E0-6038-BA9BD95BD44B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519;p54">
              <a:extLst>
                <a:ext uri="{FF2B5EF4-FFF2-40B4-BE49-F238E27FC236}">
                  <a16:creationId xmlns:a16="http://schemas.microsoft.com/office/drawing/2014/main" id="{29A22F52-BC54-BD87-8EB1-14975396B8C4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520;p54">
              <a:extLst>
                <a:ext uri="{FF2B5EF4-FFF2-40B4-BE49-F238E27FC236}">
                  <a16:creationId xmlns:a16="http://schemas.microsoft.com/office/drawing/2014/main" id="{1C4D0D71-7A68-800F-F90F-9290FB2FC497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521;p54">
              <a:extLst>
                <a:ext uri="{FF2B5EF4-FFF2-40B4-BE49-F238E27FC236}">
                  <a16:creationId xmlns:a16="http://schemas.microsoft.com/office/drawing/2014/main" id="{10C6F818-6B47-01AF-C6E4-D4F1233BC27C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522;p54">
              <a:extLst>
                <a:ext uri="{FF2B5EF4-FFF2-40B4-BE49-F238E27FC236}">
                  <a16:creationId xmlns:a16="http://schemas.microsoft.com/office/drawing/2014/main" id="{C6ECD2FC-78E6-F343-E7CE-693D4742F43E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523;p54">
              <a:extLst>
                <a:ext uri="{FF2B5EF4-FFF2-40B4-BE49-F238E27FC236}">
                  <a16:creationId xmlns:a16="http://schemas.microsoft.com/office/drawing/2014/main" id="{A9C601BE-6886-474F-DF71-AC701DE5ACE5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524;p54">
              <a:extLst>
                <a:ext uri="{FF2B5EF4-FFF2-40B4-BE49-F238E27FC236}">
                  <a16:creationId xmlns:a16="http://schemas.microsoft.com/office/drawing/2014/main" id="{387C14AA-2456-1B2F-A79B-6CE7BA690209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525;p54">
              <a:extLst>
                <a:ext uri="{FF2B5EF4-FFF2-40B4-BE49-F238E27FC236}">
                  <a16:creationId xmlns:a16="http://schemas.microsoft.com/office/drawing/2014/main" id="{8820B6DB-2F6C-51E6-08E0-40C52832AF5A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526;p54">
              <a:extLst>
                <a:ext uri="{FF2B5EF4-FFF2-40B4-BE49-F238E27FC236}">
                  <a16:creationId xmlns:a16="http://schemas.microsoft.com/office/drawing/2014/main" id="{2CE829FE-1DEF-A094-5B6B-FEADE4434FFB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527;p54">
              <a:extLst>
                <a:ext uri="{FF2B5EF4-FFF2-40B4-BE49-F238E27FC236}">
                  <a16:creationId xmlns:a16="http://schemas.microsoft.com/office/drawing/2014/main" id="{98065119-28B6-C27C-DD85-CF73001A49AE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528;p54">
              <a:extLst>
                <a:ext uri="{FF2B5EF4-FFF2-40B4-BE49-F238E27FC236}">
                  <a16:creationId xmlns:a16="http://schemas.microsoft.com/office/drawing/2014/main" id="{102422F7-55EB-E98B-9356-FB606A5C5418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529;p54">
              <a:extLst>
                <a:ext uri="{FF2B5EF4-FFF2-40B4-BE49-F238E27FC236}">
                  <a16:creationId xmlns:a16="http://schemas.microsoft.com/office/drawing/2014/main" id="{FC219850-61A9-C3B9-B25C-DF81E3DB8725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530;p54">
              <a:extLst>
                <a:ext uri="{FF2B5EF4-FFF2-40B4-BE49-F238E27FC236}">
                  <a16:creationId xmlns:a16="http://schemas.microsoft.com/office/drawing/2014/main" id="{40719547-FE0D-643B-B24E-7D30384041E0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531;p54">
              <a:extLst>
                <a:ext uri="{FF2B5EF4-FFF2-40B4-BE49-F238E27FC236}">
                  <a16:creationId xmlns:a16="http://schemas.microsoft.com/office/drawing/2014/main" id="{46084559-1587-F7BB-5F64-F1071BAC4824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532;p54">
              <a:extLst>
                <a:ext uri="{FF2B5EF4-FFF2-40B4-BE49-F238E27FC236}">
                  <a16:creationId xmlns:a16="http://schemas.microsoft.com/office/drawing/2014/main" id="{F7EA2786-02C8-FE40-DF94-081626C6FAB0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533;p54">
              <a:extLst>
                <a:ext uri="{FF2B5EF4-FFF2-40B4-BE49-F238E27FC236}">
                  <a16:creationId xmlns:a16="http://schemas.microsoft.com/office/drawing/2014/main" id="{BF1F1A58-1CBB-3D96-8701-DC15C63814A2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534;p54">
              <a:extLst>
                <a:ext uri="{FF2B5EF4-FFF2-40B4-BE49-F238E27FC236}">
                  <a16:creationId xmlns:a16="http://schemas.microsoft.com/office/drawing/2014/main" id="{5D5D94B4-0AA8-5DA2-7C0B-5A98B05149F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535;p54">
              <a:extLst>
                <a:ext uri="{FF2B5EF4-FFF2-40B4-BE49-F238E27FC236}">
                  <a16:creationId xmlns:a16="http://schemas.microsoft.com/office/drawing/2014/main" id="{F23AA0D1-5F31-6A68-FF04-B452883AF91D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536;p54">
              <a:extLst>
                <a:ext uri="{FF2B5EF4-FFF2-40B4-BE49-F238E27FC236}">
                  <a16:creationId xmlns:a16="http://schemas.microsoft.com/office/drawing/2014/main" id="{31EC86E2-1BE1-C7B5-015A-A69842579B15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537;p54">
              <a:extLst>
                <a:ext uri="{FF2B5EF4-FFF2-40B4-BE49-F238E27FC236}">
                  <a16:creationId xmlns:a16="http://schemas.microsoft.com/office/drawing/2014/main" id="{B1EE9FE2-2AB3-E541-B41F-6E1E04CBDC4D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538;p54">
              <a:extLst>
                <a:ext uri="{FF2B5EF4-FFF2-40B4-BE49-F238E27FC236}">
                  <a16:creationId xmlns:a16="http://schemas.microsoft.com/office/drawing/2014/main" id="{50B3C543-AA76-90AD-98D9-6BDC26F5D35F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539;p54">
              <a:extLst>
                <a:ext uri="{FF2B5EF4-FFF2-40B4-BE49-F238E27FC236}">
                  <a16:creationId xmlns:a16="http://schemas.microsoft.com/office/drawing/2014/main" id="{5C1EA606-2117-4366-B752-29D1BCA2034F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540;p54">
              <a:extLst>
                <a:ext uri="{FF2B5EF4-FFF2-40B4-BE49-F238E27FC236}">
                  <a16:creationId xmlns:a16="http://schemas.microsoft.com/office/drawing/2014/main" id="{E884A4FD-0AA6-30E0-F795-1A091D184048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541;p54">
              <a:extLst>
                <a:ext uri="{FF2B5EF4-FFF2-40B4-BE49-F238E27FC236}">
                  <a16:creationId xmlns:a16="http://schemas.microsoft.com/office/drawing/2014/main" id="{EEA0561B-6DD2-EB23-09E1-84F4E707BAD9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542;p54">
              <a:extLst>
                <a:ext uri="{FF2B5EF4-FFF2-40B4-BE49-F238E27FC236}">
                  <a16:creationId xmlns:a16="http://schemas.microsoft.com/office/drawing/2014/main" id="{DD5140EF-695D-AFBA-7A9E-95E88C59E6AC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543;p54">
              <a:extLst>
                <a:ext uri="{FF2B5EF4-FFF2-40B4-BE49-F238E27FC236}">
                  <a16:creationId xmlns:a16="http://schemas.microsoft.com/office/drawing/2014/main" id="{1B1D6C78-8B9E-AF8F-98A9-54DD0CB1D618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544;p54">
              <a:extLst>
                <a:ext uri="{FF2B5EF4-FFF2-40B4-BE49-F238E27FC236}">
                  <a16:creationId xmlns:a16="http://schemas.microsoft.com/office/drawing/2014/main" id="{461D7828-DBA2-885B-0CD2-CED52B8EABBB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545;p54">
              <a:extLst>
                <a:ext uri="{FF2B5EF4-FFF2-40B4-BE49-F238E27FC236}">
                  <a16:creationId xmlns:a16="http://schemas.microsoft.com/office/drawing/2014/main" id="{4D61213B-3DF4-FCC6-BDB1-4A0FB634ED8D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546;p54">
              <a:extLst>
                <a:ext uri="{FF2B5EF4-FFF2-40B4-BE49-F238E27FC236}">
                  <a16:creationId xmlns:a16="http://schemas.microsoft.com/office/drawing/2014/main" id="{E43EA29A-4210-E989-380F-EA55AEFEAAAC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547;p54">
              <a:extLst>
                <a:ext uri="{FF2B5EF4-FFF2-40B4-BE49-F238E27FC236}">
                  <a16:creationId xmlns:a16="http://schemas.microsoft.com/office/drawing/2014/main" id="{50D752DE-ABA2-506D-EBAC-844F9D791254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548;p54">
              <a:extLst>
                <a:ext uri="{FF2B5EF4-FFF2-40B4-BE49-F238E27FC236}">
                  <a16:creationId xmlns:a16="http://schemas.microsoft.com/office/drawing/2014/main" id="{8267F4E8-5F80-2548-CB7D-0A957E9709B4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549;p54">
              <a:extLst>
                <a:ext uri="{FF2B5EF4-FFF2-40B4-BE49-F238E27FC236}">
                  <a16:creationId xmlns:a16="http://schemas.microsoft.com/office/drawing/2014/main" id="{28622AE5-6BC1-9D71-6D1B-6EFBA6169627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550;p54">
              <a:extLst>
                <a:ext uri="{FF2B5EF4-FFF2-40B4-BE49-F238E27FC236}">
                  <a16:creationId xmlns:a16="http://schemas.microsoft.com/office/drawing/2014/main" id="{F1162820-1E37-609E-B8B1-F57454341E7E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551;p54">
              <a:extLst>
                <a:ext uri="{FF2B5EF4-FFF2-40B4-BE49-F238E27FC236}">
                  <a16:creationId xmlns:a16="http://schemas.microsoft.com/office/drawing/2014/main" id="{8767397E-B7B1-C630-DAC0-11C882D64636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552;p54">
              <a:extLst>
                <a:ext uri="{FF2B5EF4-FFF2-40B4-BE49-F238E27FC236}">
                  <a16:creationId xmlns:a16="http://schemas.microsoft.com/office/drawing/2014/main" id="{CD1B456B-9899-6149-862A-F5D3801B3762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553;p54">
              <a:extLst>
                <a:ext uri="{FF2B5EF4-FFF2-40B4-BE49-F238E27FC236}">
                  <a16:creationId xmlns:a16="http://schemas.microsoft.com/office/drawing/2014/main" id="{AD1AB69B-1188-C4FD-D50A-EDE3F1EB8CF9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554;p54">
              <a:extLst>
                <a:ext uri="{FF2B5EF4-FFF2-40B4-BE49-F238E27FC236}">
                  <a16:creationId xmlns:a16="http://schemas.microsoft.com/office/drawing/2014/main" id="{90954CDC-6815-F461-410F-C8E6F893DF75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555;p54">
              <a:extLst>
                <a:ext uri="{FF2B5EF4-FFF2-40B4-BE49-F238E27FC236}">
                  <a16:creationId xmlns:a16="http://schemas.microsoft.com/office/drawing/2014/main" id="{F2EB9391-3E1E-BD82-74E3-B7167D2587AF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556;p54">
              <a:extLst>
                <a:ext uri="{FF2B5EF4-FFF2-40B4-BE49-F238E27FC236}">
                  <a16:creationId xmlns:a16="http://schemas.microsoft.com/office/drawing/2014/main" id="{B4D78D02-D727-A5F3-7C7D-93E310C12048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557;p54">
              <a:extLst>
                <a:ext uri="{FF2B5EF4-FFF2-40B4-BE49-F238E27FC236}">
                  <a16:creationId xmlns:a16="http://schemas.microsoft.com/office/drawing/2014/main" id="{A0C1A8D6-6C9D-86B7-6662-A22FFD72E89D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558;p54">
              <a:extLst>
                <a:ext uri="{FF2B5EF4-FFF2-40B4-BE49-F238E27FC236}">
                  <a16:creationId xmlns:a16="http://schemas.microsoft.com/office/drawing/2014/main" id="{94486C4E-DE63-B168-6FA4-0D2355A8EE6F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559;p54">
              <a:extLst>
                <a:ext uri="{FF2B5EF4-FFF2-40B4-BE49-F238E27FC236}">
                  <a16:creationId xmlns:a16="http://schemas.microsoft.com/office/drawing/2014/main" id="{3F26F8BD-ABCB-FDD2-AE70-78659A03F0DD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560;p54">
              <a:extLst>
                <a:ext uri="{FF2B5EF4-FFF2-40B4-BE49-F238E27FC236}">
                  <a16:creationId xmlns:a16="http://schemas.microsoft.com/office/drawing/2014/main" id="{E5BD1D40-38B6-0253-15EB-8E205FA312AF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561;p54">
              <a:extLst>
                <a:ext uri="{FF2B5EF4-FFF2-40B4-BE49-F238E27FC236}">
                  <a16:creationId xmlns:a16="http://schemas.microsoft.com/office/drawing/2014/main" id="{AF6D6AD9-2D12-00D7-35C4-FF995448C52A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562;p54">
              <a:extLst>
                <a:ext uri="{FF2B5EF4-FFF2-40B4-BE49-F238E27FC236}">
                  <a16:creationId xmlns:a16="http://schemas.microsoft.com/office/drawing/2014/main" id="{AD243E78-D117-351C-3335-2A7BA315D0DB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563;p54">
              <a:extLst>
                <a:ext uri="{FF2B5EF4-FFF2-40B4-BE49-F238E27FC236}">
                  <a16:creationId xmlns:a16="http://schemas.microsoft.com/office/drawing/2014/main" id="{F158A717-3DE3-5E52-D215-7FD79A2E8B57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564;p54">
              <a:extLst>
                <a:ext uri="{FF2B5EF4-FFF2-40B4-BE49-F238E27FC236}">
                  <a16:creationId xmlns:a16="http://schemas.microsoft.com/office/drawing/2014/main" id="{A982E827-B988-E5C1-4B75-E71DB2A4FC05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565;p54">
              <a:extLst>
                <a:ext uri="{FF2B5EF4-FFF2-40B4-BE49-F238E27FC236}">
                  <a16:creationId xmlns:a16="http://schemas.microsoft.com/office/drawing/2014/main" id="{BFCB32F3-6518-E33E-6FC2-D6A186C3860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566;p54">
              <a:extLst>
                <a:ext uri="{FF2B5EF4-FFF2-40B4-BE49-F238E27FC236}">
                  <a16:creationId xmlns:a16="http://schemas.microsoft.com/office/drawing/2014/main" id="{511F512B-2FBF-E1A6-9999-45B30FB382CC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567;p54">
              <a:extLst>
                <a:ext uri="{FF2B5EF4-FFF2-40B4-BE49-F238E27FC236}">
                  <a16:creationId xmlns:a16="http://schemas.microsoft.com/office/drawing/2014/main" id="{09589D6B-0C21-465F-0FAB-156A1DF4F3BD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568;p54">
              <a:extLst>
                <a:ext uri="{FF2B5EF4-FFF2-40B4-BE49-F238E27FC236}">
                  <a16:creationId xmlns:a16="http://schemas.microsoft.com/office/drawing/2014/main" id="{C1FA6CBE-D04C-0A83-0ACE-4663C18B1D6B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569;p54">
              <a:extLst>
                <a:ext uri="{FF2B5EF4-FFF2-40B4-BE49-F238E27FC236}">
                  <a16:creationId xmlns:a16="http://schemas.microsoft.com/office/drawing/2014/main" id="{DED67F51-1C20-CBD5-07A3-8B162B87BA0C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570;p54">
              <a:extLst>
                <a:ext uri="{FF2B5EF4-FFF2-40B4-BE49-F238E27FC236}">
                  <a16:creationId xmlns:a16="http://schemas.microsoft.com/office/drawing/2014/main" id="{2CC7051E-EB2A-D0B4-812D-512D2445C1FD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571;p54">
              <a:extLst>
                <a:ext uri="{FF2B5EF4-FFF2-40B4-BE49-F238E27FC236}">
                  <a16:creationId xmlns:a16="http://schemas.microsoft.com/office/drawing/2014/main" id="{7BE7DBEF-2D5E-6808-693A-6356E87B74AD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572;p54">
              <a:extLst>
                <a:ext uri="{FF2B5EF4-FFF2-40B4-BE49-F238E27FC236}">
                  <a16:creationId xmlns:a16="http://schemas.microsoft.com/office/drawing/2014/main" id="{87B20693-9662-DDC6-0AEC-DF2C0D52C2B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573;p54">
              <a:extLst>
                <a:ext uri="{FF2B5EF4-FFF2-40B4-BE49-F238E27FC236}">
                  <a16:creationId xmlns:a16="http://schemas.microsoft.com/office/drawing/2014/main" id="{7E332475-AD0B-9FA9-F963-5BAF4BCE464D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574;p54">
              <a:extLst>
                <a:ext uri="{FF2B5EF4-FFF2-40B4-BE49-F238E27FC236}">
                  <a16:creationId xmlns:a16="http://schemas.microsoft.com/office/drawing/2014/main" id="{EC397202-B799-D7EE-8965-2CA18182B69C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575;p54">
              <a:extLst>
                <a:ext uri="{FF2B5EF4-FFF2-40B4-BE49-F238E27FC236}">
                  <a16:creationId xmlns:a16="http://schemas.microsoft.com/office/drawing/2014/main" id="{760A4AA8-9312-370A-6E46-F276BF153890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576;p54">
              <a:extLst>
                <a:ext uri="{FF2B5EF4-FFF2-40B4-BE49-F238E27FC236}">
                  <a16:creationId xmlns:a16="http://schemas.microsoft.com/office/drawing/2014/main" id="{A786334E-CAE2-ED45-BA3F-DA9B1B0BB3AD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577;p54">
              <a:extLst>
                <a:ext uri="{FF2B5EF4-FFF2-40B4-BE49-F238E27FC236}">
                  <a16:creationId xmlns:a16="http://schemas.microsoft.com/office/drawing/2014/main" id="{3FBFC29E-228D-2B08-09D7-666859F1080D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578;p54">
              <a:extLst>
                <a:ext uri="{FF2B5EF4-FFF2-40B4-BE49-F238E27FC236}">
                  <a16:creationId xmlns:a16="http://schemas.microsoft.com/office/drawing/2014/main" id="{7DE396D4-094E-873D-21A4-59B09170B3C2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579;p54">
              <a:extLst>
                <a:ext uri="{FF2B5EF4-FFF2-40B4-BE49-F238E27FC236}">
                  <a16:creationId xmlns:a16="http://schemas.microsoft.com/office/drawing/2014/main" id="{84706001-7B40-2BBB-5464-E8BDCC63B10A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580;p54">
              <a:extLst>
                <a:ext uri="{FF2B5EF4-FFF2-40B4-BE49-F238E27FC236}">
                  <a16:creationId xmlns:a16="http://schemas.microsoft.com/office/drawing/2014/main" id="{82AB628F-BF4B-8D1D-966C-074548E872FF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581;p54">
              <a:extLst>
                <a:ext uri="{FF2B5EF4-FFF2-40B4-BE49-F238E27FC236}">
                  <a16:creationId xmlns:a16="http://schemas.microsoft.com/office/drawing/2014/main" id="{70994E57-E7AC-F51F-5445-22852A18EBD7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582;p54">
              <a:extLst>
                <a:ext uri="{FF2B5EF4-FFF2-40B4-BE49-F238E27FC236}">
                  <a16:creationId xmlns:a16="http://schemas.microsoft.com/office/drawing/2014/main" id="{4A6C4C81-7318-2895-469B-BF1027BDEFEE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583;p54">
              <a:extLst>
                <a:ext uri="{FF2B5EF4-FFF2-40B4-BE49-F238E27FC236}">
                  <a16:creationId xmlns:a16="http://schemas.microsoft.com/office/drawing/2014/main" id="{A2840A69-C721-3E84-B4FE-352EC360BDC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584;p54">
              <a:extLst>
                <a:ext uri="{FF2B5EF4-FFF2-40B4-BE49-F238E27FC236}">
                  <a16:creationId xmlns:a16="http://schemas.microsoft.com/office/drawing/2014/main" id="{E07D5CBB-8881-8727-85D8-4EA326320F83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585;p54">
              <a:extLst>
                <a:ext uri="{FF2B5EF4-FFF2-40B4-BE49-F238E27FC236}">
                  <a16:creationId xmlns:a16="http://schemas.microsoft.com/office/drawing/2014/main" id="{D8CE5587-B61B-6409-B8B6-478C810F2B02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586;p54">
              <a:extLst>
                <a:ext uri="{FF2B5EF4-FFF2-40B4-BE49-F238E27FC236}">
                  <a16:creationId xmlns:a16="http://schemas.microsoft.com/office/drawing/2014/main" id="{3822738E-EF99-8C91-325D-256C350FA628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587;p54">
              <a:extLst>
                <a:ext uri="{FF2B5EF4-FFF2-40B4-BE49-F238E27FC236}">
                  <a16:creationId xmlns:a16="http://schemas.microsoft.com/office/drawing/2014/main" id="{87B39185-EF00-1219-60C4-6E61E9BE223B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Rectangle 2">
            <a:extLst>
              <a:ext uri="{FF2B5EF4-FFF2-40B4-BE49-F238E27FC236}">
                <a16:creationId xmlns:a16="http://schemas.microsoft.com/office/drawing/2014/main" id="{17320BB0-F03F-A321-6611-1D068A9EB437}"/>
              </a:ext>
            </a:extLst>
          </p:cNvPr>
          <p:cNvSpPr>
            <a:spLocks noGrp="1" noChangeArrowheads="1"/>
          </p:cNvSpPr>
          <p:nvPr>
            <p:ph type="subTitle" idx="18"/>
          </p:nvPr>
        </p:nvSpPr>
        <p:spPr bwMode="auto">
          <a:xfrm>
            <a:off x="679719" y="1110027"/>
            <a:ext cx="409360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Summary: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5G is transforming military operations through secure, high-speed, and flexible communication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Final Thoughts: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Emphasize the importance of staying ahead with next-gen technology for operational advantage. </a:t>
            </a:r>
          </a:p>
        </p:txBody>
      </p:sp>
    </p:spTree>
    <p:extLst>
      <p:ext uri="{BB962C8B-B14F-4D97-AF65-F5344CB8AC3E}">
        <p14:creationId xmlns:p14="http://schemas.microsoft.com/office/powerpoint/2010/main" val="376771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>
          <a:extLst>
            <a:ext uri="{FF2B5EF4-FFF2-40B4-BE49-F238E27FC236}">
              <a16:creationId xmlns:a16="http://schemas.microsoft.com/office/drawing/2014/main" id="{64A9887A-04AC-AB99-DC16-F5D759E57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>
            <a:extLst>
              <a:ext uri="{FF2B5EF4-FFF2-40B4-BE49-F238E27FC236}">
                <a16:creationId xmlns:a16="http://schemas.microsoft.com/office/drawing/2014/main" id="{C166F33F-5214-C8F0-8820-59E3FF1A4EDF}"/>
              </a:ext>
            </a:extLst>
          </p:cNvPr>
          <p:cNvSpPr txBox="1">
            <a:spLocks noGrp="1"/>
          </p:cNvSpPr>
          <p:nvPr>
            <p:ph type="subTitle" idx="18"/>
          </p:nvPr>
        </p:nvSpPr>
        <p:spPr>
          <a:xfrm>
            <a:off x="412229" y="887329"/>
            <a:ext cx="8319541" cy="3685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Definition: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ldhabi" panose="01000000000000000000" pitchFamily="2" charset="-78"/>
              </a:rPr>
              <a:t>5G is the fifth-generation wireless technology, offering major advancements over 4G in speed, reduced latency, and improved connectivity.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endParaRPr>
          </a:p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Key Features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Enables ultra-fast data transfer, minimal delays, and support for large IoT deployments.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Relevance: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Essential for military operations due to its ability to provide real-time communication, high data capacity, and secure connectivity across diverse devices in the field.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23" name="Google Shape;323;p31">
            <a:extLst>
              <a:ext uri="{FF2B5EF4-FFF2-40B4-BE49-F238E27FC236}">
                <a16:creationId xmlns:a16="http://schemas.microsoft.com/office/drawing/2014/main" id="{E3538C16-E140-7C60-8623-304DDFB5CAB1}"/>
              </a:ext>
            </a:extLst>
          </p:cNvPr>
          <p:cNvCxnSpPr/>
          <p:nvPr/>
        </p:nvCxnSpPr>
        <p:spPr>
          <a:xfrm>
            <a:off x="513559" y="412803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305;p31">
            <a:extLst>
              <a:ext uri="{FF2B5EF4-FFF2-40B4-BE49-F238E27FC236}">
                <a16:creationId xmlns:a16="http://schemas.microsoft.com/office/drawing/2014/main" id="{93B2FB78-691D-B90B-0737-AB06DF32E7D8}"/>
              </a:ext>
            </a:extLst>
          </p:cNvPr>
          <p:cNvSpPr txBox="1">
            <a:spLocks/>
          </p:cNvSpPr>
          <p:nvPr/>
        </p:nvSpPr>
        <p:spPr>
          <a:xfrm>
            <a:off x="755522" y="263407"/>
            <a:ext cx="2897936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lt2"/>
                </a:solidFill>
                <a:latin typeface="Modern No. 20" panose="020707040705050203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1282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327598" y="266737"/>
            <a:ext cx="803946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Modern No. 20" panose="02070704070505020303" pitchFamily="18" charset="0"/>
              </a:rPr>
              <a:t>Importance of Communication in Military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944C-DDA1-03BA-1B77-13261AE4A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 flipH="1">
            <a:off x="599736" y="1068358"/>
            <a:ext cx="794452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Real-Time Decision Making: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Faster communication means quicker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Improved Coordination: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Enhanced link reliability for distributed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Situational Awareness: Better data feeds from the field for commanders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Cybersecurity: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Private military networks in 5G are more resistant to hacking and interference, crucial for safeguarding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Scalability for IoT: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5G can support massive IoT deployments in the field, enabling efficient use of devices for logistics, tracking, and monitoring.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1"/>
          <p:cNvCxnSpPr/>
          <p:nvPr/>
        </p:nvCxnSpPr>
        <p:spPr>
          <a:xfrm>
            <a:off x="514244" y="338753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305;p31">
            <a:extLst>
              <a:ext uri="{FF2B5EF4-FFF2-40B4-BE49-F238E27FC236}">
                <a16:creationId xmlns:a16="http://schemas.microsoft.com/office/drawing/2014/main" id="{E86E2C09-AB16-0B8B-1F3F-ED6DA17E7937}"/>
              </a:ext>
            </a:extLst>
          </p:cNvPr>
          <p:cNvSpPr txBox="1">
            <a:spLocks/>
          </p:cNvSpPr>
          <p:nvPr/>
        </p:nvSpPr>
        <p:spPr>
          <a:xfrm>
            <a:off x="582692" y="138725"/>
            <a:ext cx="6329363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Modern No. 20" panose="02070704070505020303" pitchFamily="18" charset="0"/>
              </a:rPr>
              <a:t>Advantages of 5G in Military Applications</a:t>
            </a:r>
            <a:endParaRPr lang="en-US" sz="2800" b="1" dirty="0">
              <a:solidFill>
                <a:schemeClr val="lt2"/>
              </a:solidFill>
              <a:latin typeface="Modern No. 20" panose="020707040705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083E01-C6CA-4231-B269-13A189569A93}"/>
              </a:ext>
            </a:extLst>
          </p:cNvPr>
          <p:cNvSpPr/>
          <p:nvPr/>
        </p:nvSpPr>
        <p:spPr>
          <a:xfrm>
            <a:off x="628650" y="914400"/>
            <a:ext cx="7865269" cy="2653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High-Speed Data Transfer: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Essential for streaming, drone control, and HD surveillance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Low Latency: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Crucial for real-time communication and unmanned vehicle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Increased Bandwidth: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Supports massive IoT and multiple devices seamlessly 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9" name="Graphic 28" descr="Eye Scan with solid fill">
            <a:extLst>
              <a:ext uri="{FF2B5EF4-FFF2-40B4-BE49-F238E27FC236}">
                <a16:creationId xmlns:a16="http://schemas.microsoft.com/office/drawing/2014/main" id="{22489CC9-9AA3-CFF1-1D2E-9469173DF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4191" y="3463791"/>
            <a:ext cx="1655618" cy="1655618"/>
          </a:xfrm>
          <a:prstGeom prst="rect">
            <a:avLst/>
          </a:prstGeom>
        </p:spPr>
      </p:pic>
      <p:sp>
        <p:nvSpPr>
          <p:cNvPr id="30" name="Google Shape;2063;p50">
            <a:extLst>
              <a:ext uri="{FF2B5EF4-FFF2-40B4-BE49-F238E27FC236}">
                <a16:creationId xmlns:a16="http://schemas.microsoft.com/office/drawing/2014/main" id="{8689A597-9187-9437-42C3-C7553EE61935}"/>
              </a:ext>
            </a:extLst>
          </p:cNvPr>
          <p:cNvSpPr/>
          <p:nvPr/>
        </p:nvSpPr>
        <p:spPr>
          <a:xfrm>
            <a:off x="7194494" y="3759388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2066;p50">
            <a:extLst>
              <a:ext uri="{FF2B5EF4-FFF2-40B4-BE49-F238E27FC236}">
                <a16:creationId xmlns:a16="http://schemas.microsoft.com/office/drawing/2014/main" id="{B691A3AA-AF5A-8FF7-6848-1A46B94F6191}"/>
              </a:ext>
            </a:extLst>
          </p:cNvPr>
          <p:cNvGrpSpPr/>
          <p:nvPr/>
        </p:nvGrpSpPr>
        <p:grpSpPr>
          <a:xfrm>
            <a:off x="7446832" y="3888173"/>
            <a:ext cx="273116" cy="473117"/>
            <a:chOff x="2656082" y="2287427"/>
            <a:chExt cx="207582" cy="359594"/>
          </a:xfrm>
        </p:grpSpPr>
        <p:sp>
          <p:nvSpPr>
            <p:cNvPr id="288" name="Google Shape;2067;p50">
              <a:extLst>
                <a:ext uri="{FF2B5EF4-FFF2-40B4-BE49-F238E27FC236}">
                  <a16:creationId xmlns:a16="http://schemas.microsoft.com/office/drawing/2014/main" id="{9F1C583E-BE9D-CA68-DB7D-C3ECE93A26E2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68;p50">
              <a:extLst>
                <a:ext uri="{FF2B5EF4-FFF2-40B4-BE49-F238E27FC236}">
                  <a16:creationId xmlns:a16="http://schemas.microsoft.com/office/drawing/2014/main" id="{9F1032D5-726D-AA85-D8D8-9F7992986F49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069;p50">
              <a:extLst>
                <a:ext uri="{FF2B5EF4-FFF2-40B4-BE49-F238E27FC236}">
                  <a16:creationId xmlns:a16="http://schemas.microsoft.com/office/drawing/2014/main" id="{F4C9BB3D-4A39-7CF2-8067-B8D28FA5C5DD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070;p50">
              <a:extLst>
                <a:ext uri="{FF2B5EF4-FFF2-40B4-BE49-F238E27FC236}">
                  <a16:creationId xmlns:a16="http://schemas.microsoft.com/office/drawing/2014/main" id="{5D13ADF9-93F4-15DB-CCBD-D21B14FF5A9B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061;p50">
            <a:extLst>
              <a:ext uri="{FF2B5EF4-FFF2-40B4-BE49-F238E27FC236}">
                <a16:creationId xmlns:a16="http://schemas.microsoft.com/office/drawing/2014/main" id="{9A248B0E-F968-4F32-B695-246A85CDA1C4}"/>
              </a:ext>
            </a:extLst>
          </p:cNvPr>
          <p:cNvSpPr/>
          <p:nvPr/>
        </p:nvSpPr>
        <p:spPr>
          <a:xfrm>
            <a:off x="1021450" y="3909430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Picture 292" descr="A black padlock with a keyhole&#10;&#10;Description automatically generated">
            <a:extLst>
              <a:ext uri="{FF2B5EF4-FFF2-40B4-BE49-F238E27FC236}">
                <a16:creationId xmlns:a16="http://schemas.microsoft.com/office/drawing/2014/main" id="{D62FB803-105D-6F4E-ECA9-AE6469A1D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969" y="3929536"/>
            <a:ext cx="646161" cy="646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51A2EA7F-C4DB-9C67-564F-CFEB4D8F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>
            <a:extLst>
              <a:ext uri="{FF2B5EF4-FFF2-40B4-BE49-F238E27FC236}">
                <a16:creationId xmlns:a16="http://schemas.microsoft.com/office/drawing/2014/main" id="{A0056EA7-9C22-61A9-57C9-2E9948DBC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541" y="266738"/>
            <a:ext cx="635281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Modern No. 20" panose="02070704070505020303" pitchFamily="18" charset="0"/>
              </a:rPr>
              <a:t>Private Military Communication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598CA-1645-8D94-F0DE-7259FC9EB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 flipH="1">
            <a:off x="596525" y="1451542"/>
            <a:ext cx="794452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Definition: </a:t>
            </a:r>
            <a:r>
              <a:rPr lang="en-US" sz="24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Exclusive 5G networks built for military use, providing secure and controlled communication.</a:t>
            </a:r>
          </a:p>
          <a:p>
            <a:endParaRPr lang="en-US" sz="24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Benefits: </a:t>
            </a:r>
            <a:r>
              <a:rPr lang="en-US" sz="24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These networks enhance security, minimize reliance on public infrastructure, and can be tailored to specific mission requirements, ensuring reliable and mission-focused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54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295334" y="27236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Modern No. 20" panose="02070704070505020303" pitchFamily="18" charset="0"/>
              </a:rPr>
              <a:t>Key Use Cases in Military Operations</a:t>
            </a:r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518496" y="3195824"/>
            <a:ext cx="2395438" cy="1547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IoT in the Battlefield: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Real-time tracking and environmental monitoring using sensors</a:t>
            </a:r>
            <a:endParaRPr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521494" y="3195824"/>
            <a:ext cx="2708574" cy="1547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Augmented Reality (AR) and Virtual Reality (VR):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Training simulations and on-field guidance</a:t>
            </a:r>
            <a:endParaRPr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227067" y="3195824"/>
            <a:ext cx="2495451" cy="1497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Drones and Robotics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: Autonomous vehicles, drones, and robots for reconnaissance and combat support</a:t>
            </a:r>
            <a:endParaRPr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2" name="Google Shape;882;p37"/>
          <p:cNvSpPr/>
          <p:nvPr/>
        </p:nvSpPr>
        <p:spPr>
          <a:xfrm>
            <a:off x="4159965" y="1793832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6983515" y="1800977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2;p37">
            <a:extLst>
              <a:ext uri="{FF2B5EF4-FFF2-40B4-BE49-F238E27FC236}">
                <a16:creationId xmlns:a16="http://schemas.microsoft.com/office/drawing/2014/main" id="{2B78A285-B994-8728-260D-C434AD46AAEE}"/>
              </a:ext>
            </a:extLst>
          </p:cNvPr>
          <p:cNvSpPr/>
          <p:nvPr/>
        </p:nvSpPr>
        <p:spPr>
          <a:xfrm>
            <a:off x="1377125" y="1885724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30C13B-6488-B748-875E-DCD4CC40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48" y="1910841"/>
            <a:ext cx="686333" cy="686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B98293-FF39-9DDF-2243-F6C7D46E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865" y="1977083"/>
            <a:ext cx="585199" cy="617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CFA1E-E9BC-0954-CAFC-A959ADDF0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44" b="100000" l="4722" r="991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0618" y="1935653"/>
            <a:ext cx="742914" cy="742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odern No. 20" panose="02070704070505020303" pitchFamily="18" charset="0"/>
              </a:rPr>
              <a:t>Cybersecurity in 5G for Military</a:t>
            </a:r>
            <a:endParaRPr sz="2800" b="1" dirty="0">
              <a:latin typeface="Modern No. 20" panose="02070704070505020303" pitchFamily="18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0B9DEFC-9340-8EC2-4CB9-48B85CD3809C}"/>
              </a:ext>
            </a:extLst>
          </p:cNvPr>
          <p:cNvSpPr txBox="1">
            <a:spLocks/>
          </p:cNvSpPr>
          <p:nvPr/>
        </p:nvSpPr>
        <p:spPr>
          <a:xfrm>
            <a:off x="4663687" y="3188536"/>
            <a:ext cx="4112990" cy="132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Solutions: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End-to-end encryption, network segmentation, resilient protocols </a:t>
            </a:r>
          </a:p>
          <a:p>
            <a:pPr marL="0" indent="0">
              <a:spcAft>
                <a:spcPts val="1600"/>
              </a:spcAft>
              <a:buNone/>
            </a:pPr>
            <a:endParaRPr lang="en-US" sz="2000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" name="Google Shape;3862;p64">
            <a:extLst>
              <a:ext uri="{FF2B5EF4-FFF2-40B4-BE49-F238E27FC236}">
                <a16:creationId xmlns:a16="http://schemas.microsoft.com/office/drawing/2014/main" id="{D8B6B6B8-BE71-09B9-3797-DEB13FD77A46}"/>
              </a:ext>
            </a:extLst>
          </p:cNvPr>
          <p:cNvGrpSpPr/>
          <p:nvPr/>
        </p:nvGrpSpPr>
        <p:grpSpPr>
          <a:xfrm>
            <a:off x="698538" y="1522086"/>
            <a:ext cx="3136184" cy="2856336"/>
            <a:chOff x="962450" y="238100"/>
            <a:chExt cx="5751300" cy="5238100"/>
          </a:xfrm>
        </p:grpSpPr>
        <p:sp>
          <p:nvSpPr>
            <p:cNvPr id="13" name="Google Shape;3863;p64">
              <a:extLst>
                <a:ext uri="{FF2B5EF4-FFF2-40B4-BE49-F238E27FC236}">
                  <a16:creationId xmlns:a16="http://schemas.microsoft.com/office/drawing/2014/main" id="{9A0399B1-5BF8-D262-D6FD-28ABC1206ABC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64;p64">
              <a:extLst>
                <a:ext uri="{FF2B5EF4-FFF2-40B4-BE49-F238E27FC236}">
                  <a16:creationId xmlns:a16="http://schemas.microsoft.com/office/drawing/2014/main" id="{11F4F7C9-152B-F910-633B-F0A5B1E7674B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65;p64">
              <a:extLst>
                <a:ext uri="{FF2B5EF4-FFF2-40B4-BE49-F238E27FC236}">
                  <a16:creationId xmlns:a16="http://schemas.microsoft.com/office/drawing/2014/main" id="{420B07F4-C8E0-55EA-CDB4-2DA178D849FE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66;p64">
              <a:extLst>
                <a:ext uri="{FF2B5EF4-FFF2-40B4-BE49-F238E27FC236}">
                  <a16:creationId xmlns:a16="http://schemas.microsoft.com/office/drawing/2014/main" id="{8F559EFD-AEA4-72CA-5AB1-A45643534712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67;p64">
              <a:extLst>
                <a:ext uri="{FF2B5EF4-FFF2-40B4-BE49-F238E27FC236}">
                  <a16:creationId xmlns:a16="http://schemas.microsoft.com/office/drawing/2014/main" id="{2BB6388D-11DE-70EC-4F5D-F7C2D243DE4B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68;p64">
              <a:extLst>
                <a:ext uri="{FF2B5EF4-FFF2-40B4-BE49-F238E27FC236}">
                  <a16:creationId xmlns:a16="http://schemas.microsoft.com/office/drawing/2014/main" id="{A2984FC0-50B8-0929-741F-391D7FD1B449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69;p64">
              <a:extLst>
                <a:ext uri="{FF2B5EF4-FFF2-40B4-BE49-F238E27FC236}">
                  <a16:creationId xmlns:a16="http://schemas.microsoft.com/office/drawing/2014/main" id="{CD22B857-04F7-98AB-0030-7F58330B6513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70;p64">
              <a:extLst>
                <a:ext uri="{FF2B5EF4-FFF2-40B4-BE49-F238E27FC236}">
                  <a16:creationId xmlns:a16="http://schemas.microsoft.com/office/drawing/2014/main" id="{A47C5F6B-6212-3665-FD5D-31603BB6B693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71;p64">
              <a:extLst>
                <a:ext uri="{FF2B5EF4-FFF2-40B4-BE49-F238E27FC236}">
                  <a16:creationId xmlns:a16="http://schemas.microsoft.com/office/drawing/2014/main" id="{E527362F-0E54-AF7F-50A6-8BEB68843287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72;p64">
              <a:extLst>
                <a:ext uri="{FF2B5EF4-FFF2-40B4-BE49-F238E27FC236}">
                  <a16:creationId xmlns:a16="http://schemas.microsoft.com/office/drawing/2014/main" id="{00343673-ABA0-9F13-268B-73DA9F6E62A1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73;p64">
              <a:extLst>
                <a:ext uri="{FF2B5EF4-FFF2-40B4-BE49-F238E27FC236}">
                  <a16:creationId xmlns:a16="http://schemas.microsoft.com/office/drawing/2014/main" id="{1A6BB701-6BE5-21EB-7664-C447EC868BC9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74;p64">
              <a:extLst>
                <a:ext uri="{FF2B5EF4-FFF2-40B4-BE49-F238E27FC236}">
                  <a16:creationId xmlns:a16="http://schemas.microsoft.com/office/drawing/2014/main" id="{AF68AABD-1E8C-2586-DDAB-80DDA3230CF6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75;p64">
              <a:extLst>
                <a:ext uri="{FF2B5EF4-FFF2-40B4-BE49-F238E27FC236}">
                  <a16:creationId xmlns:a16="http://schemas.microsoft.com/office/drawing/2014/main" id="{38FE82F6-6E8C-E728-F402-D0AAD02B07AA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76;p64">
              <a:extLst>
                <a:ext uri="{FF2B5EF4-FFF2-40B4-BE49-F238E27FC236}">
                  <a16:creationId xmlns:a16="http://schemas.microsoft.com/office/drawing/2014/main" id="{88B990C0-EE2A-1334-18F7-F5AFBEC06C27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77;p64">
              <a:extLst>
                <a:ext uri="{FF2B5EF4-FFF2-40B4-BE49-F238E27FC236}">
                  <a16:creationId xmlns:a16="http://schemas.microsoft.com/office/drawing/2014/main" id="{B29EC34D-617E-662E-61B0-C4FA5A99CE2D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78;p64">
              <a:extLst>
                <a:ext uri="{FF2B5EF4-FFF2-40B4-BE49-F238E27FC236}">
                  <a16:creationId xmlns:a16="http://schemas.microsoft.com/office/drawing/2014/main" id="{4B0677B9-1193-5271-6062-EEB41C42B0B9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79;p64">
              <a:extLst>
                <a:ext uri="{FF2B5EF4-FFF2-40B4-BE49-F238E27FC236}">
                  <a16:creationId xmlns:a16="http://schemas.microsoft.com/office/drawing/2014/main" id="{B8552E60-E58F-50B6-9A4E-7B8DE7206EF4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80;p64">
              <a:extLst>
                <a:ext uri="{FF2B5EF4-FFF2-40B4-BE49-F238E27FC236}">
                  <a16:creationId xmlns:a16="http://schemas.microsoft.com/office/drawing/2014/main" id="{AD9CEE17-E9C5-78B3-AD6A-372415228F2F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81;p64">
              <a:extLst>
                <a:ext uri="{FF2B5EF4-FFF2-40B4-BE49-F238E27FC236}">
                  <a16:creationId xmlns:a16="http://schemas.microsoft.com/office/drawing/2014/main" id="{83AE983C-00B3-EDC6-9F26-6852FB18F242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82;p64">
              <a:extLst>
                <a:ext uri="{FF2B5EF4-FFF2-40B4-BE49-F238E27FC236}">
                  <a16:creationId xmlns:a16="http://schemas.microsoft.com/office/drawing/2014/main" id="{D2535BF6-C83B-1C00-D687-A9683CB890A6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83;p64">
              <a:extLst>
                <a:ext uri="{FF2B5EF4-FFF2-40B4-BE49-F238E27FC236}">
                  <a16:creationId xmlns:a16="http://schemas.microsoft.com/office/drawing/2014/main" id="{28802A4A-9860-913C-AFA8-E33EE53CDCDC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84;p64">
              <a:extLst>
                <a:ext uri="{FF2B5EF4-FFF2-40B4-BE49-F238E27FC236}">
                  <a16:creationId xmlns:a16="http://schemas.microsoft.com/office/drawing/2014/main" id="{2753E9C7-645F-7ED7-2713-7D5DF9664F2D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85;p64">
              <a:extLst>
                <a:ext uri="{FF2B5EF4-FFF2-40B4-BE49-F238E27FC236}">
                  <a16:creationId xmlns:a16="http://schemas.microsoft.com/office/drawing/2014/main" id="{F2FBDAAD-4E40-3BD8-EBD4-75587EC0F0C5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6;p64">
              <a:extLst>
                <a:ext uri="{FF2B5EF4-FFF2-40B4-BE49-F238E27FC236}">
                  <a16:creationId xmlns:a16="http://schemas.microsoft.com/office/drawing/2014/main" id="{18471C3F-0DDE-34AC-C322-5DC855ADF559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87;p64">
              <a:extLst>
                <a:ext uri="{FF2B5EF4-FFF2-40B4-BE49-F238E27FC236}">
                  <a16:creationId xmlns:a16="http://schemas.microsoft.com/office/drawing/2014/main" id="{9497D76E-353C-00F3-CCDF-DCAB9EE14A8D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88;p64">
              <a:extLst>
                <a:ext uri="{FF2B5EF4-FFF2-40B4-BE49-F238E27FC236}">
                  <a16:creationId xmlns:a16="http://schemas.microsoft.com/office/drawing/2014/main" id="{6D67B780-7ADF-C774-22CE-CECFFDCF16B6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89;p64">
              <a:extLst>
                <a:ext uri="{FF2B5EF4-FFF2-40B4-BE49-F238E27FC236}">
                  <a16:creationId xmlns:a16="http://schemas.microsoft.com/office/drawing/2014/main" id="{99FA5E74-47C9-79DA-193E-7554A4C45F0B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90;p64">
              <a:extLst>
                <a:ext uri="{FF2B5EF4-FFF2-40B4-BE49-F238E27FC236}">
                  <a16:creationId xmlns:a16="http://schemas.microsoft.com/office/drawing/2014/main" id="{3DC0334A-4D8F-1D1F-8480-4B51D01CFF1C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91;p64">
              <a:extLst>
                <a:ext uri="{FF2B5EF4-FFF2-40B4-BE49-F238E27FC236}">
                  <a16:creationId xmlns:a16="http://schemas.microsoft.com/office/drawing/2014/main" id="{36485AAC-77AD-1BF5-0F13-08ADD05647F8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92;p64">
              <a:extLst>
                <a:ext uri="{FF2B5EF4-FFF2-40B4-BE49-F238E27FC236}">
                  <a16:creationId xmlns:a16="http://schemas.microsoft.com/office/drawing/2014/main" id="{C294D497-5EAB-EDE4-5826-983D99C447AF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93;p64">
              <a:extLst>
                <a:ext uri="{FF2B5EF4-FFF2-40B4-BE49-F238E27FC236}">
                  <a16:creationId xmlns:a16="http://schemas.microsoft.com/office/drawing/2014/main" id="{6B170BC2-7340-7E73-D59A-30B352D39E70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94;p64">
              <a:extLst>
                <a:ext uri="{FF2B5EF4-FFF2-40B4-BE49-F238E27FC236}">
                  <a16:creationId xmlns:a16="http://schemas.microsoft.com/office/drawing/2014/main" id="{B3F69CA7-78D5-BAF2-C93C-7FAC4E1C2F17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95;p64">
              <a:extLst>
                <a:ext uri="{FF2B5EF4-FFF2-40B4-BE49-F238E27FC236}">
                  <a16:creationId xmlns:a16="http://schemas.microsoft.com/office/drawing/2014/main" id="{D433F088-DD78-924C-7DFA-73052EED13B3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96;p64">
              <a:extLst>
                <a:ext uri="{FF2B5EF4-FFF2-40B4-BE49-F238E27FC236}">
                  <a16:creationId xmlns:a16="http://schemas.microsoft.com/office/drawing/2014/main" id="{CD9022E9-2EA5-ACF1-C245-F003D40F4B05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97;p64">
              <a:extLst>
                <a:ext uri="{FF2B5EF4-FFF2-40B4-BE49-F238E27FC236}">
                  <a16:creationId xmlns:a16="http://schemas.microsoft.com/office/drawing/2014/main" id="{308DF013-57C0-9840-C71E-88D4ACA670C2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98;p64">
              <a:extLst>
                <a:ext uri="{FF2B5EF4-FFF2-40B4-BE49-F238E27FC236}">
                  <a16:creationId xmlns:a16="http://schemas.microsoft.com/office/drawing/2014/main" id="{72D91277-979B-3080-E507-D764426B18E8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99;p64">
              <a:extLst>
                <a:ext uri="{FF2B5EF4-FFF2-40B4-BE49-F238E27FC236}">
                  <a16:creationId xmlns:a16="http://schemas.microsoft.com/office/drawing/2014/main" id="{B156006D-0C2F-A7F8-A1E0-CADA25923C8E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00;p64">
              <a:extLst>
                <a:ext uri="{FF2B5EF4-FFF2-40B4-BE49-F238E27FC236}">
                  <a16:creationId xmlns:a16="http://schemas.microsoft.com/office/drawing/2014/main" id="{AC3CE98B-6F3E-DB34-4513-10724C07BBFF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01;p64">
              <a:extLst>
                <a:ext uri="{FF2B5EF4-FFF2-40B4-BE49-F238E27FC236}">
                  <a16:creationId xmlns:a16="http://schemas.microsoft.com/office/drawing/2014/main" id="{43510719-0F34-69C4-F22F-29B697B13249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02;p64">
              <a:extLst>
                <a:ext uri="{FF2B5EF4-FFF2-40B4-BE49-F238E27FC236}">
                  <a16:creationId xmlns:a16="http://schemas.microsoft.com/office/drawing/2014/main" id="{B68DF737-A529-72CD-4794-878F04A18E41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03;p64">
              <a:extLst>
                <a:ext uri="{FF2B5EF4-FFF2-40B4-BE49-F238E27FC236}">
                  <a16:creationId xmlns:a16="http://schemas.microsoft.com/office/drawing/2014/main" id="{9C6EAE40-0B7F-D8DA-7777-EB057FDAF399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04;p64">
              <a:extLst>
                <a:ext uri="{FF2B5EF4-FFF2-40B4-BE49-F238E27FC236}">
                  <a16:creationId xmlns:a16="http://schemas.microsoft.com/office/drawing/2014/main" id="{FFB7C8F9-188B-82A7-871C-F0137F1A86C4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05;p64">
              <a:extLst>
                <a:ext uri="{FF2B5EF4-FFF2-40B4-BE49-F238E27FC236}">
                  <a16:creationId xmlns:a16="http://schemas.microsoft.com/office/drawing/2014/main" id="{D3D5A10B-9AE8-065A-D48E-408C21A6EEE5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06;p64">
              <a:extLst>
                <a:ext uri="{FF2B5EF4-FFF2-40B4-BE49-F238E27FC236}">
                  <a16:creationId xmlns:a16="http://schemas.microsoft.com/office/drawing/2014/main" id="{3CC64641-A306-B9FD-6BEC-3C77D3D629DD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07;p64">
              <a:extLst>
                <a:ext uri="{FF2B5EF4-FFF2-40B4-BE49-F238E27FC236}">
                  <a16:creationId xmlns:a16="http://schemas.microsoft.com/office/drawing/2014/main" id="{5372992E-459B-FC77-4BBD-776CBE295DD0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08;p64">
              <a:extLst>
                <a:ext uri="{FF2B5EF4-FFF2-40B4-BE49-F238E27FC236}">
                  <a16:creationId xmlns:a16="http://schemas.microsoft.com/office/drawing/2014/main" id="{41DC54E6-00AB-E010-2348-DD7ED02B8D79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09;p64">
              <a:extLst>
                <a:ext uri="{FF2B5EF4-FFF2-40B4-BE49-F238E27FC236}">
                  <a16:creationId xmlns:a16="http://schemas.microsoft.com/office/drawing/2014/main" id="{664C9111-31EA-784F-0D3E-0D835012B5A3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10;p64">
              <a:extLst>
                <a:ext uri="{FF2B5EF4-FFF2-40B4-BE49-F238E27FC236}">
                  <a16:creationId xmlns:a16="http://schemas.microsoft.com/office/drawing/2014/main" id="{B0B66706-01D9-5D19-AE68-DFAAD2EF0F6F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11;p64">
              <a:extLst>
                <a:ext uri="{FF2B5EF4-FFF2-40B4-BE49-F238E27FC236}">
                  <a16:creationId xmlns:a16="http://schemas.microsoft.com/office/drawing/2014/main" id="{EA7C7F3A-E570-259A-0F7A-5DE517886F73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12;p64">
              <a:extLst>
                <a:ext uri="{FF2B5EF4-FFF2-40B4-BE49-F238E27FC236}">
                  <a16:creationId xmlns:a16="http://schemas.microsoft.com/office/drawing/2014/main" id="{CFF5C73B-7B47-9463-95B8-7F74587B55A9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13;p64">
              <a:extLst>
                <a:ext uri="{FF2B5EF4-FFF2-40B4-BE49-F238E27FC236}">
                  <a16:creationId xmlns:a16="http://schemas.microsoft.com/office/drawing/2014/main" id="{9FF28EBD-D999-E9FF-D731-09C2B5496F97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914;p64">
              <a:extLst>
                <a:ext uri="{FF2B5EF4-FFF2-40B4-BE49-F238E27FC236}">
                  <a16:creationId xmlns:a16="http://schemas.microsoft.com/office/drawing/2014/main" id="{9CC5B8DC-FF9D-6989-C981-6878A389FCA8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915;p64">
              <a:extLst>
                <a:ext uri="{FF2B5EF4-FFF2-40B4-BE49-F238E27FC236}">
                  <a16:creationId xmlns:a16="http://schemas.microsoft.com/office/drawing/2014/main" id="{4125E40F-30CB-F99B-FFB7-83037572A2E1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916;p64">
              <a:extLst>
                <a:ext uri="{FF2B5EF4-FFF2-40B4-BE49-F238E27FC236}">
                  <a16:creationId xmlns:a16="http://schemas.microsoft.com/office/drawing/2014/main" id="{C7E7B792-AB2F-C676-01C1-828CFE51E721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917;p64">
              <a:extLst>
                <a:ext uri="{FF2B5EF4-FFF2-40B4-BE49-F238E27FC236}">
                  <a16:creationId xmlns:a16="http://schemas.microsoft.com/office/drawing/2014/main" id="{31A0FD36-BBF0-95EB-7174-EE7C9D747054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918;p64">
              <a:extLst>
                <a:ext uri="{FF2B5EF4-FFF2-40B4-BE49-F238E27FC236}">
                  <a16:creationId xmlns:a16="http://schemas.microsoft.com/office/drawing/2014/main" id="{0A02A5E1-24E6-954F-375A-B59D51200635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919;p64">
              <a:extLst>
                <a:ext uri="{FF2B5EF4-FFF2-40B4-BE49-F238E27FC236}">
                  <a16:creationId xmlns:a16="http://schemas.microsoft.com/office/drawing/2014/main" id="{9E7542F5-7E95-F057-BC2C-CE3B766D1549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920;p64">
              <a:extLst>
                <a:ext uri="{FF2B5EF4-FFF2-40B4-BE49-F238E27FC236}">
                  <a16:creationId xmlns:a16="http://schemas.microsoft.com/office/drawing/2014/main" id="{A666B549-44E1-1AC2-3ABA-675AA35E91EE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921;p64">
              <a:extLst>
                <a:ext uri="{FF2B5EF4-FFF2-40B4-BE49-F238E27FC236}">
                  <a16:creationId xmlns:a16="http://schemas.microsoft.com/office/drawing/2014/main" id="{995D53C8-2E6D-A277-3B85-E842FD4B282B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922;p64">
              <a:extLst>
                <a:ext uri="{FF2B5EF4-FFF2-40B4-BE49-F238E27FC236}">
                  <a16:creationId xmlns:a16="http://schemas.microsoft.com/office/drawing/2014/main" id="{910626FF-6D04-9C57-1D7D-DB84AE4EF727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923;p64">
              <a:extLst>
                <a:ext uri="{FF2B5EF4-FFF2-40B4-BE49-F238E27FC236}">
                  <a16:creationId xmlns:a16="http://schemas.microsoft.com/office/drawing/2014/main" id="{4C8DBFCA-FF49-B50F-D3D1-3A72EAB484B0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924;p64">
              <a:extLst>
                <a:ext uri="{FF2B5EF4-FFF2-40B4-BE49-F238E27FC236}">
                  <a16:creationId xmlns:a16="http://schemas.microsoft.com/office/drawing/2014/main" id="{BA5E2808-05E2-AE21-2104-DD2211A1C023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925;p64">
              <a:extLst>
                <a:ext uri="{FF2B5EF4-FFF2-40B4-BE49-F238E27FC236}">
                  <a16:creationId xmlns:a16="http://schemas.microsoft.com/office/drawing/2014/main" id="{679A439E-DEED-8349-A52D-3112043E5A69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926;p64">
              <a:extLst>
                <a:ext uri="{FF2B5EF4-FFF2-40B4-BE49-F238E27FC236}">
                  <a16:creationId xmlns:a16="http://schemas.microsoft.com/office/drawing/2014/main" id="{937F55E4-82BB-B387-FC3F-09FDDC659A1A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E7E7CD49-7CBA-B38E-02CF-E748D5A84AAD}"/>
              </a:ext>
            </a:extLst>
          </p:cNvPr>
          <p:cNvSpPr>
            <a:spLocks noGrp="1" noChangeArrowheads="1"/>
          </p:cNvSpPr>
          <p:nvPr>
            <p:ph type="body" idx="3"/>
          </p:nvPr>
        </p:nvSpPr>
        <p:spPr bwMode="auto">
          <a:xfrm>
            <a:off x="4663687" y="1477635"/>
            <a:ext cx="411299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Challenges: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Increased data, new attack vectors with connected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433739" y="259591"/>
            <a:ext cx="658269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odern No. 20" panose="02070704070505020303" pitchFamily="18" charset="0"/>
              </a:rPr>
              <a:t>Challenges of Implementing 5G in Military</a:t>
            </a:r>
            <a:endParaRPr sz="2800" b="1" dirty="0">
              <a:latin typeface="Modern No. 20" panose="020707040705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28451D-56CE-1AE1-81C6-1AEFEEC26DF7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197089" y="1288327"/>
            <a:ext cx="484983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Infrastructure Requirements: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Cost, deployment, and maintenance in remote areas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Cybersecurity Risks: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Potential vulnerabilities from network complexity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Interference Management: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Ensuring 5G doesn’t interfere with existing military systems </a:t>
            </a:r>
          </a:p>
        </p:txBody>
      </p:sp>
      <p:grpSp>
        <p:nvGrpSpPr>
          <p:cNvPr id="3" name="Google Shape;332;p32">
            <a:extLst>
              <a:ext uri="{FF2B5EF4-FFF2-40B4-BE49-F238E27FC236}">
                <a16:creationId xmlns:a16="http://schemas.microsoft.com/office/drawing/2014/main" id="{AE36EC85-5681-4300-2532-CC77F8E94FBB}"/>
              </a:ext>
            </a:extLst>
          </p:cNvPr>
          <p:cNvGrpSpPr/>
          <p:nvPr/>
        </p:nvGrpSpPr>
        <p:grpSpPr>
          <a:xfrm>
            <a:off x="4749388" y="1140950"/>
            <a:ext cx="3694120" cy="3595059"/>
            <a:chOff x="4749388" y="1140950"/>
            <a:chExt cx="3694120" cy="3595059"/>
          </a:xfrm>
        </p:grpSpPr>
        <p:grpSp>
          <p:nvGrpSpPr>
            <p:cNvPr id="4" name="Google Shape;333;p32">
              <a:extLst>
                <a:ext uri="{FF2B5EF4-FFF2-40B4-BE49-F238E27FC236}">
                  <a16:creationId xmlns:a16="http://schemas.microsoft.com/office/drawing/2014/main" id="{1AC2235A-8D0F-E049-B4DD-C820991F62B8}"/>
                </a:ext>
              </a:extLst>
            </p:cNvPr>
            <p:cNvGrpSpPr/>
            <p:nvPr/>
          </p:nvGrpSpPr>
          <p:grpSpPr>
            <a:xfrm>
              <a:off x="4749388" y="1224534"/>
              <a:ext cx="3414364" cy="3511475"/>
              <a:chOff x="4749388" y="1224534"/>
              <a:chExt cx="3414364" cy="3511475"/>
            </a:xfrm>
          </p:grpSpPr>
          <p:sp>
            <p:nvSpPr>
              <p:cNvPr id="2628" name="Google Shape;334;p32">
                <a:extLst>
                  <a:ext uri="{FF2B5EF4-FFF2-40B4-BE49-F238E27FC236}">
                    <a16:creationId xmlns:a16="http://schemas.microsoft.com/office/drawing/2014/main" id="{2600BB7C-3ABE-F427-CD81-D4F0EF6D5FF6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335;p32">
                <a:extLst>
                  <a:ext uri="{FF2B5EF4-FFF2-40B4-BE49-F238E27FC236}">
                    <a16:creationId xmlns:a16="http://schemas.microsoft.com/office/drawing/2014/main" id="{DA920490-69EB-81D6-5FD8-0DB009FF9E4A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336;p32">
                <a:extLst>
                  <a:ext uri="{FF2B5EF4-FFF2-40B4-BE49-F238E27FC236}">
                    <a16:creationId xmlns:a16="http://schemas.microsoft.com/office/drawing/2014/main" id="{5D43AA87-EA0E-46BF-921A-C439F9AEA417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337;p32">
                <a:extLst>
                  <a:ext uri="{FF2B5EF4-FFF2-40B4-BE49-F238E27FC236}">
                    <a16:creationId xmlns:a16="http://schemas.microsoft.com/office/drawing/2014/main" id="{6ED11DE8-66C7-BCE6-11AD-40F67A503EA7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338;p32">
                <a:extLst>
                  <a:ext uri="{FF2B5EF4-FFF2-40B4-BE49-F238E27FC236}">
                    <a16:creationId xmlns:a16="http://schemas.microsoft.com/office/drawing/2014/main" id="{FBC63B7B-F1FC-3131-6682-0644C18047CA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339;p32">
                <a:extLst>
                  <a:ext uri="{FF2B5EF4-FFF2-40B4-BE49-F238E27FC236}">
                    <a16:creationId xmlns:a16="http://schemas.microsoft.com/office/drawing/2014/main" id="{05059508-1563-C4AC-A929-6288E8064B0C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340;p32">
                <a:extLst>
                  <a:ext uri="{FF2B5EF4-FFF2-40B4-BE49-F238E27FC236}">
                    <a16:creationId xmlns:a16="http://schemas.microsoft.com/office/drawing/2014/main" id="{2FF2B196-CD54-0A16-182D-90B06942E8CD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341;p32">
                <a:extLst>
                  <a:ext uri="{FF2B5EF4-FFF2-40B4-BE49-F238E27FC236}">
                    <a16:creationId xmlns:a16="http://schemas.microsoft.com/office/drawing/2014/main" id="{4B952BA4-52AF-3BAA-60B9-13388C5F4179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342;p32">
                <a:extLst>
                  <a:ext uri="{FF2B5EF4-FFF2-40B4-BE49-F238E27FC236}">
                    <a16:creationId xmlns:a16="http://schemas.microsoft.com/office/drawing/2014/main" id="{42BE9C43-EF90-02C8-F5A7-F4499B5338CE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343;p32">
                <a:extLst>
                  <a:ext uri="{FF2B5EF4-FFF2-40B4-BE49-F238E27FC236}">
                    <a16:creationId xmlns:a16="http://schemas.microsoft.com/office/drawing/2014/main" id="{3C29CF10-C028-B44C-A856-DA68B6A4D66A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344;p32">
                <a:extLst>
                  <a:ext uri="{FF2B5EF4-FFF2-40B4-BE49-F238E27FC236}">
                    <a16:creationId xmlns:a16="http://schemas.microsoft.com/office/drawing/2014/main" id="{C04D0B4D-29A6-100A-9903-11BF8CAA1363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345;p32">
                <a:extLst>
                  <a:ext uri="{FF2B5EF4-FFF2-40B4-BE49-F238E27FC236}">
                    <a16:creationId xmlns:a16="http://schemas.microsoft.com/office/drawing/2014/main" id="{AA1C301A-F693-194A-7ABA-81A5F3D40CEE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346;p32">
                <a:extLst>
                  <a:ext uri="{FF2B5EF4-FFF2-40B4-BE49-F238E27FC236}">
                    <a16:creationId xmlns:a16="http://schemas.microsoft.com/office/drawing/2014/main" id="{FBABEA7E-7610-37F7-33EB-47E1AC434C5A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347;p32">
                <a:extLst>
                  <a:ext uri="{FF2B5EF4-FFF2-40B4-BE49-F238E27FC236}">
                    <a16:creationId xmlns:a16="http://schemas.microsoft.com/office/drawing/2014/main" id="{3A855330-7717-DF5D-E0C4-B83B5958EB50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348;p32">
                <a:extLst>
                  <a:ext uri="{FF2B5EF4-FFF2-40B4-BE49-F238E27FC236}">
                    <a16:creationId xmlns:a16="http://schemas.microsoft.com/office/drawing/2014/main" id="{121B88B4-C5A7-8991-3888-874BB5A8F124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349;p32">
                <a:extLst>
                  <a:ext uri="{FF2B5EF4-FFF2-40B4-BE49-F238E27FC236}">
                    <a16:creationId xmlns:a16="http://schemas.microsoft.com/office/drawing/2014/main" id="{9D8CFBFB-5F64-7138-39EE-7C15BA5C35A9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350;p32">
                <a:extLst>
                  <a:ext uri="{FF2B5EF4-FFF2-40B4-BE49-F238E27FC236}">
                    <a16:creationId xmlns:a16="http://schemas.microsoft.com/office/drawing/2014/main" id="{AED6A7C5-2672-ED62-9BB1-A833CAB250D8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351;p32">
                <a:extLst>
                  <a:ext uri="{FF2B5EF4-FFF2-40B4-BE49-F238E27FC236}">
                    <a16:creationId xmlns:a16="http://schemas.microsoft.com/office/drawing/2014/main" id="{47931C0B-76EA-A975-D4B7-89C624A64DBF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352;p32">
                <a:extLst>
                  <a:ext uri="{FF2B5EF4-FFF2-40B4-BE49-F238E27FC236}">
                    <a16:creationId xmlns:a16="http://schemas.microsoft.com/office/drawing/2014/main" id="{6E05373D-5929-84F1-ED0B-7736E364B120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353;p32">
                <a:extLst>
                  <a:ext uri="{FF2B5EF4-FFF2-40B4-BE49-F238E27FC236}">
                    <a16:creationId xmlns:a16="http://schemas.microsoft.com/office/drawing/2014/main" id="{8CBADECB-CCB8-5D70-4D24-A82FBB16D1D1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354;p32">
                <a:extLst>
                  <a:ext uri="{FF2B5EF4-FFF2-40B4-BE49-F238E27FC236}">
                    <a16:creationId xmlns:a16="http://schemas.microsoft.com/office/drawing/2014/main" id="{C8A0B069-1B33-65FF-C671-E187757B5748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355;p32">
                <a:extLst>
                  <a:ext uri="{FF2B5EF4-FFF2-40B4-BE49-F238E27FC236}">
                    <a16:creationId xmlns:a16="http://schemas.microsoft.com/office/drawing/2014/main" id="{69442083-D026-65C6-65DA-84B6092317AF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356;p32">
                <a:extLst>
                  <a:ext uri="{FF2B5EF4-FFF2-40B4-BE49-F238E27FC236}">
                    <a16:creationId xmlns:a16="http://schemas.microsoft.com/office/drawing/2014/main" id="{CE1C37F3-DBB6-7681-B534-54B510A950E6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357;p32">
                <a:extLst>
                  <a:ext uri="{FF2B5EF4-FFF2-40B4-BE49-F238E27FC236}">
                    <a16:creationId xmlns:a16="http://schemas.microsoft.com/office/drawing/2014/main" id="{F2EC43A3-7C48-AC2E-4451-2C0C3498244D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358;p32">
                <a:extLst>
                  <a:ext uri="{FF2B5EF4-FFF2-40B4-BE49-F238E27FC236}">
                    <a16:creationId xmlns:a16="http://schemas.microsoft.com/office/drawing/2014/main" id="{48D078F6-5A37-4899-06B1-0BC317DD54F2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359;p32">
                <a:extLst>
                  <a:ext uri="{FF2B5EF4-FFF2-40B4-BE49-F238E27FC236}">
                    <a16:creationId xmlns:a16="http://schemas.microsoft.com/office/drawing/2014/main" id="{03F0602C-1666-342C-FE10-C584E14ED28A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360;p32">
                <a:extLst>
                  <a:ext uri="{FF2B5EF4-FFF2-40B4-BE49-F238E27FC236}">
                    <a16:creationId xmlns:a16="http://schemas.microsoft.com/office/drawing/2014/main" id="{B25A0510-60EA-CC4D-F516-0864170D64BF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361;p32">
                <a:extLst>
                  <a:ext uri="{FF2B5EF4-FFF2-40B4-BE49-F238E27FC236}">
                    <a16:creationId xmlns:a16="http://schemas.microsoft.com/office/drawing/2014/main" id="{A98E1631-2F55-7225-C576-B0F735D5884A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362;p32">
                <a:extLst>
                  <a:ext uri="{FF2B5EF4-FFF2-40B4-BE49-F238E27FC236}">
                    <a16:creationId xmlns:a16="http://schemas.microsoft.com/office/drawing/2014/main" id="{A457676B-4FEF-CF49-3F7A-5669CA165AE7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363;p32">
                <a:extLst>
                  <a:ext uri="{FF2B5EF4-FFF2-40B4-BE49-F238E27FC236}">
                    <a16:creationId xmlns:a16="http://schemas.microsoft.com/office/drawing/2014/main" id="{75F4A1FB-A4A9-F8D7-6133-E56CDAC5743B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364;p32">
                <a:extLst>
                  <a:ext uri="{FF2B5EF4-FFF2-40B4-BE49-F238E27FC236}">
                    <a16:creationId xmlns:a16="http://schemas.microsoft.com/office/drawing/2014/main" id="{77BA3447-689E-6725-8E0B-C69660016C3E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365;p32">
                <a:extLst>
                  <a:ext uri="{FF2B5EF4-FFF2-40B4-BE49-F238E27FC236}">
                    <a16:creationId xmlns:a16="http://schemas.microsoft.com/office/drawing/2014/main" id="{377A7816-995F-28FB-CBB1-45B30C36A54A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366;p32">
                <a:extLst>
                  <a:ext uri="{FF2B5EF4-FFF2-40B4-BE49-F238E27FC236}">
                    <a16:creationId xmlns:a16="http://schemas.microsoft.com/office/drawing/2014/main" id="{2FDDD165-503E-E416-89B3-26E483DC1C11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367;p32">
                <a:extLst>
                  <a:ext uri="{FF2B5EF4-FFF2-40B4-BE49-F238E27FC236}">
                    <a16:creationId xmlns:a16="http://schemas.microsoft.com/office/drawing/2014/main" id="{D7386BDA-7F9E-7BFC-DD9C-3600387F20A7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368;p32">
                <a:extLst>
                  <a:ext uri="{FF2B5EF4-FFF2-40B4-BE49-F238E27FC236}">
                    <a16:creationId xmlns:a16="http://schemas.microsoft.com/office/drawing/2014/main" id="{1B9DF920-C759-D080-0505-435E16DE9654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369;p32">
                <a:extLst>
                  <a:ext uri="{FF2B5EF4-FFF2-40B4-BE49-F238E27FC236}">
                    <a16:creationId xmlns:a16="http://schemas.microsoft.com/office/drawing/2014/main" id="{1AB2B16A-27CE-9313-D8BB-2358AA50771A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370;p32">
                <a:extLst>
                  <a:ext uri="{FF2B5EF4-FFF2-40B4-BE49-F238E27FC236}">
                    <a16:creationId xmlns:a16="http://schemas.microsoft.com/office/drawing/2014/main" id="{82734721-4980-E8F8-85E4-802367AEF4AE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371;p32">
                <a:extLst>
                  <a:ext uri="{FF2B5EF4-FFF2-40B4-BE49-F238E27FC236}">
                    <a16:creationId xmlns:a16="http://schemas.microsoft.com/office/drawing/2014/main" id="{D8558413-98EC-A9C7-DD37-71AF1C23AFEB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372;p32">
                <a:extLst>
                  <a:ext uri="{FF2B5EF4-FFF2-40B4-BE49-F238E27FC236}">
                    <a16:creationId xmlns:a16="http://schemas.microsoft.com/office/drawing/2014/main" id="{BC46542C-2F34-71D8-26B8-100C8076BA56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373;p32">
                <a:extLst>
                  <a:ext uri="{FF2B5EF4-FFF2-40B4-BE49-F238E27FC236}">
                    <a16:creationId xmlns:a16="http://schemas.microsoft.com/office/drawing/2014/main" id="{E33AE755-CBAE-65D4-D848-3C7D0C958B53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374;p32">
                <a:extLst>
                  <a:ext uri="{FF2B5EF4-FFF2-40B4-BE49-F238E27FC236}">
                    <a16:creationId xmlns:a16="http://schemas.microsoft.com/office/drawing/2014/main" id="{F38ABDB0-4B1A-9572-59CF-687C9ADAD27E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375;p32">
                <a:extLst>
                  <a:ext uri="{FF2B5EF4-FFF2-40B4-BE49-F238E27FC236}">
                    <a16:creationId xmlns:a16="http://schemas.microsoft.com/office/drawing/2014/main" id="{9AA22B04-F9F4-00AB-15CF-59ECEC151F2E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376;p32">
                <a:extLst>
                  <a:ext uri="{FF2B5EF4-FFF2-40B4-BE49-F238E27FC236}">
                    <a16:creationId xmlns:a16="http://schemas.microsoft.com/office/drawing/2014/main" id="{D3D96FA3-23B3-7BFC-2665-784BEEA2AA1A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377;p32">
                <a:extLst>
                  <a:ext uri="{FF2B5EF4-FFF2-40B4-BE49-F238E27FC236}">
                    <a16:creationId xmlns:a16="http://schemas.microsoft.com/office/drawing/2014/main" id="{7B21E070-27F9-AF16-F7C8-29F3BAFB3112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378;p32">
                <a:extLst>
                  <a:ext uri="{FF2B5EF4-FFF2-40B4-BE49-F238E27FC236}">
                    <a16:creationId xmlns:a16="http://schemas.microsoft.com/office/drawing/2014/main" id="{6CBA4508-C79C-9588-3299-CC1E8F34AE93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379;p32">
                <a:extLst>
                  <a:ext uri="{FF2B5EF4-FFF2-40B4-BE49-F238E27FC236}">
                    <a16:creationId xmlns:a16="http://schemas.microsoft.com/office/drawing/2014/main" id="{C346791A-1088-F901-DAEB-605A37C023C3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380;p32">
                <a:extLst>
                  <a:ext uri="{FF2B5EF4-FFF2-40B4-BE49-F238E27FC236}">
                    <a16:creationId xmlns:a16="http://schemas.microsoft.com/office/drawing/2014/main" id="{4BE2088C-9476-54DC-3BB5-C5373AAABE67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381;p32">
                <a:extLst>
                  <a:ext uri="{FF2B5EF4-FFF2-40B4-BE49-F238E27FC236}">
                    <a16:creationId xmlns:a16="http://schemas.microsoft.com/office/drawing/2014/main" id="{0EE060B2-BABB-BD67-F9B4-A71C7F0733F0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382;p32">
                <a:extLst>
                  <a:ext uri="{FF2B5EF4-FFF2-40B4-BE49-F238E27FC236}">
                    <a16:creationId xmlns:a16="http://schemas.microsoft.com/office/drawing/2014/main" id="{59DFABE3-C87D-2FA0-A122-0F8E1782D10D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383;p32">
                <a:extLst>
                  <a:ext uri="{FF2B5EF4-FFF2-40B4-BE49-F238E27FC236}">
                    <a16:creationId xmlns:a16="http://schemas.microsoft.com/office/drawing/2014/main" id="{92A35EF6-5A86-EF48-49EE-4D8FE8CCE40F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384;p32">
                <a:extLst>
                  <a:ext uri="{FF2B5EF4-FFF2-40B4-BE49-F238E27FC236}">
                    <a16:creationId xmlns:a16="http://schemas.microsoft.com/office/drawing/2014/main" id="{847EBDC8-4D8A-5699-B15E-FD7FC22CFA8F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385;p32">
                <a:extLst>
                  <a:ext uri="{FF2B5EF4-FFF2-40B4-BE49-F238E27FC236}">
                    <a16:creationId xmlns:a16="http://schemas.microsoft.com/office/drawing/2014/main" id="{959AAC74-6AB1-8160-FD80-FB62385926A4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386;p32">
                <a:extLst>
                  <a:ext uri="{FF2B5EF4-FFF2-40B4-BE49-F238E27FC236}">
                    <a16:creationId xmlns:a16="http://schemas.microsoft.com/office/drawing/2014/main" id="{8EB086BC-8D04-B550-138F-5B3B71463191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387;p32">
                <a:extLst>
                  <a:ext uri="{FF2B5EF4-FFF2-40B4-BE49-F238E27FC236}">
                    <a16:creationId xmlns:a16="http://schemas.microsoft.com/office/drawing/2014/main" id="{8417B716-89DF-F85F-5D39-5DB181781E3A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388;p32">
                <a:extLst>
                  <a:ext uri="{FF2B5EF4-FFF2-40B4-BE49-F238E27FC236}">
                    <a16:creationId xmlns:a16="http://schemas.microsoft.com/office/drawing/2014/main" id="{BAC32DC2-5F4D-E71A-D339-DD6DBDF5DEB2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389;p32">
                <a:extLst>
                  <a:ext uri="{FF2B5EF4-FFF2-40B4-BE49-F238E27FC236}">
                    <a16:creationId xmlns:a16="http://schemas.microsoft.com/office/drawing/2014/main" id="{9BDF6189-81FC-0C4C-C107-3F998B65C240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391;p32">
                <a:extLst>
                  <a:ext uri="{FF2B5EF4-FFF2-40B4-BE49-F238E27FC236}">
                    <a16:creationId xmlns:a16="http://schemas.microsoft.com/office/drawing/2014/main" id="{A4ACA044-28A3-A39C-7735-F2DF65F857A7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7" name="Google Shape;393;p32">
                <a:extLst>
                  <a:ext uri="{FF2B5EF4-FFF2-40B4-BE49-F238E27FC236}">
                    <a16:creationId xmlns:a16="http://schemas.microsoft.com/office/drawing/2014/main" id="{B1CD4F6B-EF5C-CB78-BD51-AD7D2B907A2E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394;p32">
                <a:extLst>
                  <a:ext uri="{FF2B5EF4-FFF2-40B4-BE49-F238E27FC236}">
                    <a16:creationId xmlns:a16="http://schemas.microsoft.com/office/drawing/2014/main" id="{A6673012-23D6-0672-84DE-3F8641407AD8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395;p32">
                <a:extLst>
                  <a:ext uri="{FF2B5EF4-FFF2-40B4-BE49-F238E27FC236}">
                    <a16:creationId xmlns:a16="http://schemas.microsoft.com/office/drawing/2014/main" id="{2F02715B-B627-7C30-4E5F-6EAD0E532816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396;p32">
                <a:extLst>
                  <a:ext uri="{FF2B5EF4-FFF2-40B4-BE49-F238E27FC236}">
                    <a16:creationId xmlns:a16="http://schemas.microsoft.com/office/drawing/2014/main" id="{68BA612C-CB7B-B634-5D61-39B7C0298E5C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397;p32">
                <a:extLst>
                  <a:ext uri="{FF2B5EF4-FFF2-40B4-BE49-F238E27FC236}">
                    <a16:creationId xmlns:a16="http://schemas.microsoft.com/office/drawing/2014/main" id="{A09EFE21-9CB8-D4B3-5D7B-090454884E7C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398;p32">
                <a:extLst>
                  <a:ext uri="{FF2B5EF4-FFF2-40B4-BE49-F238E27FC236}">
                    <a16:creationId xmlns:a16="http://schemas.microsoft.com/office/drawing/2014/main" id="{76BCDF94-3EA2-8A3D-A92A-D0DDC3B9BD09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399;p32">
                <a:extLst>
                  <a:ext uri="{FF2B5EF4-FFF2-40B4-BE49-F238E27FC236}">
                    <a16:creationId xmlns:a16="http://schemas.microsoft.com/office/drawing/2014/main" id="{918EE825-2539-3151-BDFC-37FFEEBE0E1E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400;p32">
                <a:extLst>
                  <a:ext uri="{FF2B5EF4-FFF2-40B4-BE49-F238E27FC236}">
                    <a16:creationId xmlns:a16="http://schemas.microsoft.com/office/drawing/2014/main" id="{4080B742-7774-2B36-5983-B34F45793AA6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401;p32">
                <a:extLst>
                  <a:ext uri="{FF2B5EF4-FFF2-40B4-BE49-F238E27FC236}">
                    <a16:creationId xmlns:a16="http://schemas.microsoft.com/office/drawing/2014/main" id="{C6C2203A-85DC-4346-3394-4A519DD8460C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402;p32">
                <a:extLst>
                  <a:ext uri="{FF2B5EF4-FFF2-40B4-BE49-F238E27FC236}">
                    <a16:creationId xmlns:a16="http://schemas.microsoft.com/office/drawing/2014/main" id="{A61161BE-AFA7-CA8D-51B7-56925AF4FA75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403;p32">
                <a:extLst>
                  <a:ext uri="{FF2B5EF4-FFF2-40B4-BE49-F238E27FC236}">
                    <a16:creationId xmlns:a16="http://schemas.microsoft.com/office/drawing/2014/main" id="{770943C2-DBB7-9AB8-8EBB-A8F9D651A9B3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404;p32">
                <a:extLst>
                  <a:ext uri="{FF2B5EF4-FFF2-40B4-BE49-F238E27FC236}">
                    <a16:creationId xmlns:a16="http://schemas.microsoft.com/office/drawing/2014/main" id="{8A06AA34-A7F8-1D90-F86C-EBA5F9C6D064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405;p32">
                <a:extLst>
                  <a:ext uri="{FF2B5EF4-FFF2-40B4-BE49-F238E27FC236}">
                    <a16:creationId xmlns:a16="http://schemas.microsoft.com/office/drawing/2014/main" id="{9C76C48F-B17B-25E4-1F1F-1FD60244D740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406;p32">
                <a:extLst>
                  <a:ext uri="{FF2B5EF4-FFF2-40B4-BE49-F238E27FC236}">
                    <a16:creationId xmlns:a16="http://schemas.microsoft.com/office/drawing/2014/main" id="{A2F6B3CF-5044-AFAD-1915-54FF740D6239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407;p32">
                <a:extLst>
                  <a:ext uri="{FF2B5EF4-FFF2-40B4-BE49-F238E27FC236}">
                    <a16:creationId xmlns:a16="http://schemas.microsoft.com/office/drawing/2014/main" id="{F47DB22E-A839-05CA-A153-7C5337A2AD9D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408;p32">
                <a:extLst>
                  <a:ext uri="{FF2B5EF4-FFF2-40B4-BE49-F238E27FC236}">
                    <a16:creationId xmlns:a16="http://schemas.microsoft.com/office/drawing/2014/main" id="{AA920A12-2A86-454B-C89C-FC8EB6BE084F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409;p32">
                <a:extLst>
                  <a:ext uri="{FF2B5EF4-FFF2-40B4-BE49-F238E27FC236}">
                    <a16:creationId xmlns:a16="http://schemas.microsoft.com/office/drawing/2014/main" id="{06159CC2-27E3-8CAE-25DA-B31954034866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410;p32">
                <a:extLst>
                  <a:ext uri="{FF2B5EF4-FFF2-40B4-BE49-F238E27FC236}">
                    <a16:creationId xmlns:a16="http://schemas.microsoft.com/office/drawing/2014/main" id="{CA2E9316-A638-2857-D677-A20EBED11D35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411;p32">
                <a:extLst>
                  <a:ext uri="{FF2B5EF4-FFF2-40B4-BE49-F238E27FC236}">
                    <a16:creationId xmlns:a16="http://schemas.microsoft.com/office/drawing/2014/main" id="{C70D66B5-6AC3-3E02-C770-C8876F8F011D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412;p32">
                <a:extLst>
                  <a:ext uri="{FF2B5EF4-FFF2-40B4-BE49-F238E27FC236}">
                    <a16:creationId xmlns:a16="http://schemas.microsoft.com/office/drawing/2014/main" id="{7198EA6C-AF62-7AF7-42AD-D84E33C42186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413;p32">
                <a:extLst>
                  <a:ext uri="{FF2B5EF4-FFF2-40B4-BE49-F238E27FC236}">
                    <a16:creationId xmlns:a16="http://schemas.microsoft.com/office/drawing/2014/main" id="{803686BD-BAAA-3FF8-BCA6-520C2084F904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414;p32">
                <a:extLst>
                  <a:ext uri="{FF2B5EF4-FFF2-40B4-BE49-F238E27FC236}">
                    <a16:creationId xmlns:a16="http://schemas.microsoft.com/office/drawing/2014/main" id="{22AC5CCB-7344-0850-C487-D72CF4440395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415;p32">
                <a:extLst>
                  <a:ext uri="{FF2B5EF4-FFF2-40B4-BE49-F238E27FC236}">
                    <a16:creationId xmlns:a16="http://schemas.microsoft.com/office/drawing/2014/main" id="{EAD419AD-0F2F-C07E-13C4-82F3B0610F5F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416;p32">
                <a:extLst>
                  <a:ext uri="{FF2B5EF4-FFF2-40B4-BE49-F238E27FC236}">
                    <a16:creationId xmlns:a16="http://schemas.microsoft.com/office/drawing/2014/main" id="{FEB50E52-308A-4EDA-24E8-16FD5E434673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417;p32">
                <a:extLst>
                  <a:ext uri="{FF2B5EF4-FFF2-40B4-BE49-F238E27FC236}">
                    <a16:creationId xmlns:a16="http://schemas.microsoft.com/office/drawing/2014/main" id="{A7E3DF1C-45FE-8532-1F55-C3595CEFF767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418;p32">
                <a:extLst>
                  <a:ext uri="{FF2B5EF4-FFF2-40B4-BE49-F238E27FC236}">
                    <a16:creationId xmlns:a16="http://schemas.microsoft.com/office/drawing/2014/main" id="{4138D64E-F8A4-641F-7285-2EAA0E62699F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419;p32">
                <a:extLst>
                  <a:ext uri="{FF2B5EF4-FFF2-40B4-BE49-F238E27FC236}">
                    <a16:creationId xmlns:a16="http://schemas.microsoft.com/office/drawing/2014/main" id="{0D321477-EEA7-66FD-365A-71E5B11E7A4B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420;p32">
                <a:extLst>
                  <a:ext uri="{FF2B5EF4-FFF2-40B4-BE49-F238E27FC236}">
                    <a16:creationId xmlns:a16="http://schemas.microsoft.com/office/drawing/2014/main" id="{7AF29C3F-1ADD-F41B-674C-B51ED19C8F33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421;p32">
              <a:extLst>
                <a:ext uri="{FF2B5EF4-FFF2-40B4-BE49-F238E27FC236}">
                  <a16:creationId xmlns:a16="http://schemas.microsoft.com/office/drawing/2014/main" id="{9AE3DCA6-962E-6E4F-D333-8BBEDC179859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6" name="Google Shape;422;p32">
                <a:extLst>
                  <a:ext uri="{FF2B5EF4-FFF2-40B4-BE49-F238E27FC236}">
                    <a16:creationId xmlns:a16="http://schemas.microsoft.com/office/drawing/2014/main" id="{2BA7B946-F7BE-204C-F82B-F173B8A591C8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2598" name="Google Shape;423;p32">
                  <a:extLst>
                    <a:ext uri="{FF2B5EF4-FFF2-40B4-BE49-F238E27FC236}">
                      <a16:creationId xmlns:a16="http://schemas.microsoft.com/office/drawing/2014/main" id="{8EF1683D-620C-7ED3-6A46-370A3C51265B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424;p32">
                  <a:extLst>
                    <a:ext uri="{FF2B5EF4-FFF2-40B4-BE49-F238E27FC236}">
                      <a16:creationId xmlns:a16="http://schemas.microsoft.com/office/drawing/2014/main" id="{C5B840DE-CBA7-055E-8630-40B81EE41EF1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425;p32">
                  <a:extLst>
                    <a:ext uri="{FF2B5EF4-FFF2-40B4-BE49-F238E27FC236}">
                      <a16:creationId xmlns:a16="http://schemas.microsoft.com/office/drawing/2014/main" id="{37228C40-B38F-7AB9-AA8D-E46772C4B919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426;p32">
                  <a:extLst>
                    <a:ext uri="{FF2B5EF4-FFF2-40B4-BE49-F238E27FC236}">
                      <a16:creationId xmlns:a16="http://schemas.microsoft.com/office/drawing/2014/main" id="{F821BC33-2070-BA41-979A-CFC32CBD1914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427;p32">
                  <a:extLst>
                    <a:ext uri="{FF2B5EF4-FFF2-40B4-BE49-F238E27FC236}">
                      <a16:creationId xmlns:a16="http://schemas.microsoft.com/office/drawing/2014/main" id="{770DBFB2-601D-16E9-4640-90B689FA2FC0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428;p32">
                  <a:extLst>
                    <a:ext uri="{FF2B5EF4-FFF2-40B4-BE49-F238E27FC236}">
                      <a16:creationId xmlns:a16="http://schemas.microsoft.com/office/drawing/2014/main" id="{99CDDACA-6669-1AB9-3E07-F2EB7C2FC673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429;p32">
                  <a:extLst>
                    <a:ext uri="{FF2B5EF4-FFF2-40B4-BE49-F238E27FC236}">
                      <a16:creationId xmlns:a16="http://schemas.microsoft.com/office/drawing/2014/main" id="{85CDF50B-88BF-4CD4-DA63-154050EE946B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430;p32">
                  <a:extLst>
                    <a:ext uri="{FF2B5EF4-FFF2-40B4-BE49-F238E27FC236}">
                      <a16:creationId xmlns:a16="http://schemas.microsoft.com/office/drawing/2014/main" id="{DC6B7B1E-2970-DA03-BAD8-F06280B0F1ED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431;p32">
                  <a:extLst>
                    <a:ext uri="{FF2B5EF4-FFF2-40B4-BE49-F238E27FC236}">
                      <a16:creationId xmlns:a16="http://schemas.microsoft.com/office/drawing/2014/main" id="{95F9B770-C63B-94E3-5152-EC764E1319DB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432;p32">
                  <a:extLst>
                    <a:ext uri="{FF2B5EF4-FFF2-40B4-BE49-F238E27FC236}">
                      <a16:creationId xmlns:a16="http://schemas.microsoft.com/office/drawing/2014/main" id="{6DBA12EB-661F-E63E-B8E4-4B23A01FC89B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433;p32">
                  <a:extLst>
                    <a:ext uri="{FF2B5EF4-FFF2-40B4-BE49-F238E27FC236}">
                      <a16:creationId xmlns:a16="http://schemas.microsoft.com/office/drawing/2014/main" id="{302E2513-2D55-6D52-95AD-A5E8EC30B5A8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434;p32">
                  <a:extLst>
                    <a:ext uri="{FF2B5EF4-FFF2-40B4-BE49-F238E27FC236}">
                      <a16:creationId xmlns:a16="http://schemas.microsoft.com/office/drawing/2014/main" id="{3C231BD9-7AFE-7004-7BBA-D98FE68FE580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435;p32">
                  <a:extLst>
                    <a:ext uri="{FF2B5EF4-FFF2-40B4-BE49-F238E27FC236}">
                      <a16:creationId xmlns:a16="http://schemas.microsoft.com/office/drawing/2014/main" id="{BC8E19E8-1883-0F10-A549-E9A9E25AC1AC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436;p32">
                  <a:extLst>
                    <a:ext uri="{FF2B5EF4-FFF2-40B4-BE49-F238E27FC236}">
                      <a16:creationId xmlns:a16="http://schemas.microsoft.com/office/drawing/2014/main" id="{00045298-0104-26BD-FA64-5B783E478A55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437;p32">
                  <a:extLst>
                    <a:ext uri="{FF2B5EF4-FFF2-40B4-BE49-F238E27FC236}">
                      <a16:creationId xmlns:a16="http://schemas.microsoft.com/office/drawing/2014/main" id="{074F90E6-51B0-EB3D-7FF5-950723FDAECC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438;p32">
                  <a:extLst>
                    <a:ext uri="{FF2B5EF4-FFF2-40B4-BE49-F238E27FC236}">
                      <a16:creationId xmlns:a16="http://schemas.microsoft.com/office/drawing/2014/main" id="{559B217E-7575-9059-2EE7-389922E3837D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439;p32">
                  <a:extLst>
                    <a:ext uri="{FF2B5EF4-FFF2-40B4-BE49-F238E27FC236}">
                      <a16:creationId xmlns:a16="http://schemas.microsoft.com/office/drawing/2014/main" id="{2194D6FC-81B6-C50C-B683-1BE103F5BEE8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440;p32">
                  <a:extLst>
                    <a:ext uri="{FF2B5EF4-FFF2-40B4-BE49-F238E27FC236}">
                      <a16:creationId xmlns:a16="http://schemas.microsoft.com/office/drawing/2014/main" id="{D8FD08E5-19B3-50BE-1F7B-CD06891CAF59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441;p32">
                  <a:extLst>
                    <a:ext uri="{FF2B5EF4-FFF2-40B4-BE49-F238E27FC236}">
                      <a16:creationId xmlns:a16="http://schemas.microsoft.com/office/drawing/2014/main" id="{2D0071DA-E123-3385-775C-D1C736DDD72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442;p32">
                  <a:extLst>
                    <a:ext uri="{FF2B5EF4-FFF2-40B4-BE49-F238E27FC236}">
                      <a16:creationId xmlns:a16="http://schemas.microsoft.com/office/drawing/2014/main" id="{736BAA00-D08D-49F8-2B71-0D00DC16273D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443;p32">
                  <a:extLst>
                    <a:ext uri="{FF2B5EF4-FFF2-40B4-BE49-F238E27FC236}">
                      <a16:creationId xmlns:a16="http://schemas.microsoft.com/office/drawing/2014/main" id="{BBC662D1-06F0-7787-0E94-AA293915F383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444;p32">
                  <a:extLst>
                    <a:ext uri="{FF2B5EF4-FFF2-40B4-BE49-F238E27FC236}">
                      <a16:creationId xmlns:a16="http://schemas.microsoft.com/office/drawing/2014/main" id="{17962588-046D-3842-2B38-E630380B6B09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445;p32">
                  <a:extLst>
                    <a:ext uri="{FF2B5EF4-FFF2-40B4-BE49-F238E27FC236}">
                      <a16:creationId xmlns:a16="http://schemas.microsoft.com/office/drawing/2014/main" id="{25029FCC-D0D9-5CCF-89FB-7AB19E67793D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446;p32">
                  <a:extLst>
                    <a:ext uri="{FF2B5EF4-FFF2-40B4-BE49-F238E27FC236}">
                      <a16:creationId xmlns:a16="http://schemas.microsoft.com/office/drawing/2014/main" id="{2960412E-F534-BAB8-7A82-50A05792201C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447;p32">
                  <a:extLst>
                    <a:ext uri="{FF2B5EF4-FFF2-40B4-BE49-F238E27FC236}">
                      <a16:creationId xmlns:a16="http://schemas.microsoft.com/office/drawing/2014/main" id="{3E9D2860-03E0-D8FE-06BB-06A8F0D5CCB3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448;p32">
                  <a:extLst>
                    <a:ext uri="{FF2B5EF4-FFF2-40B4-BE49-F238E27FC236}">
                      <a16:creationId xmlns:a16="http://schemas.microsoft.com/office/drawing/2014/main" id="{720D9854-D27C-D903-1F97-361F6BF53E31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449;p32">
                  <a:extLst>
                    <a:ext uri="{FF2B5EF4-FFF2-40B4-BE49-F238E27FC236}">
                      <a16:creationId xmlns:a16="http://schemas.microsoft.com/office/drawing/2014/main" id="{E08F1CBF-D830-6E65-9C27-62D7EC277B4E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450;p32">
                  <a:extLst>
                    <a:ext uri="{FF2B5EF4-FFF2-40B4-BE49-F238E27FC236}">
                      <a16:creationId xmlns:a16="http://schemas.microsoft.com/office/drawing/2014/main" id="{B5F74105-154A-2663-BD8A-B8F442B5E76D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451;p32">
                  <a:extLst>
                    <a:ext uri="{FF2B5EF4-FFF2-40B4-BE49-F238E27FC236}">
                      <a16:creationId xmlns:a16="http://schemas.microsoft.com/office/drawing/2014/main" id="{484452D1-A317-7D9A-3E12-BBD68AB71D66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452;p32">
                  <a:extLst>
                    <a:ext uri="{FF2B5EF4-FFF2-40B4-BE49-F238E27FC236}">
                      <a16:creationId xmlns:a16="http://schemas.microsoft.com/office/drawing/2014/main" id="{A2956A52-FB04-21E2-4E9A-0013B8CE9C6F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" name="Google Shape;453;p32">
                <a:extLst>
                  <a:ext uri="{FF2B5EF4-FFF2-40B4-BE49-F238E27FC236}">
                    <a16:creationId xmlns:a16="http://schemas.microsoft.com/office/drawing/2014/main" id="{3148B471-180C-102D-BCCE-E7FC3C9B1212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oogle Shape;454;p32">
                <a:extLst>
                  <a:ext uri="{FF2B5EF4-FFF2-40B4-BE49-F238E27FC236}">
                    <a16:creationId xmlns:a16="http://schemas.microsoft.com/office/drawing/2014/main" id="{5AEFE6E0-4C2A-391B-7575-305A83AB0F78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2328" name="Google Shape;455;p32">
                  <a:extLst>
                    <a:ext uri="{FF2B5EF4-FFF2-40B4-BE49-F238E27FC236}">
                      <a16:creationId xmlns:a16="http://schemas.microsoft.com/office/drawing/2014/main" id="{1B231263-A157-B392-070A-CA4E66A88826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456;p32">
                  <a:extLst>
                    <a:ext uri="{FF2B5EF4-FFF2-40B4-BE49-F238E27FC236}">
                      <a16:creationId xmlns:a16="http://schemas.microsoft.com/office/drawing/2014/main" id="{BCF5B37B-AEF4-E04C-D3D0-95D756767806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457;p32">
                  <a:extLst>
                    <a:ext uri="{FF2B5EF4-FFF2-40B4-BE49-F238E27FC236}">
                      <a16:creationId xmlns:a16="http://schemas.microsoft.com/office/drawing/2014/main" id="{57F41521-8B10-A331-F7FF-0261996238F8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458;p32">
                  <a:extLst>
                    <a:ext uri="{FF2B5EF4-FFF2-40B4-BE49-F238E27FC236}">
                      <a16:creationId xmlns:a16="http://schemas.microsoft.com/office/drawing/2014/main" id="{8D7C2C3C-185C-FF93-6E9C-3E2EE2A6EE9F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459;p32">
                  <a:extLst>
                    <a:ext uri="{FF2B5EF4-FFF2-40B4-BE49-F238E27FC236}">
                      <a16:creationId xmlns:a16="http://schemas.microsoft.com/office/drawing/2014/main" id="{413A655D-5FA6-9908-D5C0-86915A47B0B4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460;p32">
                  <a:extLst>
                    <a:ext uri="{FF2B5EF4-FFF2-40B4-BE49-F238E27FC236}">
                      <a16:creationId xmlns:a16="http://schemas.microsoft.com/office/drawing/2014/main" id="{085B9821-75CB-7EE9-CF22-97449300362D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461;p32">
                  <a:extLst>
                    <a:ext uri="{FF2B5EF4-FFF2-40B4-BE49-F238E27FC236}">
                      <a16:creationId xmlns:a16="http://schemas.microsoft.com/office/drawing/2014/main" id="{5701B735-277F-BFCC-F4B5-0C67ED483880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462;p32">
                  <a:extLst>
                    <a:ext uri="{FF2B5EF4-FFF2-40B4-BE49-F238E27FC236}">
                      <a16:creationId xmlns:a16="http://schemas.microsoft.com/office/drawing/2014/main" id="{92AAC667-E686-D3B2-95F4-DB7904CA8EF3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463;p32">
                  <a:extLst>
                    <a:ext uri="{FF2B5EF4-FFF2-40B4-BE49-F238E27FC236}">
                      <a16:creationId xmlns:a16="http://schemas.microsoft.com/office/drawing/2014/main" id="{8F1E568C-EC8C-6CB6-A2EB-87900699E4D8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464;p32">
                  <a:extLst>
                    <a:ext uri="{FF2B5EF4-FFF2-40B4-BE49-F238E27FC236}">
                      <a16:creationId xmlns:a16="http://schemas.microsoft.com/office/drawing/2014/main" id="{BC63BC8B-D7DF-B7F6-9039-4EF1F14AE354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465;p32">
                  <a:extLst>
                    <a:ext uri="{FF2B5EF4-FFF2-40B4-BE49-F238E27FC236}">
                      <a16:creationId xmlns:a16="http://schemas.microsoft.com/office/drawing/2014/main" id="{E0A1A9D1-8005-71B2-F32C-1FC802E8518D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466;p32">
                  <a:extLst>
                    <a:ext uri="{FF2B5EF4-FFF2-40B4-BE49-F238E27FC236}">
                      <a16:creationId xmlns:a16="http://schemas.microsoft.com/office/drawing/2014/main" id="{EC74EE4D-3EBF-8B8B-E97D-85A888967CEF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467;p32">
                  <a:extLst>
                    <a:ext uri="{FF2B5EF4-FFF2-40B4-BE49-F238E27FC236}">
                      <a16:creationId xmlns:a16="http://schemas.microsoft.com/office/drawing/2014/main" id="{A9C4229D-049A-A981-7339-BD9070D5E30D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468;p32">
                <a:extLst>
                  <a:ext uri="{FF2B5EF4-FFF2-40B4-BE49-F238E27FC236}">
                    <a16:creationId xmlns:a16="http://schemas.microsoft.com/office/drawing/2014/main" id="{CA38CA24-E4F4-3F4C-C41C-3168EF04E833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2316" name="Google Shape;469;p32">
                  <a:extLst>
                    <a:ext uri="{FF2B5EF4-FFF2-40B4-BE49-F238E27FC236}">
                      <a16:creationId xmlns:a16="http://schemas.microsoft.com/office/drawing/2014/main" id="{75E46BEB-7ED7-9921-2A5D-417364F34BF7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470;p32">
                  <a:extLst>
                    <a:ext uri="{FF2B5EF4-FFF2-40B4-BE49-F238E27FC236}">
                      <a16:creationId xmlns:a16="http://schemas.microsoft.com/office/drawing/2014/main" id="{018C87A3-71E2-E83E-4F71-4677719EB3E6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471;p32">
                  <a:extLst>
                    <a:ext uri="{FF2B5EF4-FFF2-40B4-BE49-F238E27FC236}">
                      <a16:creationId xmlns:a16="http://schemas.microsoft.com/office/drawing/2014/main" id="{F89CF52D-A57E-986B-F28F-4063544C33D0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472;p32">
                  <a:extLst>
                    <a:ext uri="{FF2B5EF4-FFF2-40B4-BE49-F238E27FC236}">
                      <a16:creationId xmlns:a16="http://schemas.microsoft.com/office/drawing/2014/main" id="{516EAA68-19CA-B97F-E8CD-6C36CE2A889E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0" name="Google Shape;473;p32">
                  <a:extLst>
                    <a:ext uri="{FF2B5EF4-FFF2-40B4-BE49-F238E27FC236}">
                      <a16:creationId xmlns:a16="http://schemas.microsoft.com/office/drawing/2014/main" id="{52B8719E-3658-2A28-2360-618D5D5576AD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474;p32">
                  <a:extLst>
                    <a:ext uri="{FF2B5EF4-FFF2-40B4-BE49-F238E27FC236}">
                      <a16:creationId xmlns:a16="http://schemas.microsoft.com/office/drawing/2014/main" id="{DC4BC60B-AC4E-9706-D45F-BFA2DFD9BB01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475;p32">
                  <a:extLst>
                    <a:ext uri="{FF2B5EF4-FFF2-40B4-BE49-F238E27FC236}">
                      <a16:creationId xmlns:a16="http://schemas.microsoft.com/office/drawing/2014/main" id="{EDC88AAC-7838-C678-3F8E-FC6273C1E58C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476;p32">
                  <a:extLst>
                    <a:ext uri="{FF2B5EF4-FFF2-40B4-BE49-F238E27FC236}">
                      <a16:creationId xmlns:a16="http://schemas.microsoft.com/office/drawing/2014/main" id="{A3A846CF-55FA-39CF-0AAA-046FAB052A70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477;p32">
                  <a:extLst>
                    <a:ext uri="{FF2B5EF4-FFF2-40B4-BE49-F238E27FC236}">
                      <a16:creationId xmlns:a16="http://schemas.microsoft.com/office/drawing/2014/main" id="{AD9B21B6-760A-1A7B-D837-4DE1A66F70F2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478;p32">
                  <a:extLst>
                    <a:ext uri="{FF2B5EF4-FFF2-40B4-BE49-F238E27FC236}">
                      <a16:creationId xmlns:a16="http://schemas.microsoft.com/office/drawing/2014/main" id="{2CBBB81D-2EFF-0796-C947-EE124F58613F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479;p32">
                  <a:extLst>
                    <a:ext uri="{FF2B5EF4-FFF2-40B4-BE49-F238E27FC236}">
                      <a16:creationId xmlns:a16="http://schemas.microsoft.com/office/drawing/2014/main" id="{2F79079C-E3B6-7ECF-2E7F-038110E278A0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480;p32">
                  <a:extLst>
                    <a:ext uri="{FF2B5EF4-FFF2-40B4-BE49-F238E27FC236}">
                      <a16:creationId xmlns:a16="http://schemas.microsoft.com/office/drawing/2014/main" id="{DE999799-15FF-C660-7891-EE3B6B44610E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481;p32">
                <a:extLst>
                  <a:ext uri="{FF2B5EF4-FFF2-40B4-BE49-F238E27FC236}">
                    <a16:creationId xmlns:a16="http://schemas.microsoft.com/office/drawing/2014/main" id="{AD540C22-89D1-AB81-8E5C-D2C5DD14E145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1" name="Google Shape;482;p32">
                  <a:extLst>
                    <a:ext uri="{FF2B5EF4-FFF2-40B4-BE49-F238E27FC236}">
                      <a16:creationId xmlns:a16="http://schemas.microsoft.com/office/drawing/2014/main" id="{40F3AD2D-E693-0DA0-16E2-0083AF72D9C9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483;p32">
                  <a:extLst>
                    <a:ext uri="{FF2B5EF4-FFF2-40B4-BE49-F238E27FC236}">
                      <a16:creationId xmlns:a16="http://schemas.microsoft.com/office/drawing/2014/main" id="{A7186070-81CA-CAD5-CE88-13314D43961C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484;p32">
                  <a:extLst>
                    <a:ext uri="{FF2B5EF4-FFF2-40B4-BE49-F238E27FC236}">
                      <a16:creationId xmlns:a16="http://schemas.microsoft.com/office/drawing/2014/main" id="{4196F61A-47A5-E642-92B2-8868EAFF0C17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485;p32">
                  <a:extLst>
                    <a:ext uri="{FF2B5EF4-FFF2-40B4-BE49-F238E27FC236}">
                      <a16:creationId xmlns:a16="http://schemas.microsoft.com/office/drawing/2014/main" id="{87F999CD-2239-C9C1-0A05-DDA640C957AA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86;p32">
                  <a:extLst>
                    <a:ext uri="{FF2B5EF4-FFF2-40B4-BE49-F238E27FC236}">
                      <a16:creationId xmlns:a16="http://schemas.microsoft.com/office/drawing/2014/main" id="{12EBD37A-E6DC-1285-1B40-CBB239A6ADD4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7;p32">
                  <a:extLst>
                    <a:ext uri="{FF2B5EF4-FFF2-40B4-BE49-F238E27FC236}">
                      <a16:creationId xmlns:a16="http://schemas.microsoft.com/office/drawing/2014/main" id="{A552CD41-E8DA-3C68-F414-D5CE0274D760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8;p32">
                  <a:extLst>
                    <a:ext uri="{FF2B5EF4-FFF2-40B4-BE49-F238E27FC236}">
                      <a16:creationId xmlns:a16="http://schemas.microsoft.com/office/drawing/2014/main" id="{2F500705-72C5-2178-3E0C-AB6EC6C81BD8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9;p32">
                  <a:extLst>
                    <a:ext uri="{FF2B5EF4-FFF2-40B4-BE49-F238E27FC236}">
                      <a16:creationId xmlns:a16="http://schemas.microsoft.com/office/drawing/2014/main" id="{4B23F619-B9AA-FB5A-8A45-DEB92D470A83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90;p32">
                  <a:extLst>
                    <a:ext uri="{FF2B5EF4-FFF2-40B4-BE49-F238E27FC236}">
                      <a16:creationId xmlns:a16="http://schemas.microsoft.com/office/drawing/2014/main" id="{9FE40846-80E6-A790-31B5-EFC6514B0C5C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91;p32">
                  <a:extLst>
                    <a:ext uri="{FF2B5EF4-FFF2-40B4-BE49-F238E27FC236}">
                      <a16:creationId xmlns:a16="http://schemas.microsoft.com/office/drawing/2014/main" id="{21DCD686-8610-068B-A0D2-4A4EA93F9C05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92;p32">
                  <a:extLst>
                    <a:ext uri="{FF2B5EF4-FFF2-40B4-BE49-F238E27FC236}">
                      <a16:creationId xmlns:a16="http://schemas.microsoft.com/office/drawing/2014/main" id="{95A8A7EF-98E9-8110-52C7-D993F29F5850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93;p32">
                  <a:extLst>
                    <a:ext uri="{FF2B5EF4-FFF2-40B4-BE49-F238E27FC236}">
                      <a16:creationId xmlns:a16="http://schemas.microsoft.com/office/drawing/2014/main" id="{45FD8C97-7B46-912F-B265-8E3A193C064F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4;p32">
                  <a:extLst>
                    <a:ext uri="{FF2B5EF4-FFF2-40B4-BE49-F238E27FC236}">
                      <a16:creationId xmlns:a16="http://schemas.microsoft.com/office/drawing/2014/main" id="{1C45A405-C006-2833-E913-0378EB9F9241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5;p32">
                  <a:extLst>
                    <a:ext uri="{FF2B5EF4-FFF2-40B4-BE49-F238E27FC236}">
                      <a16:creationId xmlns:a16="http://schemas.microsoft.com/office/drawing/2014/main" id="{D339DBCD-1EF5-95A0-A8D5-5F88A29B3EAE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6;p32">
                  <a:extLst>
                    <a:ext uri="{FF2B5EF4-FFF2-40B4-BE49-F238E27FC236}">
                      <a16:creationId xmlns:a16="http://schemas.microsoft.com/office/drawing/2014/main" id="{D8418462-2350-DC2B-F341-6CAF9974C186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7;p32">
                  <a:extLst>
                    <a:ext uri="{FF2B5EF4-FFF2-40B4-BE49-F238E27FC236}">
                      <a16:creationId xmlns:a16="http://schemas.microsoft.com/office/drawing/2014/main" id="{69F86C58-6CA1-E924-29C8-EF4BAB944D29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8;p32">
                  <a:extLst>
                    <a:ext uri="{FF2B5EF4-FFF2-40B4-BE49-F238E27FC236}">
                      <a16:creationId xmlns:a16="http://schemas.microsoft.com/office/drawing/2014/main" id="{DCFF5539-ADDE-051B-2651-C0FEB8503D6F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9;p32">
                  <a:extLst>
                    <a:ext uri="{FF2B5EF4-FFF2-40B4-BE49-F238E27FC236}">
                      <a16:creationId xmlns:a16="http://schemas.microsoft.com/office/drawing/2014/main" id="{9610E0A6-F4D8-B426-8C1D-1B3F357B2022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00;p32">
                  <a:extLst>
                    <a:ext uri="{FF2B5EF4-FFF2-40B4-BE49-F238E27FC236}">
                      <a16:creationId xmlns:a16="http://schemas.microsoft.com/office/drawing/2014/main" id="{1DCA339B-4BF6-5815-30F4-7988FB6CE939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01;p32">
                  <a:extLst>
                    <a:ext uri="{FF2B5EF4-FFF2-40B4-BE49-F238E27FC236}">
                      <a16:creationId xmlns:a16="http://schemas.microsoft.com/office/drawing/2014/main" id="{6A80798A-8CC2-8AA3-417D-49CAB3AABF35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02;p32">
                  <a:extLst>
                    <a:ext uri="{FF2B5EF4-FFF2-40B4-BE49-F238E27FC236}">
                      <a16:creationId xmlns:a16="http://schemas.microsoft.com/office/drawing/2014/main" id="{5F1C4471-C957-9045-2459-B57251027ED2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503;p32">
                  <a:extLst>
                    <a:ext uri="{FF2B5EF4-FFF2-40B4-BE49-F238E27FC236}">
                      <a16:creationId xmlns:a16="http://schemas.microsoft.com/office/drawing/2014/main" id="{882FBA4A-299F-8D7C-4A83-F1888EF91E6F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504;p32">
                  <a:extLst>
                    <a:ext uri="{FF2B5EF4-FFF2-40B4-BE49-F238E27FC236}">
                      <a16:creationId xmlns:a16="http://schemas.microsoft.com/office/drawing/2014/main" id="{1D8557B6-ACA5-1F89-4B85-B59B2CE22E1A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505;p32">
                  <a:extLst>
                    <a:ext uri="{FF2B5EF4-FFF2-40B4-BE49-F238E27FC236}">
                      <a16:creationId xmlns:a16="http://schemas.microsoft.com/office/drawing/2014/main" id="{34093AC9-EF38-2C92-A280-42239174A2A3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506;p32">
                  <a:extLst>
                    <a:ext uri="{FF2B5EF4-FFF2-40B4-BE49-F238E27FC236}">
                      <a16:creationId xmlns:a16="http://schemas.microsoft.com/office/drawing/2014/main" id="{ABF0D977-610A-00C4-5923-4CC75BCC77CC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507;p32">
                  <a:extLst>
                    <a:ext uri="{FF2B5EF4-FFF2-40B4-BE49-F238E27FC236}">
                      <a16:creationId xmlns:a16="http://schemas.microsoft.com/office/drawing/2014/main" id="{26B1EB75-487A-DCA4-2979-5137357C1CCB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508;p32">
                  <a:extLst>
                    <a:ext uri="{FF2B5EF4-FFF2-40B4-BE49-F238E27FC236}">
                      <a16:creationId xmlns:a16="http://schemas.microsoft.com/office/drawing/2014/main" id="{E89456C1-6C6B-04D1-AD83-8EDC589895D8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509;p32">
                  <a:extLst>
                    <a:ext uri="{FF2B5EF4-FFF2-40B4-BE49-F238E27FC236}">
                      <a16:creationId xmlns:a16="http://schemas.microsoft.com/office/drawing/2014/main" id="{A01F396B-D488-CB2D-A348-089A3B0B945F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510;p32">
                  <a:extLst>
                    <a:ext uri="{FF2B5EF4-FFF2-40B4-BE49-F238E27FC236}">
                      <a16:creationId xmlns:a16="http://schemas.microsoft.com/office/drawing/2014/main" id="{8A98D49B-A87D-8C7A-193F-915CECB62CB4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511;p32">
                  <a:extLst>
                    <a:ext uri="{FF2B5EF4-FFF2-40B4-BE49-F238E27FC236}">
                      <a16:creationId xmlns:a16="http://schemas.microsoft.com/office/drawing/2014/main" id="{0D32CD07-A13D-6B34-BF06-A0302BAD70F6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512;p32">
                  <a:extLst>
                    <a:ext uri="{FF2B5EF4-FFF2-40B4-BE49-F238E27FC236}">
                      <a16:creationId xmlns:a16="http://schemas.microsoft.com/office/drawing/2014/main" id="{1EB3028F-2D49-CFDA-92F1-F458AD7069A3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513;p32">
                  <a:extLst>
                    <a:ext uri="{FF2B5EF4-FFF2-40B4-BE49-F238E27FC236}">
                      <a16:creationId xmlns:a16="http://schemas.microsoft.com/office/drawing/2014/main" id="{3B91C185-F599-DB55-EB04-EB32466ADA51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514;p32">
                  <a:extLst>
                    <a:ext uri="{FF2B5EF4-FFF2-40B4-BE49-F238E27FC236}">
                      <a16:creationId xmlns:a16="http://schemas.microsoft.com/office/drawing/2014/main" id="{A2451405-A260-C060-74B0-488312083AF3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34"/>
          <p:cNvGrpSpPr/>
          <p:nvPr/>
        </p:nvGrpSpPr>
        <p:grpSpPr>
          <a:xfrm>
            <a:off x="662369" y="1512680"/>
            <a:ext cx="2023682" cy="3162585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0D4D87CF-5F07-4CFD-36CE-E0F56269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889" y="1301069"/>
            <a:ext cx="525356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6G Potential: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Predictions for faster, more reliable networks with even lower latency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Application Expansion: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AI integration, space communications, and ultra-precision operations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C7D0D-9044-359B-8194-DD60E524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4" y="468235"/>
            <a:ext cx="7419475" cy="79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2FCA5-DED8-37A3-D661-BD4BBB7A5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38" y="113437"/>
            <a:ext cx="6535478" cy="792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438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DM Sans</vt:lpstr>
      <vt:lpstr>Centaur</vt:lpstr>
      <vt:lpstr>Modern No. 20</vt:lpstr>
      <vt:lpstr>Cambria Math</vt:lpstr>
      <vt:lpstr>Viga</vt:lpstr>
      <vt:lpstr>Cyber Security Business Plan</vt:lpstr>
      <vt:lpstr>5G Technology  in Military Operations</vt:lpstr>
      <vt:lpstr>PowerPoint Presentation</vt:lpstr>
      <vt:lpstr>Importance of Communication in Military Operations</vt:lpstr>
      <vt:lpstr>PowerPoint Presentation</vt:lpstr>
      <vt:lpstr>Private Military Communication Networks</vt:lpstr>
      <vt:lpstr>Key Use Cases in Military Operations</vt:lpstr>
      <vt:lpstr>Cybersecurity in 5G for Military</vt:lpstr>
      <vt:lpstr>Challenges of Implementing 5G in Military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saif said</dc:creator>
  <cp:lastModifiedBy>Dania Momen Hamama</cp:lastModifiedBy>
  <cp:revision>4</cp:revision>
  <dcterms:modified xsi:type="dcterms:W3CDTF">2024-10-28T21:21:42Z</dcterms:modified>
</cp:coreProperties>
</file>