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578725" cy="10223500"/>
  <p:notesSz cx="9928225" cy="6797675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405" y="1673152"/>
            <a:ext cx="6441916" cy="3559293"/>
          </a:xfrm>
        </p:spPr>
        <p:txBody>
          <a:bodyPr anchor="b"/>
          <a:lstStyle>
            <a:lvl1pPr algn="ctr">
              <a:defRPr sz="49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341" y="5369705"/>
            <a:ext cx="5684044" cy="2468312"/>
          </a:xfrm>
        </p:spPr>
        <p:txBody>
          <a:bodyPr/>
          <a:lstStyle>
            <a:lvl1pPr marL="0" indent="0" algn="ctr">
              <a:buNone/>
              <a:defRPr sz="1989"/>
            </a:lvl1pPr>
            <a:lvl2pPr marL="378927" indent="0" algn="ctr">
              <a:buNone/>
              <a:defRPr sz="1658"/>
            </a:lvl2pPr>
            <a:lvl3pPr marL="757855" indent="0" algn="ctr">
              <a:buNone/>
              <a:defRPr sz="1492"/>
            </a:lvl3pPr>
            <a:lvl4pPr marL="1136782" indent="0" algn="ctr">
              <a:buNone/>
              <a:defRPr sz="1326"/>
            </a:lvl4pPr>
            <a:lvl5pPr marL="1515709" indent="0" algn="ctr">
              <a:buNone/>
              <a:defRPr sz="1326"/>
            </a:lvl5pPr>
            <a:lvl6pPr marL="1894637" indent="0" algn="ctr">
              <a:buNone/>
              <a:defRPr sz="1326"/>
            </a:lvl6pPr>
            <a:lvl7pPr marL="2273564" indent="0" algn="ctr">
              <a:buNone/>
              <a:defRPr sz="1326"/>
            </a:lvl7pPr>
            <a:lvl8pPr marL="2652492" indent="0" algn="ctr">
              <a:buNone/>
              <a:defRPr sz="1326"/>
            </a:lvl8pPr>
            <a:lvl9pPr marL="3031419" indent="0" algn="ctr">
              <a:buNone/>
              <a:defRPr sz="132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90917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17695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23525" y="544307"/>
            <a:ext cx="1634163" cy="86639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038" y="544307"/>
            <a:ext cx="4807754" cy="86639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9049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59070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91" y="2548778"/>
            <a:ext cx="6536650" cy="4252691"/>
          </a:xfrm>
        </p:spPr>
        <p:txBody>
          <a:bodyPr anchor="b"/>
          <a:lstStyle>
            <a:lvl1pPr>
              <a:defRPr sz="49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091" y="6841702"/>
            <a:ext cx="6536650" cy="2236390"/>
          </a:xfrm>
        </p:spPr>
        <p:txBody>
          <a:bodyPr/>
          <a:lstStyle>
            <a:lvl1pPr marL="0" indent="0">
              <a:buNone/>
              <a:defRPr sz="1989">
                <a:solidFill>
                  <a:schemeClr val="tx1"/>
                </a:solidFill>
              </a:defRPr>
            </a:lvl1pPr>
            <a:lvl2pPr marL="37892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2pPr>
            <a:lvl3pPr marL="757855" indent="0">
              <a:buNone/>
              <a:defRPr sz="1492">
                <a:solidFill>
                  <a:schemeClr val="tx1">
                    <a:tint val="75000"/>
                  </a:schemeClr>
                </a:solidFill>
              </a:defRPr>
            </a:lvl3pPr>
            <a:lvl4pPr marL="1136782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4pPr>
            <a:lvl5pPr marL="1515709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5pPr>
            <a:lvl6pPr marL="1894637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6pPr>
            <a:lvl7pPr marL="2273564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7pPr>
            <a:lvl8pPr marL="2652492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8pPr>
            <a:lvl9pPr marL="3031419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18291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037" y="2721533"/>
            <a:ext cx="3220958" cy="64867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6730" y="2721533"/>
            <a:ext cx="3220958" cy="64867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96752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25" y="544309"/>
            <a:ext cx="6536650" cy="19760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26" y="2506178"/>
            <a:ext cx="3206155" cy="1228239"/>
          </a:xfrm>
        </p:spPr>
        <p:txBody>
          <a:bodyPr anchor="b"/>
          <a:lstStyle>
            <a:lvl1pPr marL="0" indent="0">
              <a:buNone/>
              <a:defRPr sz="1989" b="1"/>
            </a:lvl1pPr>
            <a:lvl2pPr marL="378927" indent="0">
              <a:buNone/>
              <a:defRPr sz="1658" b="1"/>
            </a:lvl2pPr>
            <a:lvl3pPr marL="757855" indent="0">
              <a:buNone/>
              <a:defRPr sz="1492" b="1"/>
            </a:lvl3pPr>
            <a:lvl4pPr marL="1136782" indent="0">
              <a:buNone/>
              <a:defRPr sz="1326" b="1"/>
            </a:lvl4pPr>
            <a:lvl5pPr marL="1515709" indent="0">
              <a:buNone/>
              <a:defRPr sz="1326" b="1"/>
            </a:lvl5pPr>
            <a:lvl6pPr marL="1894637" indent="0">
              <a:buNone/>
              <a:defRPr sz="1326" b="1"/>
            </a:lvl6pPr>
            <a:lvl7pPr marL="2273564" indent="0">
              <a:buNone/>
              <a:defRPr sz="1326" b="1"/>
            </a:lvl7pPr>
            <a:lvl8pPr marL="2652492" indent="0">
              <a:buNone/>
              <a:defRPr sz="1326" b="1"/>
            </a:lvl8pPr>
            <a:lvl9pPr marL="3031419" indent="0">
              <a:buNone/>
              <a:defRPr sz="1326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26" y="3734418"/>
            <a:ext cx="3206155" cy="549276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6730" y="2506178"/>
            <a:ext cx="3221945" cy="1228239"/>
          </a:xfrm>
        </p:spPr>
        <p:txBody>
          <a:bodyPr anchor="b"/>
          <a:lstStyle>
            <a:lvl1pPr marL="0" indent="0">
              <a:buNone/>
              <a:defRPr sz="1989" b="1"/>
            </a:lvl1pPr>
            <a:lvl2pPr marL="378927" indent="0">
              <a:buNone/>
              <a:defRPr sz="1658" b="1"/>
            </a:lvl2pPr>
            <a:lvl3pPr marL="757855" indent="0">
              <a:buNone/>
              <a:defRPr sz="1492" b="1"/>
            </a:lvl3pPr>
            <a:lvl4pPr marL="1136782" indent="0">
              <a:buNone/>
              <a:defRPr sz="1326" b="1"/>
            </a:lvl4pPr>
            <a:lvl5pPr marL="1515709" indent="0">
              <a:buNone/>
              <a:defRPr sz="1326" b="1"/>
            </a:lvl5pPr>
            <a:lvl6pPr marL="1894637" indent="0">
              <a:buNone/>
              <a:defRPr sz="1326" b="1"/>
            </a:lvl6pPr>
            <a:lvl7pPr marL="2273564" indent="0">
              <a:buNone/>
              <a:defRPr sz="1326" b="1"/>
            </a:lvl7pPr>
            <a:lvl8pPr marL="2652492" indent="0">
              <a:buNone/>
              <a:defRPr sz="1326" b="1"/>
            </a:lvl8pPr>
            <a:lvl9pPr marL="3031419" indent="0">
              <a:buNone/>
              <a:defRPr sz="1326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6730" y="3734418"/>
            <a:ext cx="3221945" cy="549276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98090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247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70371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25" y="681567"/>
            <a:ext cx="2444336" cy="2385483"/>
          </a:xfrm>
        </p:spPr>
        <p:txBody>
          <a:bodyPr anchor="b"/>
          <a:lstStyle>
            <a:lvl1pPr>
              <a:defRPr sz="26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945" y="1471997"/>
            <a:ext cx="3836730" cy="7265311"/>
          </a:xfrm>
        </p:spPr>
        <p:txBody>
          <a:bodyPr/>
          <a:lstStyle>
            <a:lvl1pPr>
              <a:defRPr sz="2652"/>
            </a:lvl1pPr>
            <a:lvl2pPr>
              <a:defRPr sz="2321"/>
            </a:lvl2pPr>
            <a:lvl3pPr>
              <a:defRPr sz="1989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25" y="3067050"/>
            <a:ext cx="2444336" cy="5682090"/>
          </a:xfrm>
        </p:spPr>
        <p:txBody>
          <a:bodyPr/>
          <a:lstStyle>
            <a:lvl1pPr marL="0" indent="0">
              <a:buNone/>
              <a:defRPr sz="1326"/>
            </a:lvl1pPr>
            <a:lvl2pPr marL="378927" indent="0">
              <a:buNone/>
              <a:defRPr sz="1160"/>
            </a:lvl2pPr>
            <a:lvl3pPr marL="757855" indent="0">
              <a:buNone/>
              <a:defRPr sz="995"/>
            </a:lvl3pPr>
            <a:lvl4pPr marL="1136782" indent="0">
              <a:buNone/>
              <a:defRPr sz="829"/>
            </a:lvl4pPr>
            <a:lvl5pPr marL="1515709" indent="0">
              <a:buNone/>
              <a:defRPr sz="829"/>
            </a:lvl5pPr>
            <a:lvl6pPr marL="1894637" indent="0">
              <a:buNone/>
              <a:defRPr sz="829"/>
            </a:lvl6pPr>
            <a:lvl7pPr marL="2273564" indent="0">
              <a:buNone/>
              <a:defRPr sz="829"/>
            </a:lvl7pPr>
            <a:lvl8pPr marL="2652492" indent="0">
              <a:buNone/>
              <a:defRPr sz="829"/>
            </a:lvl8pPr>
            <a:lvl9pPr marL="3031419" indent="0">
              <a:buNone/>
              <a:defRPr sz="82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7250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25" y="681567"/>
            <a:ext cx="2444336" cy="2385483"/>
          </a:xfrm>
        </p:spPr>
        <p:txBody>
          <a:bodyPr anchor="b"/>
          <a:lstStyle>
            <a:lvl1pPr>
              <a:defRPr sz="26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1945" y="1471997"/>
            <a:ext cx="3836730" cy="7265311"/>
          </a:xfrm>
        </p:spPr>
        <p:txBody>
          <a:bodyPr anchor="t"/>
          <a:lstStyle>
            <a:lvl1pPr marL="0" indent="0">
              <a:buNone/>
              <a:defRPr sz="2652"/>
            </a:lvl1pPr>
            <a:lvl2pPr marL="378927" indent="0">
              <a:buNone/>
              <a:defRPr sz="2321"/>
            </a:lvl2pPr>
            <a:lvl3pPr marL="757855" indent="0">
              <a:buNone/>
              <a:defRPr sz="1989"/>
            </a:lvl3pPr>
            <a:lvl4pPr marL="1136782" indent="0">
              <a:buNone/>
              <a:defRPr sz="1658"/>
            </a:lvl4pPr>
            <a:lvl5pPr marL="1515709" indent="0">
              <a:buNone/>
              <a:defRPr sz="1658"/>
            </a:lvl5pPr>
            <a:lvl6pPr marL="1894637" indent="0">
              <a:buNone/>
              <a:defRPr sz="1658"/>
            </a:lvl6pPr>
            <a:lvl7pPr marL="2273564" indent="0">
              <a:buNone/>
              <a:defRPr sz="1658"/>
            </a:lvl7pPr>
            <a:lvl8pPr marL="2652492" indent="0">
              <a:buNone/>
              <a:defRPr sz="1658"/>
            </a:lvl8pPr>
            <a:lvl9pPr marL="3031419" indent="0">
              <a:buNone/>
              <a:defRPr sz="1658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25" y="3067050"/>
            <a:ext cx="2444336" cy="5682090"/>
          </a:xfrm>
        </p:spPr>
        <p:txBody>
          <a:bodyPr/>
          <a:lstStyle>
            <a:lvl1pPr marL="0" indent="0">
              <a:buNone/>
              <a:defRPr sz="1326"/>
            </a:lvl1pPr>
            <a:lvl2pPr marL="378927" indent="0">
              <a:buNone/>
              <a:defRPr sz="1160"/>
            </a:lvl2pPr>
            <a:lvl3pPr marL="757855" indent="0">
              <a:buNone/>
              <a:defRPr sz="995"/>
            </a:lvl3pPr>
            <a:lvl4pPr marL="1136782" indent="0">
              <a:buNone/>
              <a:defRPr sz="829"/>
            </a:lvl4pPr>
            <a:lvl5pPr marL="1515709" indent="0">
              <a:buNone/>
              <a:defRPr sz="829"/>
            </a:lvl5pPr>
            <a:lvl6pPr marL="1894637" indent="0">
              <a:buNone/>
              <a:defRPr sz="829"/>
            </a:lvl6pPr>
            <a:lvl7pPr marL="2273564" indent="0">
              <a:buNone/>
              <a:defRPr sz="829"/>
            </a:lvl7pPr>
            <a:lvl8pPr marL="2652492" indent="0">
              <a:buNone/>
              <a:defRPr sz="829"/>
            </a:lvl8pPr>
            <a:lvl9pPr marL="3031419" indent="0">
              <a:buNone/>
              <a:defRPr sz="82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5743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038" y="544309"/>
            <a:ext cx="6536650" cy="197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038" y="2721533"/>
            <a:ext cx="6536650" cy="6486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037" y="9475672"/>
            <a:ext cx="1705213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96B4-E035-4F90-9241-5CB6DB732974}" type="datetimeFigureOut">
              <a:rPr lang="es-HN" smtClean="0"/>
              <a:t>29/05/2019</a:t>
            </a:fld>
            <a:endParaRPr lang="es-H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0453" y="9475672"/>
            <a:ext cx="2557820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475" y="9475672"/>
            <a:ext cx="1705213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D58F-6F37-4C49-9E1A-0BDB147A8D20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1040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7855" rtl="0" eaLnBrk="1" latinLnBrk="0" hangingPunct="1">
        <a:lnSpc>
          <a:spcPct val="90000"/>
        </a:lnSpc>
        <a:spcBef>
          <a:spcPct val="0"/>
        </a:spcBef>
        <a:buNone/>
        <a:defRPr sz="36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464" indent="-189464" algn="l" defTabSz="757855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321" kern="1200">
          <a:solidFill>
            <a:schemeClr val="tx1"/>
          </a:solidFill>
          <a:latin typeface="+mn-lt"/>
          <a:ea typeface="+mn-ea"/>
          <a:cs typeface="+mn-cs"/>
        </a:defRPr>
      </a:lvl1pPr>
      <a:lvl2pPr marL="568391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2pPr>
      <a:lvl3pPr marL="947318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326246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4pPr>
      <a:lvl5pPr marL="1705173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5pPr>
      <a:lvl6pPr marL="2084100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6pPr>
      <a:lvl7pPr marL="2463028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8pPr>
      <a:lvl9pPr marL="3220883" indent="-189464" algn="l" defTabSz="757855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1pPr>
      <a:lvl2pPr marL="378927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2pPr>
      <a:lvl3pPr marL="757855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3pPr>
      <a:lvl4pPr marL="1136782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4pPr>
      <a:lvl5pPr marL="1515709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5pPr>
      <a:lvl6pPr marL="1894637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6pPr>
      <a:lvl7pPr marL="2273564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7pPr>
      <a:lvl8pPr marL="2652492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8pPr>
      <a:lvl9pPr marL="3031419" algn="l" defTabSz="757855" rtl="0" eaLnBrk="1" latinLnBrk="0" hangingPunct="1">
        <a:defRPr sz="14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zvnkWBxpMYw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youtu.be/S78vIi1kg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egkOLUiEdx4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youtu.be/JjStZwnAX0M" TargetMode="External"/><Relationship Id="rId10" Type="http://schemas.openxmlformats.org/officeDocument/2006/relationships/hyperlink" Target="https://youtu.be/Xa9yXFKWH4w" TargetMode="External"/><Relationship Id="rId4" Type="http://schemas.openxmlformats.org/officeDocument/2006/relationships/hyperlink" Target="https://youtu.be/le1RH90PvNA" TargetMode="External"/><Relationship Id="rId9" Type="http://schemas.openxmlformats.org/officeDocument/2006/relationships/hyperlink" Target="https://youtu.be/MgLsIQNZTV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E50ED8-3712-4D35-877F-47D9EF169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9" y="660931"/>
            <a:ext cx="3723832" cy="1124997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473B5A0-E6C9-4479-B3C9-E4C6456506C6}"/>
              </a:ext>
            </a:extLst>
          </p:cNvPr>
          <p:cNvSpPr/>
          <p:nvPr/>
        </p:nvSpPr>
        <p:spPr>
          <a:xfrm>
            <a:off x="312750" y="2267644"/>
            <a:ext cx="6953222" cy="956094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b="1" dirty="0">
                <a:highlight>
                  <a:srgbClr val="FFFF00"/>
                </a:highlight>
              </a:rPr>
              <a:t>Titulo de la campaña</a:t>
            </a: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C0A31C6A-E9B1-4C7A-A503-E349B7466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7" b="27810"/>
          <a:stretch/>
        </p:blipFill>
        <p:spPr bwMode="auto">
          <a:xfrm>
            <a:off x="4398677" y="392870"/>
            <a:ext cx="2842215" cy="158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1177D4A-835C-4F34-A299-DBF58FAA1200}"/>
              </a:ext>
            </a:extLst>
          </p:cNvPr>
          <p:cNvSpPr txBox="1"/>
          <p:nvPr/>
        </p:nvSpPr>
        <p:spPr>
          <a:xfrm>
            <a:off x="229651" y="3331078"/>
            <a:ext cx="70112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continuación una lista de direcciones URL, de videos relacionados a “ofrecer una atención de calidad a nuestros afiliados”:</a:t>
            </a:r>
          </a:p>
          <a:p>
            <a:pPr marL="342900" indent="-342900">
              <a:buAutoNum type="arabicPeriod"/>
            </a:pP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https://youtu.be/le1RH90PvNA</a:t>
            </a: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https://youtu.be/JjStZwnAX0M</a:t>
            </a: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https://youtu.be/egkOLUiEdx4</a:t>
            </a: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https://youtu.be/S78vIi1kgbE</a:t>
            </a: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https://youtu.be/zvnkWBxpMYw</a:t>
            </a: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https://youtu.be/MgLsIQNZTVc</a:t>
            </a: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HN" sz="2000" b="1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https://youtu.be/Xa9yXFKWH4w</a:t>
            </a:r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H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s-HN" b="1" dirty="0"/>
          </a:p>
          <a:p>
            <a:pPr marL="342900" indent="-342900">
              <a:buAutoNum type="arabicPeriod"/>
            </a:pPr>
            <a:endParaRPr lang="es-HN" b="1" dirty="0"/>
          </a:p>
          <a:p>
            <a:endParaRPr lang="es-HN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B95D5C0-0C06-4EB4-B4BD-C2ED37A494B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435" t="22730" r="26530" b="9770"/>
          <a:stretch/>
        </p:blipFill>
        <p:spPr>
          <a:xfrm>
            <a:off x="3139399" y="6635612"/>
            <a:ext cx="4439326" cy="358193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1249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5122</TotalTime>
  <Words>76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Alejandra Rapalo Carbajal</dc:creator>
  <cp:lastModifiedBy>Shindi Karina Ordoñes Espinoza</cp:lastModifiedBy>
  <cp:revision>116</cp:revision>
  <cp:lastPrinted>2015-12-24T17:02:03Z</cp:lastPrinted>
  <dcterms:created xsi:type="dcterms:W3CDTF">2015-12-24T16:36:50Z</dcterms:created>
  <dcterms:modified xsi:type="dcterms:W3CDTF">2019-05-29T20:49:40Z</dcterms:modified>
</cp:coreProperties>
</file>