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311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853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805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071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9011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005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4756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720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38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1164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825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22B0-9390-47E9-B596-7CD05C82B901}" type="datetimeFigureOut">
              <a:rPr lang="es-HN" smtClean="0"/>
              <a:t>15/05/2017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965F-A0DC-4215-8852-FFDCEF5794A1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670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31" y="0"/>
            <a:ext cx="905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533400"/>
            <a:ext cx="97250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009650"/>
            <a:ext cx="8181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Jose Andrade Ramos</dc:creator>
  <cp:lastModifiedBy>Ricardo Jose Andrade Ramos</cp:lastModifiedBy>
  <cp:revision>2</cp:revision>
  <dcterms:created xsi:type="dcterms:W3CDTF">2017-05-15T21:37:38Z</dcterms:created>
  <dcterms:modified xsi:type="dcterms:W3CDTF">2017-05-15T21:40:04Z</dcterms:modified>
</cp:coreProperties>
</file>