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9B090-79C2-4270-A884-1C7B476D1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D0C2DB-2963-4985-94FF-AF199BA47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8D3E3F-D344-445C-94E1-FF2739E2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AD2-706E-4BDB-B0CA-A5F4F55346E9}" type="datetimeFigureOut">
              <a:rPr lang="es-HN" smtClean="0"/>
              <a:t>30/05/2019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A1896A-5D5C-408A-8B6B-D0D8E1F6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DD6E35-7B01-4518-B547-F0F8C1D4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F820-8C78-47A1-9B6C-938CD465C32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76883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34FDA-C940-44AE-A59C-C1578B5E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570046-E2DF-4200-9CA2-E545D22F3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5E5A79-3E45-4AA6-97CF-A5FC557A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AD2-706E-4BDB-B0CA-A5F4F55346E9}" type="datetimeFigureOut">
              <a:rPr lang="es-HN" smtClean="0"/>
              <a:t>30/05/2019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31090E-5C0C-42E2-A67A-746EA5022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A47727-8640-4212-BF18-1D2CB908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F820-8C78-47A1-9B6C-938CD465C32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14682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45AF2E-5ED8-4504-9016-EB9F73772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94D208-C049-49EB-9DC4-8C33E2E4A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88E90A-BDD6-48F7-B105-7C044FF5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AD2-706E-4BDB-B0CA-A5F4F55346E9}" type="datetimeFigureOut">
              <a:rPr lang="es-HN" smtClean="0"/>
              <a:t>30/05/2019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6931F3-DF19-4DCA-AECB-11920FBD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B524B9-AD2C-4087-BE9D-9E501C13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F820-8C78-47A1-9B6C-938CD465C32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71770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D10D1-719C-4417-8F4E-ABC50CF1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D654FB-F443-4038-9830-72E5A0B2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58778F-3263-4A26-A6DD-2547937C3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AD2-706E-4BDB-B0CA-A5F4F55346E9}" type="datetimeFigureOut">
              <a:rPr lang="es-HN" smtClean="0"/>
              <a:t>30/05/2019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273C8F-7022-4D89-8A62-FA622425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ACDA3B-D8AB-4E07-9FC8-91E478D8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F820-8C78-47A1-9B6C-938CD465C32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9838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A6E67-A85D-4D39-A9C6-DA098ACB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0A12E1-BFF7-4191-982C-8330A9936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15246E-976B-44CD-8266-914DD0BB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AD2-706E-4BDB-B0CA-A5F4F55346E9}" type="datetimeFigureOut">
              <a:rPr lang="es-HN" smtClean="0"/>
              <a:t>30/05/2019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4F137D-E364-401E-B53B-FE406D850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CC4501-5816-4894-BBEB-E41C331BF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F820-8C78-47A1-9B6C-938CD465C32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6535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FF769-5FC5-4334-B302-5BB48DB8A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6B7D84-2B04-42C4-B272-22D6AF2EA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DE1E6D-5E8D-48A9-A0BE-87B4CF5C3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D3A809-A71C-4066-9F26-5B377390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AD2-706E-4BDB-B0CA-A5F4F55346E9}" type="datetimeFigureOut">
              <a:rPr lang="es-HN" smtClean="0"/>
              <a:t>30/05/2019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8E6F7C-9DD4-4016-8CD4-EA8E6C70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965C44-05A1-4619-A5FD-F7D103F6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F820-8C78-47A1-9B6C-938CD465C32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39794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CD144-B365-499C-B51B-7D87FADC9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C178E0-6EFC-4C2F-A989-A2DB20BBD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7279C6-A389-4360-BC5A-8425DC8DC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7D67AF-924F-401E-90CA-99D2807E9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599D84-31B7-44AA-A74C-D6669AC1F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DFD24C-EBD2-43AA-BA82-16DB846A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AD2-706E-4BDB-B0CA-A5F4F55346E9}" type="datetimeFigureOut">
              <a:rPr lang="es-HN" smtClean="0"/>
              <a:t>30/05/2019</a:t>
            </a:fld>
            <a:endParaRPr lang="es-HN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1E0A002-5491-4F39-BDB3-8D10E14C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2BD981-C68B-4F38-9B28-70F82CA0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F820-8C78-47A1-9B6C-938CD465C32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25694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EBB08-D020-4F31-9663-B9C52204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A262FCD-2644-4860-BE12-34C0877D2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AD2-706E-4BDB-B0CA-A5F4F55346E9}" type="datetimeFigureOut">
              <a:rPr lang="es-HN" smtClean="0"/>
              <a:t>30/05/2019</a:t>
            </a:fld>
            <a:endParaRPr lang="es-HN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896876-4821-40AB-880D-76644664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BBCCC7-80FD-4529-A0EA-0EBDB5DED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F820-8C78-47A1-9B6C-938CD465C32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04558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B1AEF2-797B-4B8D-AD09-B46DA24A4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AD2-706E-4BDB-B0CA-A5F4F55346E9}" type="datetimeFigureOut">
              <a:rPr lang="es-HN" smtClean="0"/>
              <a:t>30/05/2019</a:t>
            </a:fld>
            <a:endParaRPr lang="es-HN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9D28A6-CEE7-461B-97C4-741CF4C3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E7180C-2685-437D-A5F4-E52E31B3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F820-8C78-47A1-9B6C-938CD465C32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0533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35A73-4ACE-40E1-B982-8C8DC2762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5E5DD7-465D-434C-9DC1-87AEE571C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703711-C08F-4F74-A75E-09AD7EF83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FD476A-2DA5-4E6B-A972-CDD788EE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AD2-706E-4BDB-B0CA-A5F4F55346E9}" type="datetimeFigureOut">
              <a:rPr lang="es-HN" smtClean="0"/>
              <a:t>30/05/2019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E675DF-CB24-4999-B9D8-DE87A652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8B530A-43F1-4703-B145-2B7626086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F820-8C78-47A1-9B6C-938CD465C32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55293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B30BE-F7E1-4237-A935-A6333A19E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3F04F15-AACF-4D5D-8F85-E95916E45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530341-4138-43D0-9E70-00B6C9070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A65617-DCAB-4253-AE7E-EB0F11AF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AD2-706E-4BDB-B0CA-A5F4F55346E9}" type="datetimeFigureOut">
              <a:rPr lang="es-HN" smtClean="0"/>
              <a:t>30/05/2019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F7DF13-7932-4524-8A80-53221AFC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D1EDF3-6745-4C89-95F8-9CB11069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F820-8C78-47A1-9B6C-938CD465C32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01699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DF0749A-5BF1-4B45-AB18-5FACE441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7E259A-0B13-4AF9-9499-364584D05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819968-019A-4B09-BAEB-15A9C2FC6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0EAD2-706E-4BDB-B0CA-A5F4F55346E9}" type="datetimeFigureOut">
              <a:rPr lang="es-HN" smtClean="0"/>
              <a:t>30/05/2019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A6A781-21E7-4A32-9CA5-DF699D574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FF7A04-EE40-4C08-8369-942C0F481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AF820-8C78-47A1-9B6C-938CD465C32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89251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7B33C-A608-49FA-A4F9-BD58ECA0A5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D5E9A7-9623-4223-A7C1-AA92947DB2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3F10C0-7664-45C5-B92E-D170AD14F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533400"/>
            <a:ext cx="77343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1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0970B-F626-4003-A941-0F05D385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57EB05-99F5-4ACE-AA2C-2113C70D5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71263A1-5BD6-4555-B0B8-0390FAF7B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553" y="0"/>
            <a:ext cx="6502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85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DB5EF-9139-4BEA-94C4-FCEAFAEE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7D4703-F5A7-485E-B70A-142436B81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A85795-1EC6-4564-920F-AE703B5A7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088" y="0"/>
            <a:ext cx="5199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8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17DE1-95E5-4BE1-9824-96D51F07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AEA27D-861E-4AFB-B8F9-68D574AFC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9FE17D-3749-4CF9-9956-3AF8B3D05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009650"/>
            <a:ext cx="78486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550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Jose Andrade Ramos</dc:creator>
  <cp:lastModifiedBy>Ricardo Jose Andrade Ramos</cp:lastModifiedBy>
  <cp:revision>1</cp:revision>
  <dcterms:created xsi:type="dcterms:W3CDTF">2019-05-30T18:08:20Z</dcterms:created>
  <dcterms:modified xsi:type="dcterms:W3CDTF">2019-05-30T18:16:00Z</dcterms:modified>
</cp:coreProperties>
</file>