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5C2F3-7E41-49BA-B1A7-753143DE7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5AB14A-8919-4B71-83C0-72CA677F0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B99C28-5695-40C8-88B0-B5FBA92C2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DAB9-9411-4A7A-8BC7-05244D7B6AA8}" type="datetimeFigureOut">
              <a:rPr lang="es-HN" smtClean="0"/>
              <a:t>11/06/2019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15FDB7-7976-409B-8627-25E37F6D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594651-621F-4002-A953-9D442641D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2EE-4BE8-4522-83AB-78F813E6BD24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7527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81F22-37D7-4CAE-8289-AC45A5A3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E94630-60F4-4EE4-8A7F-D80F20F86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24B420-3FCF-4649-B15F-F394DD580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DAB9-9411-4A7A-8BC7-05244D7B6AA8}" type="datetimeFigureOut">
              <a:rPr lang="es-HN" smtClean="0"/>
              <a:t>11/06/2019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2DD5BE-D127-4AC2-8ABF-62E166C3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738189-0CD7-4C85-AA19-C950FEC1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2EE-4BE8-4522-83AB-78F813E6BD24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62699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09232A-662D-40F3-8A51-466E51CC9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6E9692-CE70-4D8B-ACFA-EF40DC35C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59F8A6-0C62-4080-BCBA-92336AAB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DAB9-9411-4A7A-8BC7-05244D7B6AA8}" type="datetimeFigureOut">
              <a:rPr lang="es-HN" smtClean="0"/>
              <a:t>11/06/2019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5BD07F-12F1-4A50-B06D-8E1C09E29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91376E-A534-4146-AC1F-F0D024423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2EE-4BE8-4522-83AB-78F813E6BD24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76439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3EA7E-A367-4F12-9020-4F3600D22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CA79CA-268C-4F78-B195-963D82987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5B60AF-D5A9-4042-8971-7AE865F25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DAB9-9411-4A7A-8BC7-05244D7B6AA8}" type="datetimeFigureOut">
              <a:rPr lang="es-HN" smtClean="0"/>
              <a:t>11/06/2019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5061D4-6142-4089-8AAA-5D751702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EA6AA4-751C-410D-AA5F-C8C5C900D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2EE-4BE8-4522-83AB-78F813E6BD24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56432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5A6F0-487A-45D3-91DE-438D79A43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9D23B0-E5B6-4E36-8D12-1C6724340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3CD27B-224A-4978-8B58-AB37EAF88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DAB9-9411-4A7A-8BC7-05244D7B6AA8}" type="datetimeFigureOut">
              <a:rPr lang="es-HN" smtClean="0"/>
              <a:t>11/06/2019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1E47CF-4198-4931-9D8B-5760E611B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9DAB54-3AEF-4B7D-982F-EF30A874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2EE-4BE8-4522-83AB-78F813E6BD24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77993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4954F-3230-4B69-88A7-719D6FA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46190B-84CF-4912-A3F6-CAC4CA770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527125-0E3F-4C7A-AE2C-B328A9990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C9429C-EEF6-45CE-8F12-41C8E959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DAB9-9411-4A7A-8BC7-05244D7B6AA8}" type="datetimeFigureOut">
              <a:rPr lang="es-HN" smtClean="0"/>
              <a:t>11/06/2019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D16FEE-6E28-471E-88A7-46F6F7EA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FA92D0-7BF3-4CBD-8531-4E2B30F8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2EE-4BE8-4522-83AB-78F813E6BD24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0461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843BB-C77D-4A82-BA48-606FDAB03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209EC1-C528-4C9B-B691-5CE71F3A7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95FE1F-0914-4B4E-B47C-778C2E36F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EB0B686-99B2-4B10-935F-0F6939E5E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FBE181C-18C5-429C-9AFE-C545C6BEB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D54E510-D679-4507-8406-6AF4E70C9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DAB9-9411-4A7A-8BC7-05244D7B6AA8}" type="datetimeFigureOut">
              <a:rPr lang="es-HN" smtClean="0"/>
              <a:t>11/06/2019</a:t>
            </a:fld>
            <a:endParaRPr lang="es-HN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ACB7A0C-A31F-4608-AE93-60137CAA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3B83993-77D4-4166-B971-C8B3B299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2EE-4BE8-4522-83AB-78F813E6BD24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92092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E2648-AFDA-43E0-8703-12CBE8B7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5605C2E-20BF-4A05-AA82-FFA6C1D0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DAB9-9411-4A7A-8BC7-05244D7B6AA8}" type="datetimeFigureOut">
              <a:rPr lang="es-HN" smtClean="0"/>
              <a:t>11/06/2019</a:t>
            </a:fld>
            <a:endParaRPr lang="es-HN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17B2CB1-D6ED-4B51-AA96-68221D417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89B3304-5481-48A5-8361-97DDB374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2EE-4BE8-4522-83AB-78F813E6BD24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89476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31B03F0-7C35-4D05-9043-16F41EEC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DAB9-9411-4A7A-8BC7-05244D7B6AA8}" type="datetimeFigureOut">
              <a:rPr lang="es-HN" smtClean="0"/>
              <a:t>11/06/2019</a:t>
            </a:fld>
            <a:endParaRPr lang="es-HN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4F4AD9-B35C-4901-B395-855A2664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1C0314-E549-4861-B3BE-2BF35F79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2EE-4BE8-4522-83AB-78F813E6BD24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82372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81610-FA06-4760-B2F1-8C06A6054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EFC195-28B3-4EDB-8E9E-3B5605B99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11A738-D997-43ED-B781-80E67E463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98E52F-FBC6-453F-8325-4AA008AF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DAB9-9411-4A7A-8BC7-05244D7B6AA8}" type="datetimeFigureOut">
              <a:rPr lang="es-HN" smtClean="0"/>
              <a:t>11/06/2019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4B0DD7-AEE9-4AE1-B7EA-269027A5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73DCDF-A59C-4F75-84A6-3974498B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2EE-4BE8-4522-83AB-78F813E6BD24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98195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1B449-B9DA-47C3-B9C9-8FC3540C5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DA39630-1B84-4F2F-9B2C-46858964E0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037AEB-2815-48EF-BCC4-23905AD59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6FF750-C8CF-4719-8DEC-F46557411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DAB9-9411-4A7A-8BC7-05244D7B6AA8}" type="datetimeFigureOut">
              <a:rPr lang="es-HN" smtClean="0"/>
              <a:t>11/06/2019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86C901-3379-4FE4-87E2-D5CFEF59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91672C-3084-429F-8D57-9D97A884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2EE-4BE8-4522-83AB-78F813E6BD24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63934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870ED3-D74A-423E-82FA-DD7C2684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03004F-F7DF-474B-9859-6F03EB020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C0E4CF-D7B0-4F4F-84A0-C04789FF6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8DAB9-9411-4A7A-8BC7-05244D7B6AA8}" type="datetimeFigureOut">
              <a:rPr lang="es-HN" smtClean="0"/>
              <a:t>11/06/2019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36082D-CC32-4898-904D-EC91B3A70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6C0889-6012-4FAB-BE27-BB92CB3F4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C42EE-4BE8-4522-83AB-78F813E6BD24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72814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EE66128-CBA6-4A18-B98D-377FC3B553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0" t="9762" r="24732" b="23333"/>
          <a:stretch/>
        </p:blipFill>
        <p:spPr>
          <a:xfrm>
            <a:off x="1649187" y="348381"/>
            <a:ext cx="8229600" cy="6161238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CDDF8AE9-9511-467B-B4D9-11CC66BD8025}"/>
              </a:ext>
            </a:extLst>
          </p:cNvPr>
          <p:cNvSpPr/>
          <p:nvPr/>
        </p:nvSpPr>
        <p:spPr>
          <a:xfrm rot="18157654">
            <a:off x="8386915" y="2708161"/>
            <a:ext cx="1140542" cy="530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404725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B7C3469-DEB6-46B3-ABB6-03CE37D882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43" t="9931" r="27643" b="5324"/>
          <a:stretch/>
        </p:blipFill>
        <p:spPr>
          <a:xfrm>
            <a:off x="3187336" y="681037"/>
            <a:ext cx="5634447" cy="581183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60B3A27-82A6-4805-B9B5-5DCE424864A4}"/>
              </a:ext>
            </a:extLst>
          </p:cNvPr>
          <p:cNvSpPr/>
          <p:nvPr/>
        </p:nvSpPr>
        <p:spPr>
          <a:xfrm>
            <a:off x="6004559" y="2294294"/>
            <a:ext cx="6501345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Rellenar formulario con los datos del oficial</a:t>
            </a:r>
          </a:p>
        </p:txBody>
      </p:sp>
    </p:spTree>
    <p:extLst>
      <p:ext uri="{BB962C8B-B14F-4D97-AF65-F5344CB8AC3E}">
        <p14:creationId xmlns:p14="http://schemas.microsoft.com/office/powerpoint/2010/main" val="120451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FB63376-8223-40D3-BFBD-1673F1AB3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428" b="17460"/>
          <a:stretch/>
        </p:blipFill>
        <p:spPr>
          <a:xfrm>
            <a:off x="818606" y="433251"/>
            <a:ext cx="7141029" cy="5660571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4B787CF-BA25-4CA3-A5FF-ACE1862B7A6A}"/>
              </a:ext>
            </a:extLst>
          </p:cNvPr>
          <p:cNvSpPr/>
          <p:nvPr/>
        </p:nvSpPr>
        <p:spPr>
          <a:xfrm>
            <a:off x="3591204" y="2136338"/>
            <a:ext cx="7497006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 envía correo para solicitar la creación del usuario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82126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</Words>
  <Application>Microsoft Office PowerPoint</Application>
  <PresentationFormat>Panorámica</PresentationFormat>
  <Paragraphs>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Ricardo Jose Andrade Ramos</dc:creator>
  <cp:lastModifiedBy>Ricardo Jose Andrade Ramos</cp:lastModifiedBy>
  <cp:revision>2</cp:revision>
  <dcterms:created xsi:type="dcterms:W3CDTF">2019-06-11T16:24:42Z</dcterms:created>
  <dcterms:modified xsi:type="dcterms:W3CDTF">2019-06-11T16:45:08Z</dcterms:modified>
</cp:coreProperties>
</file>