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172C9-FC5D-2D48-A8ED-46AB64130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479D3B-8BF8-6C44-8D31-C4DF9FBEE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A1AF0-D604-FC4B-B580-A7746B6A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7D443C-8942-5046-9554-A995522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60A61-12C2-0E4A-ACEA-3364EECF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AFE07-B53F-4A45-B520-EAE8BA38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AFEC38-EA6B-E949-87DD-FF34AC06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F4010-1B6D-E14A-90A7-13D905C9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062FB8-4038-0346-9672-A03466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065CC5-18D6-B943-AA1E-206F0016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4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A7F327-0DC2-3748-A012-3B0BF1D6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DBBFFE-569F-8148-9E9C-4D46B675C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BC5EF-F20B-984F-939E-5AF1884D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E4A04-63EF-074F-BDBF-49D32074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D2A3E-1FD0-044F-A4B5-1D053C41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30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C70C0-8942-B743-8B87-BBD98788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C4E0F-93F5-5642-AB52-01E39691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A5611-BCBD-334F-88A8-A16D241F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363D4-341A-FF44-8BFA-75AD5D49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38562-913C-8844-878E-69537081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5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D9601-78BA-0648-A2E5-B26ED138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556626-CD9E-2249-B3B7-BA217CDCD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F4112-5F75-B242-AC89-76CF513F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84BAB-4F46-4248-B168-8651D275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2C0C3-33A4-6841-955B-65D5B7DA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6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BB101-B421-EB41-B63C-E4C963A3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1E611-9FE8-7E46-B123-2CB0CE2C8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DAD4B-882F-0146-8AD5-60984E83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CFBDA1-EC79-5A4D-90BB-51184266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EE5E7C-147A-F24C-AD62-E16AC86E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D55F6D-84DE-3346-9193-7D6A5616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57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69203-5F93-FC49-AA1A-82641C9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773CFD-3F9B-EA4F-969C-E040068E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6AA779-804B-9841-BC54-B0EC829B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00183E-BB63-B446-9975-BEBC10C0F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A2631F-8FB2-2E42-A38D-98433285D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5F88F0-3C7F-614B-932B-8414ECC6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ACB96A-5C5D-6346-AB19-6EE3B0C4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08B75F-FEE1-A645-B292-9115ED9B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0A8BB-C36E-0E43-B3A7-966040F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1D1177-2554-0D46-B059-62022015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5A9967-D7A9-2D4B-B2AD-61071325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DCA0D2-0FBB-3E4F-B8EE-5475001B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03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68C1C5-C6D1-1E44-803F-170A0E24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DDADF4-6695-644E-901B-82DEB752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5C9EB-73FC-E642-8C08-73C58451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1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68830-AA1B-2242-9AF1-4D39967C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86677-08A9-D142-B5CF-382DBEC9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00D6E9-FBB2-FF4B-95D9-A0C7D4F0E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C7AB14-19C1-7B4F-AC18-C0ED55A2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90BAC5-3863-9C48-B9CC-978570C0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04D52F-8780-CC43-BEBC-5397DF00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64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91A2A-BCD9-F041-813B-11951B3B5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E1CE28-1069-7042-B909-25C05CFB5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A53FBE-6842-9947-9687-3D9F795EB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CF1F0-F475-A940-9923-8D22ECE0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415F6B-F123-5A47-9FD2-229A6BD3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AEC20E-1BA8-1740-8157-CA1FD39E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24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58007F-1EE3-9F4A-8BCA-D2593B53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9270DC-F837-124B-BB00-592A22318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049B1-47B7-1342-9B1A-4AF2B433D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9278-9C03-E64B-A0E4-7217B0B944C8}" type="datetimeFigureOut">
              <a:rPr lang="fr-FR" smtClean="0"/>
              <a:t>31/08/2021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E54DB-037F-B845-95AE-36431DE3E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03A36B-A3C1-5440-86FB-B822261E1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4285-6303-A846-AFBE-6EAF505B10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35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1D2D0C-00EC-BF4B-80BB-D5B684D4C27D}"/>
              </a:ext>
            </a:extLst>
          </p:cNvPr>
          <p:cNvSpPr/>
          <p:nvPr/>
        </p:nvSpPr>
        <p:spPr>
          <a:xfrm>
            <a:off x="7941746" y="812800"/>
            <a:ext cx="2233738" cy="221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4CD205-1137-F54B-8638-7FA4A31DF175}"/>
              </a:ext>
            </a:extLst>
          </p:cNvPr>
          <p:cNvSpPr/>
          <p:nvPr/>
        </p:nvSpPr>
        <p:spPr>
          <a:xfrm>
            <a:off x="1523691" y="3863171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CBC60C-5EC1-FC4D-8B3C-8A4A02864D4A}"/>
              </a:ext>
            </a:extLst>
          </p:cNvPr>
          <p:cNvSpPr/>
          <p:nvPr/>
        </p:nvSpPr>
        <p:spPr>
          <a:xfrm>
            <a:off x="6431664" y="4165647"/>
            <a:ext cx="2189513" cy="245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E236A86-DA59-D248-9C79-6DD757DF174E}"/>
              </a:ext>
            </a:extLst>
          </p:cNvPr>
          <p:cNvCxnSpPr>
            <a:cxnSpLocks/>
          </p:cNvCxnSpPr>
          <p:nvPr/>
        </p:nvCxnSpPr>
        <p:spPr>
          <a:xfrm>
            <a:off x="6431664" y="4694947"/>
            <a:ext cx="2189513" cy="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D08AA6-4450-CE44-B346-3FAA81B764A2}"/>
              </a:ext>
            </a:extLst>
          </p:cNvPr>
          <p:cNvSpPr/>
          <p:nvPr/>
        </p:nvSpPr>
        <p:spPr>
          <a:xfrm>
            <a:off x="1805976" y="406585"/>
            <a:ext cx="2636322" cy="286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0CAD5A-8ADE-7846-9594-5A7B6BDDD7E2}"/>
              </a:ext>
            </a:extLst>
          </p:cNvPr>
          <p:cNvSpPr txBox="1"/>
          <p:nvPr/>
        </p:nvSpPr>
        <p:spPr>
          <a:xfrm>
            <a:off x="2016517" y="566678"/>
            <a:ext cx="24257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Membre</a:t>
            </a:r>
          </a:p>
          <a:p>
            <a:pPr algn="l"/>
            <a:endParaRPr lang="fr-FR"/>
          </a:p>
          <a:p>
            <a:pPr algn="l"/>
            <a:r>
              <a:rPr lang="fr-FR"/>
              <a:t>Member_id: Number</a:t>
            </a:r>
          </a:p>
          <a:p>
            <a:pPr algn="l"/>
            <a:r>
              <a:rPr lang="fr-FR"/>
              <a:t>LastName:String</a:t>
            </a:r>
          </a:p>
          <a:p>
            <a:pPr algn="l"/>
            <a:r>
              <a:rPr lang="fr-FR"/>
              <a:t>FirtName:String</a:t>
            </a:r>
          </a:p>
          <a:p>
            <a:pPr algn="l"/>
            <a:r>
              <a:rPr lang="fr-FR"/>
              <a:t>Adress:String</a:t>
            </a:r>
          </a:p>
          <a:p>
            <a:pPr algn="l"/>
            <a:r>
              <a:rPr lang="fr-FR"/>
              <a:t>D.O.B: Number</a:t>
            </a:r>
          </a:p>
          <a:p>
            <a:pPr algn="l"/>
            <a:r>
              <a:rPr lang="fr-FR"/>
              <a:t>Gender:String</a:t>
            </a:r>
          </a:p>
          <a:p>
            <a:pPr algn="l"/>
            <a:endParaRPr lang="fr-FR"/>
          </a:p>
          <a:p>
            <a:pPr algn="l"/>
            <a:endParaRPr lang="fr-FR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92B363E-086C-DD41-8E1A-6B6D55EB67E0}"/>
              </a:ext>
            </a:extLst>
          </p:cNvPr>
          <p:cNvCxnSpPr>
            <a:cxnSpLocks/>
          </p:cNvCxnSpPr>
          <p:nvPr/>
        </p:nvCxnSpPr>
        <p:spPr>
          <a:xfrm>
            <a:off x="1805976" y="1059108"/>
            <a:ext cx="2636323" cy="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4212B22-5F3D-F74A-8832-3D19242BCD66}"/>
              </a:ext>
            </a:extLst>
          </p:cNvPr>
          <p:cNvSpPr txBox="1"/>
          <p:nvPr/>
        </p:nvSpPr>
        <p:spPr>
          <a:xfrm rot="10800000" flipV="1">
            <a:off x="1523691" y="4013781"/>
            <a:ext cx="256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Session</a:t>
            </a:r>
          </a:p>
          <a:p>
            <a:pPr algn="l"/>
            <a:endParaRPr lang="fr-FR"/>
          </a:p>
          <a:p>
            <a:pPr algn="l"/>
            <a:r>
              <a:rPr lang="fr-FR"/>
              <a:t>Type:String</a:t>
            </a:r>
          </a:p>
          <a:p>
            <a:pPr algn="l"/>
            <a:r>
              <a:rPr lang="fr-FR"/>
              <a:t>Schedule:String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C2B367E-7B98-5A4B-891F-458CF045C8A1}"/>
              </a:ext>
            </a:extLst>
          </p:cNvPr>
          <p:cNvCxnSpPr>
            <a:cxnSpLocks/>
          </p:cNvCxnSpPr>
          <p:nvPr/>
        </p:nvCxnSpPr>
        <p:spPr>
          <a:xfrm>
            <a:off x="1523690" y="4380489"/>
            <a:ext cx="1828801" cy="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490A3AE-00BA-5E40-8E1E-E5EEA7F57333}"/>
              </a:ext>
            </a:extLst>
          </p:cNvPr>
          <p:cNvSpPr txBox="1"/>
          <p:nvPr/>
        </p:nvSpPr>
        <p:spPr>
          <a:xfrm>
            <a:off x="8016431" y="908646"/>
            <a:ext cx="1990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Gymnasium</a:t>
            </a:r>
          </a:p>
          <a:p>
            <a:pPr algn="l"/>
            <a:endParaRPr lang="fr-FR"/>
          </a:p>
          <a:p>
            <a:pPr algn="l"/>
            <a:r>
              <a:rPr lang="fr-FR"/>
              <a:t>Name:String</a:t>
            </a:r>
          </a:p>
          <a:p>
            <a:pPr algn="l"/>
            <a:r>
              <a:rPr lang="fr-FR"/>
              <a:t>Adress:String</a:t>
            </a:r>
          </a:p>
          <a:p>
            <a:pPr algn="l"/>
            <a:r>
              <a:rPr lang="fr-FR"/>
              <a:t>Tel_num: Number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BA91FA3-FB42-3D48-AC47-84E921A94B3A}"/>
              </a:ext>
            </a:extLst>
          </p:cNvPr>
          <p:cNvCxnSpPr>
            <a:cxnSpLocks/>
          </p:cNvCxnSpPr>
          <p:nvPr/>
        </p:nvCxnSpPr>
        <p:spPr>
          <a:xfrm>
            <a:off x="7941747" y="1346714"/>
            <a:ext cx="2233737" cy="0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89B9664C-C1B0-184E-ABCA-5993EC7B1170}"/>
              </a:ext>
            </a:extLst>
          </p:cNvPr>
          <p:cNvSpPr txBox="1"/>
          <p:nvPr/>
        </p:nvSpPr>
        <p:spPr>
          <a:xfrm>
            <a:off x="6465342" y="4276709"/>
            <a:ext cx="2340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Coach</a:t>
            </a:r>
          </a:p>
          <a:p>
            <a:pPr algn="l"/>
            <a:endParaRPr lang="fr-FR"/>
          </a:p>
          <a:p>
            <a:pPr algn="l"/>
            <a:r>
              <a:rPr lang="fr-FR"/>
              <a:t>Coach_id:Number</a:t>
            </a:r>
          </a:p>
          <a:p>
            <a:pPr algn="l"/>
            <a:r>
              <a:rPr lang="fr-FR"/>
              <a:t>LastName:String</a:t>
            </a:r>
          </a:p>
          <a:p>
            <a:pPr algn="l"/>
            <a:r>
              <a:rPr lang="fr-FR"/>
              <a:t>FirstName:String</a:t>
            </a:r>
          </a:p>
          <a:p>
            <a:pPr algn="l"/>
            <a:r>
              <a:rPr lang="fr-FR"/>
              <a:t>Age: Number</a:t>
            </a:r>
          </a:p>
          <a:p>
            <a:pPr algn="l"/>
            <a:r>
              <a:rPr lang="fr-FR"/>
              <a:t>Speciality: String</a:t>
            </a: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8148473C-B5CF-B645-A407-ECA5AF869F65}"/>
              </a:ext>
            </a:extLst>
          </p:cNvPr>
          <p:cNvSpPr/>
          <p:nvPr/>
        </p:nvSpPr>
        <p:spPr>
          <a:xfrm rot="5400000" flipH="1">
            <a:off x="-366531" y="3005613"/>
            <a:ext cx="2018806" cy="5204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70D3859-D83D-434E-921D-0CFA42278CE1}"/>
              </a:ext>
            </a:extLst>
          </p:cNvPr>
          <p:cNvSpPr txBox="1"/>
          <p:nvPr/>
        </p:nvSpPr>
        <p:spPr>
          <a:xfrm rot="16200000">
            <a:off x="-1540504" y="1804269"/>
            <a:ext cx="446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Accomodated_by</a:t>
            </a:r>
          </a:p>
        </p:txBody>
      </p: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9419432-1F1C-CA43-BA23-566D6F230928}"/>
              </a:ext>
            </a:extLst>
          </p:cNvPr>
          <p:cNvCxnSpPr>
            <a:cxnSpLocks/>
            <a:stCxn id="49" idx="1"/>
          </p:cNvCxnSpPr>
          <p:nvPr/>
        </p:nvCxnSpPr>
        <p:spPr>
          <a:xfrm rot="16200000" flipH="1">
            <a:off x="732549" y="4181652"/>
            <a:ext cx="750972" cy="831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D1CFE0D4-CCDA-6145-B324-52445901A923}"/>
              </a:ext>
            </a:extLst>
          </p:cNvPr>
          <p:cNvSpPr txBox="1"/>
          <p:nvPr/>
        </p:nvSpPr>
        <p:spPr>
          <a:xfrm>
            <a:off x="1020998" y="4871675"/>
            <a:ext cx="63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1..N</a:t>
            </a:r>
          </a:p>
        </p:txBody>
      </p:sp>
      <p:cxnSp>
        <p:nvCxnSpPr>
          <p:cNvPr id="68" name="Connecteur : en arc 67">
            <a:extLst>
              <a:ext uri="{FF2B5EF4-FFF2-40B4-BE49-F238E27FC236}">
                <a16:creationId xmlns:a16="http://schemas.microsoft.com/office/drawing/2014/main" id="{C330A185-B3DB-DB47-9F71-FBA0D4321A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9763" y="1260152"/>
            <a:ext cx="1289977" cy="1144742"/>
          </a:xfrm>
          <a:prstGeom prst="curvedConnector3">
            <a:avLst>
              <a:gd name="adj1" fmla="val 98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07BC4BF3-1A12-D544-8582-74A717B16F19}"/>
              </a:ext>
            </a:extLst>
          </p:cNvPr>
          <p:cNvSpPr txBox="1"/>
          <p:nvPr/>
        </p:nvSpPr>
        <p:spPr>
          <a:xfrm>
            <a:off x="1204169" y="819514"/>
            <a:ext cx="81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1..20</a:t>
            </a: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7BBB7484-1BEF-104D-8F46-425396B4CA2F}"/>
              </a:ext>
            </a:extLst>
          </p:cNvPr>
          <p:cNvSpPr/>
          <p:nvPr/>
        </p:nvSpPr>
        <p:spPr>
          <a:xfrm flipH="1">
            <a:off x="3958332" y="5850887"/>
            <a:ext cx="1014460" cy="4571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14C5E74-B7F8-154D-B3A8-F6F015758629}"/>
              </a:ext>
            </a:extLst>
          </p:cNvPr>
          <p:cNvSpPr txBox="1"/>
          <p:nvPr/>
        </p:nvSpPr>
        <p:spPr>
          <a:xfrm>
            <a:off x="4053631" y="5879545"/>
            <a:ext cx="120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Led_by</a:t>
            </a:r>
          </a:p>
        </p:txBody>
      </p: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D43A193F-E39F-FF4A-8226-275FFBB20DFD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2666647" y="5580821"/>
            <a:ext cx="1386984" cy="483391"/>
          </a:xfrm>
          <a:prstGeom prst="curvedConnector3">
            <a:avLst>
              <a:gd name="adj1" fmla="val 934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 : en arc 110">
            <a:extLst>
              <a:ext uri="{FF2B5EF4-FFF2-40B4-BE49-F238E27FC236}">
                <a16:creationId xmlns:a16="http://schemas.microsoft.com/office/drawing/2014/main" id="{A1C51F2B-268B-FB44-8EED-9A277679F4F2}"/>
              </a:ext>
            </a:extLst>
          </p:cNvPr>
          <p:cNvCxnSpPr>
            <a:cxnSpLocks/>
          </p:cNvCxnSpPr>
          <p:nvPr/>
        </p:nvCxnSpPr>
        <p:spPr>
          <a:xfrm>
            <a:off x="4298574" y="5985928"/>
            <a:ext cx="2093485" cy="208082"/>
          </a:xfrm>
          <a:prstGeom prst="curvedConnector3">
            <a:avLst>
              <a:gd name="adj1" fmla="val -9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7930C678-A124-7B47-8115-39D3B8B86FAC}"/>
              </a:ext>
            </a:extLst>
          </p:cNvPr>
          <p:cNvSpPr txBox="1"/>
          <p:nvPr/>
        </p:nvSpPr>
        <p:spPr>
          <a:xfrm>
            <a:off x="5876858" y="5836102"/>
            <a:ext cx="77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1..2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BEAB4CE8-6548-DA4A-929D-5B28A927B9AB}"/>
              </a:ext>
            </a:extLst>
          </p:cNvPr>
          <p:cNvSpPr txBox="1"/>
          <p:nvPr/>
        </p:nvSpPr>
        <p:spPr>
          <a:xfrm>
            <a:off x="2769052" y="5632126"/>
            <a:ext cx="100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1..N</a:t>
            </a:r>
          </a:p>
        </p:txBody>
      </p:sp>
      <p:sp>
        <p:nvSpPr>
          <p:cNvPr id="117" name="Organigramme : Terminateur 116">
            <a:extLst>
              <a:ext uri="{FF2B5EF4-FFF2-40B4-BE49-F238E27FC236}">
                <a16:creationId xmlns:a16="http://schemas.microsoft.com/office/drawing/2014/main" id="{AE00EC01-C909-6B47-9629-B9E1022F5F5B}"/>
              </a:ext>
            </a:extLst>
          </p:cNvPr>
          <p:cNvSpPr/>
          <p:nvPr/>
        </p:nvSpPr>
        <p:spPr>
          <a:xfrm rot="5400000">
            <a:off x="9982339" y="4051627"/>
            <a:ext cx="1119654" cy="5204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9F862721-B813-9544-AEC0-A1C242067955}"/>
              </a:ext>
            </a:extLst>
          </p:cNvPr>
          <p:cNvSpPr txBox="1"/>
          <p:nvPr/>
        </p:nvSpPr>
        <p:spPr>
          <a:xfrm rot="5400000">
            <a:off x="9627766" y="45052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Work_for</a:t>
            </a:r>
          </a:p>
        </p:txBody>
      </p: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A9F42DEE-390E-404F-BBC8-F99433B19DC0}"/>
              </a:ext>
            </a:extLst>
          </p:cNvPr>
          <p:cNvCxnSpPr>
            <a:cxnSpLocks/>
          </p:cNvCxnSpPr>
          <p:nvPr/>
        </p:nvCxnSpPr>
        <p:spPr>
          <a:xfrm flipV="1">
            <a:off x="8453143" y="4777571"/>
            <a:ext cx="2089023" cy="854558"/>
          </a:xfrm>
          <a:prstGeom prst="curvedConnector3">
            <a:avLst>
              <a:gd name="adj1" fmla="val 1010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1BA70DCC-B585-2F4B-91A2-AA5AC87D7184}"/>
              </a:ext>
            </a:extLst>
          </p:cNvPr>
          <p:cNvSpPr txBox="1"/>
          <p:nvPr/>
        </p:nvSpPr>
        <p:spPr>
          <a:xfrm>
            <a:off x="8550227" y="5643281"/>
            <a:ext cx="69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1..N</a:t>
            </a:r>
          </a:p>
        </p:txBody>
      </p:sp>
      <p:cxnSp>
        <p:nvCxnSpPr>
          <p:cNvPr id="131" name="Connecteur : en arc 130">
            <a:extLst>
              <a:ext uri="{FF2B5EF4-FFF2-40B4-BE49-F238E27FC236}">
                <a16:creationId xmlns:a16="http://schemas.microsoft.com/office/drawing/2014/main" id="{95B36877-A261-2444-AE7F-53251D6F6C4D}"/>
              </a:ext>
            </a:extLst>
          </p:cNvPr>
          <p:cNvCxnSpPr>
            <a:cxnSpLocks/>
            <a:stCxn id="118" idx="1"/>
          </p:cNvCxnSpPr>
          <p:nvPr/>
        </p:nvCxnSpPr>
        <p:spPr>
          <a:xfrm rot="16200000" flipV="1">
            <a:off x="9956385" y="3189762"/>
            <a:ext cx="880437" cy="291127"/>
          </a:xfrm>
          <a:prstGeom prst="curvedConnector3">
            <a:avLst>
              <a:gd name="adj1" fmla="val 98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A92B7BA7-B87D-FA45-99CF-A08BC71B1542}"/>
              </a:ext>
            </a:extLst>
          </p:cNvPr>
          <p:cNvSpPr txBox="1"/>
          <p:nvPr/>
        </p:nvSpPr>
        <p:spPr>
          <a:xfrm>
            <a:off x="10251040" y="2529673"/>
            <a:ext cx="91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1..1</a:t>
            </a:r>
          </a:p>
        </p:txBody>
      </p:sp>
      <p:sp>
        <p:nvSpPr>
          <p:cNvPr id="153" name="Organigramme : Terminateur 152">
            <a:extLst>
              <a:ext uri="{FF2B5EF4-FFF2-40B4-BE49-F238E27FC236}">
                <a16:creationId xmlns:a16="http://schemas.microsoft.com/office/drawing/2014/main" id="{9F3E5169-A21C-DF49-9765-3F75E06BD430}"/>
              </a:ext>
            </a:extLst>
          </p:cNvPr>
          <p:cNvSpPr/>
          <p:nvPr/>
        </p:nvSpPr>
        <p:spPr>
          <a:xfrm rot="10800000" flipV="1">
            <a:off x="5408129" y="841457"/>
            <a:ext cx="1383071" cy="5052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32CD1887-B371-A74E-8CEA-F4D66676B0EF}"/>
              </a:ext>
            </a:extLst>
          </p:cNvPr>
          <p:cNvSpPr txBox="1"/>
          <p:nvPr/>
        </p:nvSpPr>
        <p:spPr>
          <a:xfrm>
            <a:off x="5408132" y="9086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Registred_at</a:t>
            </a:r>
          </a:p>
        </p:txBody>
      </p: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1071937B-EC93-5249-8E86-92335B4979D8}"/>
              </a:ext>
            </a:extLst>
          </p:cNvPr>
          <p:cNvCxnSpPr>
            <a:cxnSpLocks/>
          </p:cNvCxnSpPr>
          <p:nvPr/>
        </p:nvCxnSpPr>
        <p:spPr>
          <a:xfrm flipV="1">
            <a:off x="4009836" y="1196546"/>
            <a:ext cx="1510082" cy="1416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2D5EB3F6-FE35-8F47-9D24-0EDC7FBC22D8}"/>
              </a:ext>
            </a:extLst>
          </p:cNvPr>
          <p:cNvCxnSpPr>
            <a:cxnSpLocks/>
          </p:cNvCxnSpPr>
          <p:nvPr/>
        </p:nvCxnSpPr>
        <p:spPr>
          <a:xfrm flipV="1">
            <a:off x="6576698" y="1124051"/>
            <a:ext cx="1305392" cy="4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>
            <a:extLst>
              <a:ext uri="{FF2B5EF4-FFF2-40B4-BE49-F238E27FC236}">
                <a16:creationId xmlns:a16="http://schemas.microsoft.com/office/drawing/2014/main" id="{EB4BBEC8-65D2-BD4C-8E65-579B531C7BAC}"/>
              </a:ext>
            </a:extLst>
          </p:cNvPr>
          <p:cNvSpPr txBox="1"/>
          <p:nvPr/>
        </p:nvSpPr>
        <p:spPr>
          <a:xfrm>
            <a:off x="7452759" y="7159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1..1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61F769E-ACD7-2C43-B244-95D84200B2C1}"/>
              </a:ext>
            </a:extLst>
          </p:cNvPr>
          <p:cNvSpPr txBox="1"/>
          <p:nvPr/>
        </p:nvSpPr>
        <p:spPr>
          <a:xfrm>
            <a:off x="4442298" y="84536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/>
              <a:t>1..20</a:t>
            </a:r>
          </a:p>
        </p:txBody>
      </p:sp>
    </p:spTree>
    <p:extLst>
      <p:ext uri="{BB962C8B-B14F-4D97-AF65-F5344CB8AC3E}">
        <p14:creationId xmlns:p14="http://schemas.microsoft.com/office/powerpoint/2010/main" val="2656007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inconnu</dc:creator>
  <cp:lastModifiedBy>Utilisateur inconnu</cp:lastModifiedBy>
  <cp:revision>2</cp:revision>
  <dcterms:created xsi:type="dcterms:W3CDTF">2021-08-31T13:42:49Z</dcterms:created>
  <dcterms:modified xsi:type="dcterms:W3CDTF">2021-08-31T16:05:53Z</dcterms:modified>
</cp:coreProperties>
</file>