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4bd166b4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4bd166b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4bd166b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4bd166b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4bd166b4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4bd166b4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bd166b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bd166b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bd166b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4bd166b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bd166b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4bd166b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bd166b4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bd166b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bd166b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4bd166b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bd166b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bd166b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4bd166b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4bd166b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4bd166b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4bd166b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Zodiac Programming Language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DSL for Astrological Personality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Program 3: Detailed Report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Detailed Personality Report Program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info = collectUserInfo(); // Collects user information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report = generateReport(info); // Generates a report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print(report);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Key concepts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Function composition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Complex data structures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Built-in library functions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2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Example Program 4: Compatibility Checker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233050" y="924400"/>
            <a:ext cx="60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Zodiac Compatibility Checker Program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[Abbreviated for slides]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name1: String = input("First person's name: ");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date1: String = input("First person's birthdate (YYYY-MM-DD): ");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sign1: String = getZodiac(date1);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name2: String = input("Second person's name: ");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date2: String = input("Second person's birthdate (YYYY-MM-DD): ");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sign2: String = getZodiac(date2);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compatibility: String = checkCompatibility(sign1, sign2);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print("\nCompatibility Rating: " + compatibility);</a:t>
            </a:r>
            <a:endParaRPr sz="36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5662575" y="1101050"/>
            <a:ext cx="30000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Key concepts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Multiple user inputs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Multiple function calls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Custom logic 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93725" y="9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Program 5: FizzBuzz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93725" y="696325"/>
            <a:ext cx="52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// FizzBuzz Program in Zodiac language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func main() {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print("FizzBuzz Program");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print("---------------");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var limit: String = input("Enter the maximum number: ");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var max: Int = parseInt(limit);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runFizzBuzz(max);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}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func parseInt(str: String) -&gt; Int {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// Simple parsing function (in real implementation, this would convert string to int)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// For simplicity, we'll use the interpreter's native conversion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    return str;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}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5426625" y="-66550"/>
            <a:ext cx="3000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func runFizzBuzz(max: Int)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for (var i = 1; i &lt;= max; i = i + 1)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if (i % 15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print("FizzBuzz");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 else if (i % 3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print("Fizz");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 else if (i % 5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print("Buzz");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 else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  print(i);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main();</a:t>
            </a:r>
            <a:endParaRPr sz="1000"/>
          </a:p>
        </p:txBody>
      </p:sp>
      <p:sp>
        <p:nvSpPr>
          <p:cNvPr id="124" name="Google Shape;124;p24"/>
          <p:cNvSpPr txBox="1"/>
          <p:nvPr/>
        </p:nvSpPr>
        <p:spPr>
          <a:xfrm>
            <a:off x="5426625" y="2784075"/>
            <a:ext cx="31302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Key Features of FizzBuzz in Zodiac</a:t>
            </a:r>
            <a:endParaRPr b="1" sz="19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Simple Entry Point</a:t>
            </a:r>
            <a:r>
              <a:rPr lang="en-GB" sz="700">
                <a:solidFill>
                  <a:schemeClr val="dk1"/>
                </a:solidFill>
              </a:rPr>
              <a:t>: Program begins with </a:t>
            </a:r>
            <a:r>
              <a:rPr lang="en-GB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r>
              <a:rPr lang="en-GB" sz="700">
                <a:solidFill>
                  <a:schemeClr val="dk1"/>
                </a:solidFill>
              </a:rPr>
              <a:t> function call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Loop Structure</a:t>
            </a:r>
            <a:r>
              <a:rPr lang="en-GB" sz="700">
                <a:solidFill>
                  <a:schemeClr val="dk1"/>
                </a:solidFill>
              </a:rPr>
              <a:t>: Uses standard </a:t>
            </a:r>
            <a:r>
              <a:rPr lang="en-GB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700">
                <a:solidFill>
                  <a:schemeClr val="dk1"/>
                </a:solidFill>
              </a:rPr>
              <a:t> loop with counter variable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Modulo Operations</a:t>
            </a:r>
            <a:r>
              <a:rPr lang="en-GB" sz="700">
                <a:solidFill>
                  <a:schemeClr val="dk1"/>
                </a:solidFill>
              </a:rPr>
              <a:t>: Employs </a:t>
            </a:r>
            <a:r>
              <a:rPr lang="en-GB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-GB" sz="700">
                <a:solidFill>
                  <a:schemeClr val="dk1"/>
                </a:solidFill>
              </a:rPr>
              <a:t> operator to check divisibility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Conditional Logic</a:t>
            </a:r>
            <a:r>
              <a:rPr lang="en-GB" sz="700">
                <a:solidFill>
                  <a:schemeClr val="dk1"/>
                </a:solidFill>
              </a:rPr>
              <a:t>: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GB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 % 3 == 0 &amp;&amp; i % 5 == 0</a:t>
            </a:r>
            <a:r>
              <a:rPr lang="en-GB" sz="700">
                <a:solidFill>
                  <a:schemeClr val="dk1"/>
                </a:solidFill>
              </a:rPr>
              <a:t> → "FizzBuzz"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GB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 % 3 == 0</a:t>
            </a:r>
            <a:r>
              <a:rPr lang="en-GB" sz="700">
                <a:solidFill>
                  <a:schemeClr val="dk1"/>
                </a:solidFill>
              </a:rPr>
              <a:t> → "Fizz"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GB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 % 5 == 0</a:t>
            </a:r>
            <a:r>
              <a:rPr lang="en-GB" sz="700">
                <a:solidFill>
                  <a:schemeClr val="dk1"/>
                </a:solidFill>
              </a:rPr>
              <a:t> → "Buzz"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GB" sz="700">
                <a:solidFill>
                  <a:schemeClr val="dk1"/>
                </a:solidFill>
              </a:rPr>
              <a:t>Otherwise → prints the number itself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Print Function</a:t>
            </a:r>
            <a:r>
              <a:rPr lang="en-GB" sz="700">
                <a:solidFill>
                  <a:schemeClr val="dk1"/>
                </a:solidFill>
              </a:rPr>
              <a:t>: Uses built-in </a:t>
            </a:r>
            <a:r>
              <a:rPr lang="en-GB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n-GB" sz="700">
                <a:solidFill>
                  <a:schemeClr val="dk1"/>
                </a:solidFill>
              </a:rPr>
              <a:t> for output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Fixed Range</a:t>
            </a:r>
            <a:r>
              <a:rPr lang="en-GB" sz="700">
                <a:solidFill>
                  <a:schemeClr val="dk1"/>
                </a:solidFill>
              </a:rPr>
              <a:t>: Demonstrates all cases with values 1-15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Zodiac</a:t>
            </a:r>
            <a:r>
              <a:rPr lang="en-GB" sz="1100">
                <a:solidFill>
                  <a:schemeClr val="dk1"/>
                </a:solidFill>
              </a:rPr>
              <a:t> is a domain-specific language (DSL) for: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Generating personalized zodiac sign summaries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Processing user birth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Creating detailed astrological reports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Purpose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Problem Solved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Simplifies collection of user birth information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Standardizes generation of astrological insights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Reduces development time for astrology applications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Target Domain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Astrology applications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Personality analysis dashboards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Educational tools and chatbots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Philosophy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Zodiac was designed with these principles in mind: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Domain-focused</a:t>
            </a:r>
            <a:r>
              <a:rPr lang="en-GB" sz="1100">
                <a:solidFill>
                  <a:schemeClr val="dk1"/>
                </a:solidFill>
              </a:rPr>
              <a:t>: Specialized for astrological data processing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User-friendly</a:t>
            </a:r>
            <a:r>
              <a:rPr lang="en-GB" sz="1100">
                <a:solidFill>
                  <a:schemeClr val="dk1"/>
                </a:solidFill>
              </a:rPr>
              <a:t>: Intuitive syntax for astrology developers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Expressive</a:t>
            </a:r>
            <a:r>
              <a:rPr lang="en-GB" sz="1100">
                <a:solidFill>
                  <a:schemeClr val="dk1"/>
                </a:solidFill>
              </a:rPr>
              <a:t>: Clear representation of astrological concepts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Precise</a:t>
            </a:r>
            <a:r>
              <a:rPr lang="en-GB" sz="1100">
                <a:solidFill>
                  <a:schemeClr val="dk1"/>
                </a:solidFill>
              </a:rPr>
              <a:t>: Accurate calculations across time zones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Modular</a:t>
            </a:r>
            <a:r>
              <a:rPr lang="en-GB" sz="1100">
                <a:solidFill>
                  <a:schemeClr val="dk1"/>
                </a:solidFill>
              </a:rPr>
              <a:t>: Composable functions for building complex reports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Style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Zodiac follows a clean, approachable syntax: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Type System</a:t>
            </a:r>
            <a:r>
              <a:rPr lang="en-GB" sz="1100">
                <a:solidFill>
                  <a:schemeClr val="dk1"/>
                </a:solidFill>
              </a:rPr>
              <a:t>: Strong, static typing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Variable Declaration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name: Type = value;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Function Declaration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 name(params) -&gt; ReturnType { ...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Control Flow</a:t>
            </a:r>
            <a:r>
              <a:rPr lang="en-GB" sz="1100">
                <a:solidFill>
                  <a:schemeClr val="dk1"/>
                </a:solidFill>
              </a:rPr>
              <a:t>: Standard if-else, loops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Template Strings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${variable}</a:t>
            </a:r>
            <a:r>
              <a:rPr lang="en-GB" sz="1100">
                <a:solidFill>
                  <a:schemeClr val="dk1"/>
                </a:solidFill>
              </a:rPr>
              <a:t> for string interpolation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Built-in Types</a:t>
            </a:r>
            <a:r>
              <a:rPr lang="en-GB" sz="1100">
                <a:solidFill>
                  <a:schemeClr val="dk1"/>
                </a:solidFill>
              </a:rPr>
              <a:t>: String, Int, Date, ZodiacSign, Bool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Built-in Zodiac Sign type</a:t>
            </a:r>
            <a:r>
              <a:rPr lang="en-GB" sz="1100">
                <a:solidFill>
                  <a:schemeClr val="dk1"/>
                </a:solidFill>
              </a:rPr>
              <a:t> with enums for all 12 signs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Automatic date parsing</a:t>
            </a:r>
            <a:r>
              <a:rPr lang="en-GB" sz="1100">
                <a:solidFill>
                  <a:schemeClr val="dk1"/>
                </a:solidFill>
              </a:rPr>
              <a:t> and time-zone aware calculations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Template literals</a:t>
            </a:r>
            <a:r>
              <a:rPr lang="en-GB" sz="1100">
                <a:solidFill>
                  <a:schemeClr val="dk1"/>
                </a:solidFill>
              </a:rPr>
              <a:t> for combining user data with descriptions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First-class functions</a:t>
            </a:r>
            <a:r>
              <a:rPr lang="en-GB" sz="1100">
                <a:solidFill>
                  <a:schemeClr val="dk1"/>
                </a:solidFill>
              </a:rPr>
              <a:t> for composable code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Standard library</a:t>
            </a:r>
            <a:r>
              <a:rPr lang="en-GB" sz="1100">
                <a:solidFill>
                  <a:schemeClr val="dk1"/>
                </a:solidFill>
              </a:rPr>
              <a:t> of astrological functions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Built using </a:t>
            </a:r>
            <a:r>
              <a:rPr b="1" lang="en-GB" sz="1100">
                <a:solidFill>
                  <a:schemeClr val="dk1"/>
                </a:solidFill>
              </a:rPr>
              <a:t>textX</a:t>
            </a:r>
            <a:r>
              <a:rPr lang="en-GB" sz="1100">
                <a:solidFill>
                  <a:schemeClr val="dk1"/>
                </a:solidFill>
              </a:rPr>
              <a:t> for grammar definition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Entity-based</a:t>
            </a:r>
            <a:r>
              <a:rPr lang="en-GB" sz="1100">
                <a:solidFill>
                  <a:schemeClr val="dk1"/>
                </a:solidFill>
              </a:rPr>
              <a:t> modeling for language concepts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Python interpreter</a:t>
            </a:r>
            <a:r>
              <a:rPr lang="en-GB" sz="1100">
                <a:solidFill>
                  <a:schemeClr val="dk1"/>
                </a:solidFill>
              </a:rPr>
              <a:t> for executing Zodiac programs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AST-based evaluation</a:t>
            </a:r>
            <a:r>
              <a:rPr lang="en-GB" sz="1100">
                <a:solidFill>
                  <a:schemeClr val="dk1"/>
                </a:solidFill>
              </a:rPr>
              <a:t> with lexical scoping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Program 1: Hello World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Hello World Program in Zodiac language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print("Welcome to Zodiac Programming Language!");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Key concepts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Function declaration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Function calls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Built-in print function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72375" y="27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Program 2: Basic Zodiac Summary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91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Basic Zodiac Summary Program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firstName: String = input("First Name: ");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birthDate: String = input("Birthdate (YYYY-MM-DD): ");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sign: String = getZodiac(birthDate);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print("Hello " + firstName + ", your zodiac sign is " + sign + "!");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main();</a:t>
            </a:r>
            <a:endParaRPr sz="7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767">
                <a:solidFill>
                  <a:schemeClr val="dk1"/>
                </a:solidFill>
              </a:rPr>
              <a:t>Key concepts</a:t>
            </a:r>
            <a:r>
              <a:rPr lang="en-GB" sz="767">
                <a:solidFill>
                  <a:schemeClr val="dk1"/>
                </a:solidFill>
              </a:rPr>
              <a:t>:</a:t>
            </a:r>
            <a:endParaRPr sz="767">
              <a:solidFill>
                <a:schemeClr val="dk1"/>
              </a:solidFill>
            </a:endParaRPr>
          </a:p>
          <a:p>
            <a:pPr indent="-2773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67"/>
              <a:buChar char="●"/>
            </a:pPr>
            <a:r>
              <a:rPr lang="en-GB" sz="767">
                <a:solidFill>
                  <a:schemeClr val="dk1"/>
                </a:solidFill>
              </a:rPr>
              <a:t>Variable declaration and typing</a:t>
            </a:r>
            <a:endParaRPr sz="767">
              <a:solidFill>
                <a:schemeClr val="dk1"/>
              </a:solidFill>
            </a:endParaRPr>
          </a:p>
          <a:p>
            <a:pPr indent="-2773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7"/>
              <a:buChar char="●"/>
            </a:pPr>
            <a:r>
              <a:rPr lang="en-GB" sz="767">
                <a:solidFill>
                  <a:schemeClr val="dk1"/>
                </a:solidFill>
              </a:rPr>
              <a:t>User input collection</a:t>
            </a:r>
            <a:endParaRPr sz="767">
              <a:solidFill>
                <a:schemeClr val="dk1"/>
              </a:solidFill>
            </a:endParaRPr>
          </a:p>
          <a:p>
            <a:pPr indent="-2773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7"/>
              <a:buChar char="●"/>
            </a:pPr>
            <a:r>
              <a:rPr lang="en-GB" sz="767">
                <a:solidFill>
                  <a:schemeClr val="dk1"/>
                </a:solidFill>
              </a:rPr>
              <a:t>Library function usage (getZodiac)</a:t>
            </a:r>
            <a:endParaRPr sz="767">
              <a:solidFill>
                <a:schemeClr val="dk1"/>
              </a:solidFill>
            </a:endParaRPr>
          </a:p>
          <a:p>
            <a:pPr indent="-2773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7"/>
              <a:buChar char="●"/>
            </a:pPr>
            <a:r>
              <a:rPr lang="en-GB" sz="767">
                <a:solidFill>
                  <a:schemeClr val="dk1"/>
                </a:solidFill>
              </a:rPr>
              <a:t>String concatenation</a:t>
            </a:r>
            <a:endParaRPr sz="76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