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85" d="100"/>
          <a:sy n="85" d="100"/>
        </p:scale>
        <p:origin x="49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12/30/2019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B6625D-4EE5-4C5F-9C08-B64A92A823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ESCAPE IS HOPE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F8A91F2-C200-4704-BB86-3B53281900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HURT</a:t>
            </a:r>
            <a:r>
              <a:rPr lang="ko-KR" altLang="en-US" dirty="0"/>
              <a:t> </a:t>
            </a:r>
            <a:r>
              <a:rPr lang="en-US" altLang="ko-KR" dirty="0"/>
              <a:t>IS</a:t>
            </a:r>
            <a:r>
              <a:rPr lang="ko-KR" altLang="en-US" dirty="0"/>
              <a:t> </a:t>
            </a:r>
            <a:r>
              <a:rPr lang="en-US" altLang="ko-KR" dirty="0"/>
              <a:t>HOPE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3165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EF8B1B-3FD7-4B39-84E6-B2D259060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F9737C-02B5-481A-950A-51F588F583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ko-KR" altLang="en-US" dirty="0"/>
              <a:t>제작 동기</a:t>
            </a:r>
            <a:endParaRPr lang="en-US" altLang="ko-KR" dirty="0"/>
          </a:p>
          <a:p>
            <a:pPr marL="0" indent="0" algn="ctr">
              <a:buNone/>
            </a:pPr>
            <a:r>
              <a:rPr lang="ko-KR" altLang="en-US" dirty="0"/>
              <a:t>기능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6654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CD50A6-45DB-4EBE-83F1-9831C2E8A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제작 동기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B60B95-B996-4C4A-93CD-801935A73A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학교 내의 인원을 정확히 파악하는데 어려움이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3557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DC6FCA-4EE2-4EF2-B55A-D6F655D9A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6E8834-FBE5-4F45-8D8D-8DD9C42D28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웹으로 학생들의 위치를 확인할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43931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천체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TM03457452[[fn=천체]]</Template>
  <TotalTime>9</TotalTime>
  <Words>28</Words>
  <Application>Microsoft Office PowerPoint</Application>
  <PresentationFormat>와이드스크린</PresentationFormat>
  <Paragraphs>9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천체</vt:lpstr>
      <vt:lpstr>ESCAPE IS HOPE</vt:lpstr>
      <vt:lpstr>CONTENTS</vt:lpstr>
      <vt:lpstr>제작 동기</vt:lpstr>
      <vt:lpstr>기능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ESCAPE IS HOPE</dc:title>
  <dc:creator>김이한결</dc:creator>
  <cp:lastModifiedBy>김이한결</cp:lastModifiedBy>
  <cp:revision>2</cp:revision>
  <dcterms:created xsi:type="dcterms:W3CDTF">2019-12-30T11:18:49Z</dcterms:created>
  <dcterms:modified xsi:type="dcterms:W3CDTF">2019-12-30T11:28:28Z</dcterms:modified>
</cp:coreProperties>
</file>