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41C1B-A8C4-420B-A4DA-94BEAA65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84766-E2B4-4E14-A480-6E9A6F0F6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B4081-2C23-4792-BD35-C29E8082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25627-D413-49BB-B29E-AAFA81EE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C82B8-5ABA-4ED1-83DC-9DF84F65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DE-C176-465D-B838-911018A9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E6E0B-AC35-49D4-80FD-C19AFFE7C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11FF5-FD1A-4BAE-87B6-04F00CAF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8DA62-53AB-42CB-9D03-F47B148C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9B37B-3063-4B7A-A598-4C031F1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6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B18D94-FAE9-4F73-B59F-22C01C141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7D346-3093-4B3F-B3E6-F34CCE46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34A48-D5C5-4293-A4BF-41A145F5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A412E-7DB5-4CE1-8133-68EF7426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2A37D-D735-4677-8985-4B14951F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34AE3-31C9-4F1D-A062-89C439E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6D9D8-D6A3-4657-B9F1-A3192C7E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C1803-B277-426A-8A67-93581983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9C346-B6E6-456B-AC66-268B8E0B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CE356-A972-4E72-A60D-EE791A05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0F9BF-6061-47D9-981E-D856CDB5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08096-318E-4956-8EBD-83FE13A9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06D9A-5A2D-4E04-A158-FEEBD9C1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D1AAC-CB86-4531-83C4-0BCF3B04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3DBA2-09F6-4D80-8A3C-238E6BB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7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DDCCA-EC4B-42E1-B172-6A6338A8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81D86-E23F-4C7A-841A-B4EDB2EC0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530A8-B434-4A8E-B6A6-600D9DC9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031B-2DBF-4C84-A333-2F27104A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A19C0-AF47-4A22-B7E5-03B4E331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263B5-18F5-41C0-9954-8F50D815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DAF6F-4059-4EA9-93AF-FE11A7D7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4CA3F-F4DB-44F1-97E1-0941B69C9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3B247-FFC1-42BE-B73A-552A7628C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0B6D73-DD53-406C-BFAE-D374B9D82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5CC249-16A9-473E-9359-02EC9D2F5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D9A4DE-0B92-4F6C-BBFB-EB060232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E5FED6-0645-46A7-94A5-6DEFBDE2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560B4-3EC0-4B97-8F5D-6ABF1FD3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E29F-061B-46B2-B544-CB8024FF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68769E-48F5-4A3C-AB47-E4F70136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7E6706-177A-4650-878C-3CD6EC48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B4F29-1CA9-47ED-B083-88C95A74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E1FF89-21C0-40AA-B044-3291A6D9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4C728E-4E9C-4126-9606-CBA0ACC1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8C120-5714-4A02-9498-A51DD4C5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A2248-277F-4A68-8F83-F6F69FB0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C2986-72E2-4243-AA81-880F3F7B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EAF38-92F7-4744-B3A6-7033F848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9158A-DE03-436D-8AD1-DA662E81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843E6-C727-4DD6-8E90-A7154A80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9C5A5-46FB-4B48-BAF3-F7867C2E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2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00FF5-C133-48FA-BA6F-04EF2358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FB68A-095A-4D50-AF03-5A35637A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6E42D-8FFE-4FAE-BBDF-0AB730DFF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5D292-4062-4ADB-89B8-9EB00717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805AA-2DBE-45D5-AF64-CD05C00C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9DCF-4655-4D6F-B3A4-750DA978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22708D-FC8F-4315-8729-81258496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9744C-699B-4A09-B5BA-5AEB3D02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580E7-BCCB-4C6B-B659-06C13DE3D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E60A-BEE9-488A-9BEB-7465655EE5D0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6E4EF-FAE6-43D5-AC8C-0AAF1D36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9A47C-1C1B-425F-B318-8F823B8E8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288D-FCF7-4B21-8873-7C803403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64B8D-ABD2-4CED-88B7-E306745C36CF}"/>
              </a:ext>
            </a:extLst>
          </p:cNvPr>
          <p:cNvSpPr/>
          <p:nvPr/>
        </p:nvSpPr>
        <p:spPr>
          <a:xfrm>
            <a:off x="1" y="6199464"/>
            <a:ext cx="12192000" cy="6585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A05C54-A59D-4ADA-8032-71F82F5EF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24" y="4588166"/>
            <a:ext cx="1689989" cy="16899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8D623A-146A-49DA-9A49-F708AF3BBAFD}"/>
              </a:ext>
            </a:extLst>
          </p:cNvPr>
          <p:cNvSpPr txBox="1"/>
          <p:nvPr/>
        </p:nvSpPr>
        <p:spPr>
          <a:xfrm>
            <a:off x="355201" y="276574"/>
            <a:ext cx="6378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Escape Is Hope</a:t>
            </a:r>
            <a:endParaRPr lang="ko-KR" altLang="en-US" sz="66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AB6649-1BA3-4D16-B3CC-72DC6BF5505F}"/>
              </a:ext>
            </a:extLst>
          </p:cNvPr>
          <p:cNvGrpSpPr/>
          <p:nvPr/>
        </p:nvGrpSpPr>
        <p:grpSpPr>
          <a:xfrm>
            <a:off x="4848530" y="5296140"/>
            <a:ext cx="3770680" cy="947520"/>
            <a:chOff x="4848530" y="5296140"/>
            <a:chExt cx="3770680" cy="94752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1BA9B2-0813-4477-B32B-50A0B147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5300990"/>
              <a:ext cx="942670" cy="94267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ED7DC76-78D5-4E08-8659-8FA0B93DA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70" y="5296140"/>
              <a:ext cx="942670" cy="94267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AD133C2-3C7D-4769-9E18-C7A37568E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6540" y="5296140"/>
              <a:ext cx="942670" cy="94267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702B61B-EC89-43BE-8428-90596D02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30" y="5296140"/>
              <a:ext cx="942670" cy="94267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002C5-8448-477F-AFAA-BBE8D1F76DC3}"/>
              </a:ext>
            </a:extLst>
          </p:cNvPr>
          <p:cNvSpPr txBox="1"/>
          <p:nvPr/>
        </p:nvSpPr>
        <p:spPr>
          <a:xfrm>
            <a:off x="422869" y="1384570"/>
            <a:ext cx="312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Bruise Is Hope</a:t>
            </a:r>
            <a:endParaRPr lang="ko-KR" altLang="en-US" sz="28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72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64B8D-ABD2-4CED-88B7-E306745C36CF}"/>
              </a:ext>
            </a:extLst>
          </p:cNvPr>
          <p:cNvSpPr/>
          <p:nvPr/>
        </p:nvSpPr>
        <p:spPr>
          <a:xfrm>
            <a:off x="1" y="6199464"/>
            <a:ext cx="12192000" cy="6585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AB6649-1BA3-4D16-B3CC-72DC6BF5505F}"/>
              </a:ext>
            </a:extLst>
          </p:cNvPr>
          <p:cNvGrpSpPr/>
          <p:nvPr/>
        </p:nvGrpSpPr>
        <p:grpSpPr>
          <a:xfrm>
            <a:off x="495494" y="3510737"/>
            <a:ext cx="11201011" cy="2814660"/>
            <a:chOff x="4848530" y="5296140"/>
            <a:chExt cx="3770680" cy="94752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1BA9B2-0813-4477-B32B-50A0B147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5300990"/>
              <a:ext cx="942670" cy="94267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ED7DC76-78D5-4E08-8659-8FA0B93DA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70" y="5296140"/>
              <a:ext cx="942670" cy="94267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AD133C2-3C7D-4769-9E18-C7A37568E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6540" y="5296140"/>
              <a:ext cx="942670" cy="94267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702B61B-EC89-43BE-8428-90596D02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30" y="5296140"/>
              <a:ext cx="942670" cy="94267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002C5-8448-477F-AFAA-BBE8D1F76DC3}"/>
              </a:ext>
            </a:extLst>
          </p:cNvPr>
          <p:cNvSpPr txBox="1"/>
          <p:nvPr/>
        </p:nvSpPr>
        <p:spPr>
          <a:xfrm>
            <a:off x="334786" y="270992"/>
            <a:ext cx="4514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Bruise Is Hope</a:t>
            </a:r>
            <a:endParaRPr lang="ko-KR" altLang="en-US" sz="48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546A4-229E-40C6-9FEA-C0EC3DD4A106}"/>
              </a:ext>
            </a:extLst>
          </p:cNvPr>
          <p:cNvSpPr txBox="1"/>
          <p:nvPr/>
        </p:nvSpPr>
        <p:spPr>
          <a:xfrm>
            <a:off x="998688" y="2378952"/>
            <a:ext cx="179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김이한결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087B9-F0AC-48A9-8898-8B5F15AB580B}"/>
              </a:ext>
            </a:extLst>
          </p:cNvPr>
          <p:cNvSpPr txBox="1"/>
          <p:nvPr/>
        </p:nvSpPr>
        <p:spPr>
          <a:xfrm>
            <a:off x="3798941" y="2378951"/>
            <a:ext cx="179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박재홍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AAA1C-3413-48E4-B440-8BF637B5C516}"/>
              </a:ext>
            </a:extLst>
          </p:cNvPr>
          <p:cNvSpPr txBox="1"/>
          <p:nvPr/>
        </p:nvSpPr>
        <p:spPr>
          <a:xfrm>
            <a:off x="6599194" y="2378951"/>
            <a:ext cx="179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210 동화책 B" panose="02020603020101020101" pitchFamily="18" charset="-127"/>
                <a:ea typeface="210 동화책 B" panose="02020603020101020101" pitchFamily="18" charset="-127"/>
              </a:rPr>
              <a:t>이신우</a:t>
            </a:r>
            <a:endParaRPr lang="ko-KR" altLang="en-US" sz="32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9EE53A-4C76-4A39-BE7F-4794CAF82FE7}"/>
              </a:ext>
            </a:extLst>
          </p:cNvPr>
          <p:cNvSpPr txBox="1"/>
          <p:nvPr/>
        </p:nvSpPr>
        <p:spPr>
          <a:xfrm>
            <a:off x="9399448" y="2378950"/>
            <a:ext cx="179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210 동화책 B" panose="02020603020101020101" pitchFamily="18" charset="-127"/>
                <a:ea typeface="210 동화책 B" panose="02020603020101020101" pitchFamily="18" charset="-127"/>
              </a:rPr>
              <a:t>최의빈</a:t>
            </a:r>
            <a:endParaRPr lang="ko-KR" altLang="en-US" sz="32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569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64B8D-ABD2-4CED-88B7-E306745C36CF}"/>
              </a:ext>
            </a:extLst>
          </p:cNvPr>
          <p:cNvSpPr/>
          <p:nvPr/>
        </p:nvSpPr>
        <p:spPr>
          <a:xfrm>
            <a:off x="1" y="6199464"/>
            <a:ext cx="12192000" cy="6585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A05C54-A59D-4ADA-8032-71F82F5EF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24" y="4588166"/>
            <a:ext cx="1689989" cy="16899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8D623A-146A-49DA-9A49-F708AF3BBAFD}"/>
              </a:ext>
            </a:extLst>
          </p:cNvPr>
          <p:cNvSpPr txBox="1"/>
          <p:nvPr/>
        </p:nvSpPr>
        <p:spPr>
          <a:xfrm>
            <a:off x="355201" y="276574"/>
            <a:ext cx="6378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Escape Is Hope</a:t>
            </a:r>
            <a:endParaRPr lang="ko-KR" altLang="en-US" sz="66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AB6649-1BA3-4D16-B3CC-72DC6BF5505F}"/>
              </a:ext>
            </a:extLst>
          </p:cNvPr>
          <p:cNvGrpSpPr/>
          <p:nvPr/>
        </p:nvGrpSpPr>
        <p:grpSpPr>
          <a:xfrm>
            <a:off x="4848530" y="5296140"/>
            <a:ext cx="3770680" cy="947520"/>
            <a:chOff x="4848530" y="5296140"/>
            <a:chExt cx="3770680" cy="94752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1BA9B2-0813-4477-B32B-50A0B147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5300990"/>
              <a:ext cx="942670" cy="94267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ED7DC76-78D5-4E08-8659-8FA0B93DA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70" y="5296140"/>
              <a:ext cx="942670" cy="94267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AD133C2-3C7D-4769-9E18-C7A37568E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6540" y="5296140"/>
              <a:ext cx="942670" cy="94267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702B61B-EC89-43BE-8428-90596D02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30" y="5296140"/>
              <a:ext cx="942670" cy="94267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002C5-8448-477F-AFAA-BBE8D1F76DC3}"/>
              </a:ext>
            </a:extLst>
          </p:cNvPr>
          <p:cNvSpPr txBox="1"/>
          <p:nvPr/>
        </p:nvSpPr>
        <p:spPr>
          <a:xfrm>
            <a:off x="422869" y="1384570"/>
            <a:ext cx="312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Bruise Is Hope</a:t>
            </a:r>
            <a:endParaRPr lang="ko-KR" altLang="en-US" sz="28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C07BA-A7D0-4FCF-B485-5DC8ACBB356C}"/>
              </a:ext>
            </a:extLst>
          </p:cNvPr>
          <p:cNvSpPr txBox="1"/>
          <p:nvPr/>
        </p:nvSpPr>
        <p:spPr>
          <a:xfrm>
            <a:off x="422869" y="2472648"/>
            <a:ext cx="237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- </a:t>
            </a:r>
            <a:r>
              <a:rPr lang="ko-KR" altLang="en-US" sz="28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개발 목적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A66E-BF9C-4DE6-8ED4-92794AB21BA6}"/>
              </a:ext>
            </a:extLst>
          </p:cNvPr>
          <p:cNvSpPr txBox="1"/>
          <p:nvPr/>
        </p:nvSpPr>
        <p:spPr>
          <a:xfrm>
            <a:off x="422869" y="3167390"/>
            <a:ext cx="237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- </a:t>
            </a:r>
            <a:r>
              <a:rPr lang="ko-KR" altLang="en-US" sz="28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개발 도구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EE731-0080-4913-8347-CF6AE0088B56}"/>
              </a:ext>
            </a:extLst>
          </p:cNvPr>
          <p:cNvSpPr txBox="1"/>
          <p:nvPr/>
        </p:nvSpPr>
        <p:spPr>
          <a:xfrm>
            <a:off x="422869" y="3862132"/>
            <a:ext cx="237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- </a:t>
            </a:r>
            <a:r>
              <a:rPr lang="ko-KR" altLang="en-US" sz="28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결과물</a:t>
            </a:r>
          </a:p>
        </p:txBody>
      </p:sp>
    </p:spTree>
    <p:extLst>
      <p:ext uri="{BB962C8B-B14F-4D97-AF65-F5344CB8AC3E}">
        <p14:creationId xmlns:p14="http://schemas.microsoft.com/office/powerpoint/2010/main" val="762762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C07BA-A7D0-4FCF-B485-5DC8ACBB356C}"/>
              </a:ext>
            </a:extLst>
          </p:cNvPr>
          <p:cNvSpPr txBox="1"/>
          <p:nvPr/>
        </p:nvSpPr>
        <p:spPr>
          <a:xfrm>
            <a:off x="246701" y="232787"/>
            <a:ext cx="2597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- </a:t>
            </a:r>
            <a:r>
              <a:rPr lang="ko-KR" altLang="en-US" sz="40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개발 목적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13C2E5-43F2-4D1E-8B32-CACA90828221}"/>
              </a:ext>
            </a:extLst>
          </p:cNvPr>
          <p:cNvSpPr/>
          <p:nvPr/>
        </p:nvSpPr>
        <p:spPr>
          <a:xfrm>
            <a:off x="1" y="6199464"/>
            <a:ext cx="12192000" cy="6585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6D0043-769B-4120-BDFA-929EDAEB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24" y="4588166"/>
            <a:ext cx="1689989" cy="168998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1814A0C-2ACF-4B38-826C-5B72FB1CB541}"/>
              </a:ext>
            </a:extLst>
          </p:cNvPr>
          <p:cNvGrpSpPr/>
          <p:nvPr/>
        </p:nvGrpSpPr>
        <p:grpSpPr>
          <a:xfrm>
            <a:off x="4848530" y="5296140"/>
            <a:ext cx="3770680" cy="947520"/>
            <a:chOff x="4848530" y="5296140"/>
            <a:chExt cx="3770680" cy="94752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6F2D397-6ACD-4DAD-AE95-C429975F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5300990"/>
              <a:ext cx="942670" cy="94267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F83211E-7C4F-4C39-9D66-85938A26B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70" y="5296140"/>
              <a:ext cx="942670" cy="94267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9DC45D4-F16C-4F0A-A03F-B0197E303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6540" y="5296140"/>
              <a:ext cx="942670" cy="94267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05580FD-78A6-4F89-B24D-9C529107D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30" y="5296140"/>
              <a:ext cx="942670" cy="942670"/>
            </a:xfrm>
            <a:prstGeom prst="rect">
              <a:avLst/>
            </a:prstGeom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FF83CEDD-32A5-4EAE-B901-E90A9015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58" y="639165"/>
            <a:ext cx="2803542" cy="2803542"/>
          </a:xfrm>
          <a:prstGeom prst="rect">
            <a:avLst/>
          </a:prstGeom>
        </p:spPr>
      </p:pic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8F24AB6D-2A58-4E33-94A4-F4F0E37C592E}"/>
              </a:ext>
            </a:extLst>
          </p:cNvPr>
          <p:cNvSpPr/>
          <p:nvPr/>
        </p:nvSpPr>
        <p:spPr>
          <a:xfrm flipH="1" flipV="1">
            <a:off x="191699" y="4305781"/>
            <a:ext cx="11808593" cy="2334669"/>
          </a:xfrm>
          <a:prstGeom prst="wedgeRoundRectCallou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0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C07BA-A7D0-4FCF-B485-5DC8ACBB356C}"/>
              </a:ext>
            </a:extLst>
          </p:cNvPr>
          <p:cNvSpPr txBox="1"/>
          <p:nvPr/>
        </p:nvSpPr>
        <p:spPr>
          <a:xfrm>
            <a:off x="246701" y="232787"/>
            <a:ext cx="2597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- </a:t>
            </a:r>
            <a:r>
              <a:rPr lang="ko-KR" altLang="en-US" sz="40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개발 도구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3DE60C-38B4-4A7E-AC1F-41AE6EBB7006}"/>
              </a:ext>
            </a:extLst>
          </p:cNvPr>
          <p:cNvGrpSpPr/>
          <p:nvPr/>
        </p:nvGrpSpPr>
        <p:grpSpPr>
          <a:xfrm>
            <a:off x="658691" y="2133791"/>
            <a:ext cx="10874618" cy="2590418"/>
            <a:chOff x="658691" y="1464203"/>
            <a:chExt cx="10874618" cy="2590418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C4CBCACB-9223-4098-A6E5-ABEF9792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983539" y="1504851"/>
              <a:ext cx="2549770" cy="254977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5FA0D1F-93E0-43ED-9FBD-1DECC7444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677" y="1464203"/>
              <a:ext cx="4066645" cy="2549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2829B58-AB39-4700-89DD-947E8F2C2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91" y="1504851"/>
              <a:ext cx="2549769" cy="2549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4248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C07BA-A7D0-4FCF-B485-5DC8ACBB356C}"/>
              </a:ext>
            </a:extLst>
          </p:cNvPr>
          <p:cNvSpPr txBox="1"/>
          <p:nvPr/>
        </p:nvSpPr>
        <p:spPr>
          <a:xfrm>
            <a:off x="246701" y="232787"/>
            <a:ext cx="2597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- </a:t>
            </a:r>
            <a:r>
              <a:rPr lang="ko-KR" altLang="en-US" sz="40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결과물</a:t>
            </a:r>
          </a:p>
        </p:txBody>
      </p:sp>
    </p:spTree>
    <p:extLst>
      <p:ext uri="{BB962C8B-B14F-4D97-AF65-F5344CB8AC3E}">
        <p14:creationId xmlns:p14="http://schemas.microsoft.com/office/powerpoint/2010/main" val="1429655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210 동화책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김이한결</dc:creator>
  <cp:lastModifiedBy>최의빔</cp:lastModifiedBy>
  <cp:revision>9</cp:revision>
  <dcterms:created xsi:type="dcterms:W3CDTF">2020-01-06T05:00:39Z</dcterms:created>
  <dcterms:modified xsi:type="dcterms:W3CDTF">2020-01-06T06:30:15Z</dcterms:modified>
</cp:coreProperties>
</file>