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7" r:id="rId5"/>
    <p:sldId id="259" r:id="rId6"/>
    <p:sldId id="260" r:id="rId7"/>
    <p:sldId id="261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5320" autoAdjust="0"/>
  </p:normalViewPr>
  <p:slideViewPr>
    <p:cSldViewPr snapToGrid="0">
      <p:cViewPr varScale="1">
        <p:scale>
          <a:sx n="79" d="100"/>
          <a:sy n="79" d="100"/>
        </p:scale>
        <p:origin x="9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6A8-6263-44E6-BAA6-01588F64388C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DE4-1BB9-4624-9AEC-E59CF7155D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85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6A8-6263-44E6-BAA6-01588F64388C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DE4-1BB9-4624-9AEC-E59CF7155D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82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6A8-6263-44E6-BAA6-01588F64388C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DE4-1BB9-4624-9AEC-E59CF7155D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47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6A8-6263-44E6-BAA6-01588F64388C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DE4-1BB9-4624-9AEC-E59CF7155D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03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6A8-6263-44E6-BAA6-01588F64388C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DE4-1BB9-4624-9AEC-E59CF7155D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57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6A8-6263-44E6-BAA6-01588F64388C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DE4-1BB9-4624-9AEC-E59CF7155D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98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6A8-6263-44E6-BAA6-01588F64388C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DE4-1BB9-4624-9AEC-E59CF7155D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78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6A8-6263-44E6-BAA6-01588F64388C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DE4-1BB9-4624-9AEC-E59CF7155D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45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6A8-6263-44E6-BAA6-01588F64388C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DE4-1BB9-4624-9AEC-E59CF7155D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99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6A8-6263-44E6-BAA6-01588F64388C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DE4-1BB9-4624-9AEC-E59CF7155D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16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F6A8-6263-44E6-BAA6-01588F64388C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DE4-1BB9-4624-9AEC-E59CF7155D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50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F6A8-6263-44E6-BAA6-01588F64388C}" type="datetimeFigureOut">
              <a:rPr lang="ko-KR" altLang="en-US" smtClean="0"/>
              <a:t>2019-06-12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26DE4-1BB9-4624-9AEC-E59CF7155D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10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32329" y="2160545"/>
            <a:ext cx="9816353" cy="238760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rgbClr val="0070C0"/>
                </a:solidFill>
              </a:rPr>
              <a:t>M</a:t>
            </a:r>
            <a:r>
              <a:rPr lang="en-US" altLang="ko-KR" sz="4800" dirty="0"/>
              <a:t>ake a schedule </a:t>
            </a:r>
            <a:r>
              <a:rPr lang="en-US" altLang="ko-KR" sz="4800" dirty="0">
                <a:solidFill>
                  <a:srgbClr val="0070C0"/>
                </a:solidFill>
              </a:rPr>
              <a:t>W</a:t>
            </a:r>
            <a:r>
              <a:rPr lang="en-US" altLang="ko-KR" sz="4800" dirty="0"/>
              <a:t>ithout </a:t>
            </a:r>
            <a:r>
              <a:rPr lang="en-US" altLang="ko-KR" sz="4800" dirty="0">
                <a:solidFill>
                  <a:srgbClr val="0070C0"/>
                </a:solidFill>
              </a:rPr>
              <a:t>C</a:t>
            </a:r>
            <a:r>
              <a:rPr lang="en-US" altLang="ko-KR" sz="4800" dirty="0"/>
              <a:t>alling (MWC)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69106" y="645574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2314 </a:t>
            </a:r>
            <a:r>
              <a:rPr lang="ko-KR" altLang="en-US" sz="2000" dirty="0" smtClean="0"/>
              <a:t>장지수 </a:t>
            </a:r>
            <a:r>
              <a:rPr lang="en-US" altLang="ko-KR" sz="2000" dirty="0" smtClean="0"/>
              <a:t>2318 </a:t>
            </a:r>
            <a:r>
              <a:rPr lang="ko-KR" altLang="en-US" sz="2000" dirty="0" err="1" smtClean="0"/>
              <a:t>최의빈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27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928"/>
          <a:stretch/>
        </p:blipFill>
        <p:spPr>
          <a:xfrm>
            <a:off x="-2762664" y="0"/>
            <a:ext cx="2752928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-9736" y="0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60685" y="910510"/>
            <a:ext cx="12192000" cy="51361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-9728" y="783076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7251979" y="1563813"/>
            <a:ext cx="7524353" cy="4103907"/>
            <a:chOff x="-7251979" y="1563813"/>
            <a:chExt cx="7524353" cy="41039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251979" y="1563813"/>
              <a:ext cx="7251979" cy="4103907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-9728" y="1566149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달력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-5117319" y="2334634"/>
            <a:ext cx="5389685" cy="4330039"/>
            <a:chOff x="-5117319" y="2334634"/>
            <a:chExt cx="5389685" cy="433003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117319" y="2334634"/>
              <a:ext cx="5117319" cy="4330039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-9736" y="2349227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6401011" y="96663"/>
            <a:ext cx="6673377" cy="6664673"/>
            <a:chOff x="-6401011" y="96663"/>
            <a:chExt cx="6673377" cy="666467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01011" y="96663"/>
              <a:ext cx="6391275" cy="6664673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-9728" y="3120236"/>
              <a:ext cx="282094" cy="115993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11362221" y="2192613"/>
            <a:ext cx="11634587" cy="3816012"/>
            <a:chOff x="-11362221" y="2192613"/>
            <a:chExt cx="11634587" cy="381601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1362221" y="2192613"/>
              <a:ext cx="11352485" cy="3816012"/>
            </a:xfrm>
            <a:prstGeom prst="rect">
              <a:avLst/>
            </a:prstGeom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-14604" y="4253512"/>
              <a:ext cx="286970" cy="141420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 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429505" y="2229394"/>
            <a:ext cx="7693760" cy="4580274"/>
            <a:chOff x="-7429505" y="2229394"/>
            <a:chExt cx="7693760" cy="4580274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7429505" y="2229394"/>
              <a:ext cx="7429505" cy="4580274"/>
            </a:xfrm>
            <a:prstGeom prst="rect">
              <a:avLst/>
            </a:prstGeom>
          </p:spPr>
        </p:pic>
        <p:sp>
          <p:nvSpPr>
            <p:cNvPr id="24" name="모서리가 둥근 직사각형 23"/>
            <p:cNvSpPr/>
            <p:nvPr/>
          </p:nvSpPr>
          <p:spPr>
            <a:xfrm>
              <a:off x="-17847" y="5687152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915164" y="0"/>
            <a:ext cx="5078852" cy="4491747"/>
            <a:chOff x="11915164" y="0"/>
            <a:chExt cx="5078852" cy="4491747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97274" y="0"/>
              <a:ext cx="4796742" cy="4491747"/>
            </a:xfrm>
            <a:prstGeom prst="rect">
              <a:avLst/>
            </a:prstGeom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11915164" y="0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1917805" y="768485"/>
            <a:ext cx="7447436" cy="4333379"/>
            <a:chOff x="11917805" y="768485"/>
            <a:chExt cx="7447436" cy="4333379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192000" y="768485"/>
              <a:ext cx="7173241" cy="4333379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11917805" y="783075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909890" y="280805"/>
            <a:ext cx="6056337" cy="6480531"/>
            <a:chOff x="11909890" y="280805"/>
            <a:chExt cx="6056337" cy="6480531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199907" y="280805"/>
              <a:ext cx="5766320" cy="6480531"/>
            </a:xfrm>
            <a:prstGeom prst="rect">
              <a:avLst/>
            </a:prstGeom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11909890" y="1560311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피드백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1905435" y="1024944"/>
            <a:ext cx="10824973" cy="5840428"/>
            <a:chOff x="11905435" y="1024944"/>
            <a:chExt cx="10824973" cy="584042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05181" y="1024944"/>
              <a:ext cx="10525227" cy="5840428"/>
            </a:xfrm>
            <a:prstGeom prst="rect">
              <a:avLst/>
            </a:prstGeom>
          </p:spPr>
        </p:pic>
        <p:sp>
          <p:nvSpPr>
            <p:cNvPr id="36" name="모서리가 둥근 직사각형 35"/>
            <p:cNvSpPr/>
            <p:nvPr/>
          </p:nvSpPr>
          <p:spPr>
            <a:xfrm>
              <a:off x="11905435" y="2320045"/>
              <a:ext cx="299753" cy="118191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개발순서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9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76 -0.00231 L 0.62696 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6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928"/>
          <a:stretch/>
        </p:blipFill>
        <p:spPr>
          <a:xfrm>
            <a:off x="-2762664" y="0"/>
            <a:ext cx="2752928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-9736" y="0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60685" y="910510"/>
            <a:ext cx="12192000" cy="51361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-9728" y="783076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7251979" y="1563813"/>
            <a:ext cx="7524353" cy="4103907"/>
            <a:chOff x="-7251979" y="1563813"/>
            <a:chExt cx="7524353" cy="41039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251979" y="1563813"/>
              <a:ext cx="7251979" cy="4103907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-9728" y="1566149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달력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5117319" y="2334634"/>
            <a:ext cx="5389685" cy="4330039"/>
            <a:chOff x="-5117319" y="2334634"/>
            <a:chExt cx="5389685" cy="43300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117319" y="2334634"/>
              <a:ext cx="5117319" cy="4330039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-9736" y="2349227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6401011" y="96663"/>
            <a:ext cx="6673377" cy="6664673"/>
            <a:chOff x="-6401011" y="96663"/>
            <a:chExt cx="6673377" cy="666467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01011" y="96663"/>
              <a:ext cx="6391275" cy="6664673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-9728" y="3120236"/>
              <a:ext cx="282094" cy="11112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11362221" y="2192613"/>
            <a:ext cx="11634587" cy="3816012"/>
            <a:chOff x="-11362221" y="2192613"/>
            <a:chExt cx="11634587" cy="3816012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1362221" y="2192613"/>
              <a:ext cx="11352485" cy="3816012"/>
            </a:xfrm>
            <a:prstGeom prst="rect">
              <a:avLst/>
            </a:prstGeom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-14604" y="4253512"/>
              <a:ext cx="286970" cy="141420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 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-7429505" y="2229394"/>
            <a:ext cx="7693760" cy="4580274"/>
            <a:chOff x="-7429505" y="2229394"/>
            <a:chExt cx="7693760" cy="458027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7429505" y="2229394"/>
              <a:ext cx="7429505" cy="4580274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-17847" y="5687152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1915164" y="0"/>
            <a:ext cx="5078852" cy="4491747"/>
            <a:chOff x="11915164" y="0"/>
            <a:chExt cx="5078852" cy="449174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97274" y="0"/>
              <a:ext cx="4796742" cy="4491747"/>
            </a:xfrm>
            <a:prstGeom prst="rect">
              <a:avLst/>
            </a:prstGeom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11915164" y="0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917805" y="768485"/>
            <a:ext cx="7447436" cy="4333379"/>
            <a:chOff x="11917805" y="768485"/>
            <a:chExt cx="7447436" cy="4333379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192000" y="768485"/>
              <a:ext cx="7173241" cy="4333379"/>
            </a:xfrm>
            <a:prstGeom prst="rect">
              <a:avLst/>
            </a:prstGeom>
          </p:spPr>
        </p:pic>
        <p:sp>
          <p:nvSpPr>
            <p:cNvPr id="26" name="모서리가 둥근 직사각형 25"/>
            <p:cNvSpPr/>
            <p:nvPr/>
          </p:nvSpPr>
          <p:spPr>
            <a:xfrm>
              <a:off x="11917805" y="783075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909890" y="280805"/>
            <a:ext cx="6056337" cy="6480531"/>
            <a:chOff x="11909890" y="280805"/>
            <a:chExt cx="6056337" cy="6480531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199907" y="280805"/>
              <a:ext cx="5766320" cy="6480531"/>
            </a:xfrm>
            <a:prstGeom prst="rect">
              <a:avLst/>
            </a:prstGeom>
          </p:spPr>
        </p:pic>
        <p:sp>
          <p:nvSpPr>
            <p:cNvPr id="29" name="모서리가 둥근 직사각형 28"/>
            <p:cNvSpPr/>
            <p:nvPr/>
          </p:nvSpPr>
          <p:spPr>
            <a:xfrm>
              <a:off x="11909890" y="1560311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피드백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905435" y="1024944"/>
            <a:ext cx="10824973" cy="5840428"/>
            <a:chOff x="11905435" y="1024944"/>
            <a:chExt cx="10824973" cy="5840428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05181" y="1024944"/>
              <a:ext cx="10525227" cy="5840428"/>
            </a:xfrm>
            <a:prstGeom prst="rect">
              <a:avLst/>
            </a:prstGeom>
          </p:spPr>
        </p:pic>
        <p:sp>
          <p:nvSpPr>
            <p:cNvPr id="32" name="모서리가 둥근 직사각형 31"/>
            <p:cNvSpPr/>
            <p:nvPr/>
          </p:nvSpPr>
          <p:spPr>
            <a:xfrm>
              <a:off x="11905435" y="2320045"/>
              <a:ext cx="299753" cy="118191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개발순서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75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0.00787 L 0.44688 0.0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928"/>
          <a:stretch/>
        </p:blipFill>
        <p:spPr>
          <a:xfrm>
            <a:off x="-2762664" y="0"/>
            <a:ext cx="2752928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-9736" y="0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60685" y="910510"/>
            <a:ext cx="12192000" cy="51361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-9728" y="783076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7251979" y="1563813"/>
            <a:ext cx="7524353" cy="4103907"/>
            <a:chOff x="-7251979" y="1563813"/>
            <a:chExt cx="7524353" cy="41039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251979" y="1563813"/>
              <a:ext cx="7251979" cy="4103907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-9728" y="1566149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달력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5117319" y="2334634"/>
            <a:ext cx="5389685" cy="4330039"/>
            <a:chOff x="-5117319" y="2334634"/>
            <a:chExt cx="5389685" cy="43300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117319" y="2334634"/>
              <a:ext cx="5117319" cy="4330039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-9736" y="2349227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-6401011" y="96663"/>
            <a:ext cx="6673377" cy="6664673"/>
            <a:chOff x="-6401011" y="96663"/>
            <a:chExt cx="6673377" cy="666467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01011" y="96663"/>
              <a:ext cx="6391275" cy="6664673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-9728" y="3120236"/>
              <a:ext cx="282094" cy="112102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11362221" y="2192613"/>
            <a:ext cx="11634587" cy="3816012"/>
            <a:chOff x="-11362221" y="2192613"/>
            <a:chExt cx="11634587" cy="3816012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1362221" y="2192613"/>
              <a:ext cx="11352485" cy="3816012"/>
            </a:xfrm>
            <a:prstGeom prst="rect">
              <a:avLst/>
            </a:prstGeom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-14604" y="4253512"/>
              <a:ext cx="286970" cy="141420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 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-7429505" y="2229394"/>
            <a:ext cx="7693760" cy="4580274"/>
            <a:chOff x="-7429505" y="2229394"/>
            <a:chExt cx="7693760" cy="458027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7429505" y="2229394"/>
              <a:ext cx="7429505" cy="4580274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-17847" y="5687152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1915164" y="0"/>
            <a:ext cx="5078852" cy="4491747"/>
            <a:chOff x="11915164" y="0"/>
            <a:chExt cx="5078852" cy="449174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97274" y="0"/>
              <a:ext cx="4796742" cy="4491747"/>
            </a:xfrm>
            <a:prstGeom prst="rect">
              <a:avLst/>
            </a:prstGeom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11915164" y="0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917805" y="768485"/>
            <a:ext cx="7447436" cy="4333379"/>
            <a:chOff x="11917805" y="768485"/>
            <a:chExt cx="7447436" cy="4333379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192000" y="768485"/>
              <a:ext cx="7173241" cy="4333379"/>
            </a:xfrm>
            <a:prstGeom prst="rect">
              <a:avLst/>
            </a:prstGeom>
          </p:spPr>
        </p:pic>
        <p:sp>
          <p:nvSpPr>
            <p:cNvPr id="26" name="모서리가 둥근 직사각형 25"/>
            <p:cNvSpPr/>
            <p:nvPr/>
          </p:nvSpPr>
          <p:spPr>
            <a:xfrm>
              <a:off x="11917805" y="783075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909890" y="280805"/>
            <a:ext cx="6056337" cy="6480531"/>
            <a:chOff x="11909890" y="280805"/>
            <a:chExt cx="6056337" cy="6480531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199907" y="280805"/>
              <a:ext cx="5766320" cy="6480531"/>
            </a:xfrm>
            <a:prstGeom prst="rect">
              <a:avLst/>
            </a:prstGeom>
          </p:spPr>
        </p:pic>
        <p:sp>
          <p:nvSpPr>
            <p:cNvPr id="29" name="모서리가 둥근 직사각형 28"/>
            <p:cNvSpPr/>
            <p:nvPr/>
          </p:nvSpPr>
          <p:spPr>
            <a:xfrm>
              <a:off x="11909890" y="1560311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피드백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905435" y="1024944"/>
            <a:ext cx="10824973" cy="5840428"/>
            <a:chOff x="11905435" y="1024944"/>
            <a:chExt cx="10824973" cy="5840428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05181" y="1024944"/>
              <a:ext cx="10525227" cy="5840428"/>
            </a:xfrm>
            <a:prstGeom prst="rect">
              <a:avLst/>
            </a:prstGeom>
          </p:spPr>
        </p:pic>
        <p:sp>
          <p:nvSpPr>
            <p:cNvPr id="32" name="모서리가 둥근 직사각형 31"/>
            <p:cNvSpPr/>
            <p:nvPr/>
          </p:nvSpPr>
          <p:spPr>
            <a:xfrm>
              <a:off x="11905435" y="2320045"/>
              <a:ext cx="299753" cy="118191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개발순서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38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73 0.00069 L 0.54974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928"/>
          <a:stretch/>
        </p:blipFill>
        <p:spPr>
          <a:xfrm>
            <a:off x="-2762664" y="0"/>
            <a:ext cx="2752928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-9736" y="0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60685" y="910510"/>
            <a:ext cx="12192000" cy="51361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-9728" y="783076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7251979" y="1563813"/>
            <a:ext cx="7524353" cy="4103907"/>
            <a:chOff x="-7251979" y="1563813"/>
            <a:chExt cx="7524353" cy="41039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251979" y="1563813"/>
              <a:ext cx="7251979" cy="4103907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-9728" y="1566149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달력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5117319" y="2334634"/>
            <a:ext cx="5389685" cy="4330039"/>
            <a:chOff x="-5117319" y="2334634"/>
            <a:chExt cx="5389685" cy="43300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117319" y="2334634"/>
              <a:ext cx="5117319" cy="4330039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-9736" y="2349227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-6401011" y="96663"/>
            <a:ext cx="6673377" cy="6664673"/>
            <a:chOff x="-6401011" y="96663"/>
            <a:chExt cx="6673377" cy="666467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01011" y="96663"/>
              <a:ext cx="6391275" cy="6664673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-9728" y="3120236"/>
              <a:ext cx="282094" cy="112102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11362221" y="2192613"/>
            <a:ext cx="11634587" cy="3816012"/>
            <a:chOff x="-11362221" y="2192613"/>
            <a:chExt cx="11634587" cy="381601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1362221" y="2192613"/>
              <a:ext cx="11352485" cy="3816012"/>
            </a:xfrm>
            <a:prstGeom prst="rect">
              <a:avLst/>
            </a:prstGeom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-14604" y="4253512"/>
              <a:ext cx="286970" cy="141420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 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-7429505" y="2229394"/>
            <a:ext cx="7693760" cy="4580274"/>
            <a:chOff x="-7429505" y="2229394"/>
            <a:chExt cx="7693760" cy="458027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7429505" y="2229394"/>
              <a:ext cx="7429505" cy="4580274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-17847" y="5687152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915164" y="0"/>
            <a:ext cx="5078852" cy="4491747"/>
            <a:chOff x="11915164" y="0"/>
            <a:chExt cx="5078852" cy="449174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97274" y="0"/>
              <a:ext cx="4796742" cy="4491747"/>
            </a:xfrm>
            <a:prstGeom prst="rect">
              <a:avLst/>
            </a:prstGeom>
          </p:spPr>
        </p:pic>
        <p:sp>
          <p:nvSpPr>
            <p:cNvPr id="26" name="모서리가 둥근 직사각형 25"/>
            <p:cNvSpPr/>
            <p:nvPr/>
          </p:nvSpPr>
          <p:spPr>
            <a:xfrm>
              <a:off x="11915164" y="0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917805" y="768485"/>
            <a:ext cx="7447436" cy="4333379"/>
            <a:chOff x="11917805" y="768485"/>
            <a:chExt cx="7447436" cy="4333379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192000" y="768485"/>
              <a:ext cx="7173241" cy="4333379"/>
            </a:xfrm>
            <a:prstGeom prst="rect">
              <a:avLst/>
            </a:prstGeom>
          </p:spPr>
        </p:pic>
        <p:sp>
          <p:nvSpPr>
            <p:cNvPr id="29" name="모서리가 둥근 직사각형 28"/>
            <p:cNvSpPr/>
            <p:nvPr/>
          </p:nvSpPr>
          <p:spPr>
            <a:xfrm>
              <a:off x="11917805" y="783075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909890" y="280805"/>
            <a:ext cx="6056337" cy="6480531"/>
            <a:chOff x="11909890" y="280805"/>
            <a:chExt cx="6056337" cy="648053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199907" y="280805"/>
              <a:ext cx="5766320" cy="6480531"/>
            </a:xfrm>
            <a:prstGeom prst="rect">
              <a:avLst/>
            </a:prstGeom>
          </p:spPr>
        </p:pic>
        <p:sp>
          <p:nvSpPr>
            <p:cNvPr id="32" name="모서리가 둥근 직사각형 31"/>
            <p:cNvSpPr/>
            <p:nvPr/>
          </p:nvSpPr>
          <p:spPr>
            <a:xfrm>
              <a:off x="11909890" y="1560311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피드백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905435" y="1024944"/>
            <a:ext cx="10824973" cy="5840428"/>
            <a:chOff x="11905435" y="1024944"/>
            <a:chExt cx="10824973" cy="5840428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05181" y="1024944"/>
              <a:ext cx="10525227" cy="5840428"/>
            </a:xfrm>
            <a:prstGeom prst="rect">
              <a:avLst/>
            </a:prstGeom>
          </p:spPr>
        </p:pic>
        <p:sp>
          <p:nvSpPr>
            <p:cNvPr id="35" name="모서리가 둥근 직사각형 34"/>
            <p:cNvSpPr/>
            <p:nvPr/>
          </p:nvSpPr>
          <p:spPr>
            <a:xfrm>
              <a:off x="11905435" y="2320045"/>
              <a:ext cx="299753" cy="118191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개발순서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78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81 0.00208 L 0.95977 -0.0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928"/>
          <a:stretch/>
        </p:blipFill>
        <p:spPr>
          <a:xfrm>
            <a:off x="-2762664" y="0"/>
            <a:ext cx="2752928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-9736" y="0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60685" y="910510"/>
            <a:ext cx="12192000" cy="51361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-9728" y="783076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7251979" y="1563813"/>
            <a:ext cx="7524353" cy="4103907"/>
            <a:chOff x="-7251979" y="1563813"/>
            <a:chExt cx="7524353" cy="41039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251979" y="1563813"/>
              <a:ext cx="7251979" cy="4103907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-9728" y="1566149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달력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5117319" y="2334634"/>
            <a:ext cx="5389685" cy="4330039"/>
            <a:chOff x="-5117319" y="2334634"/>
            <a:chExt cx="5389685" cy="43300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117319" y="2334634"/>
              <a:ext cx="5117319" cy="4330039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-9736" y="2349227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-6401011" y="96663"/>
            <a:ext cx="6673377" cy="6664673"/>
            <a:chOff x="-6401011" y="96663"/>
            <a:chExt cx="6673377" cy="666467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01011" y="96663"/>
              <a:ext cx="6391275" cy="6664673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-9728" y="3120236"/>
              <a:ext cx="282094" cy="112102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11362221" y="2192613"/>
            <a:ext cx="11634587" cy="3816012"/>
            <a:chOff x="-11362221" y="2192613"/>
            <a:chExt cx="11634587" cy="381601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1362221" y="2192613"/>
              <a:ext cx="11352485" cy="3816012"/>
            </a:xfrm>
            <a:prstGeom prst="rect">
              <a:avLst/>
            </a:prstGeom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-14604" y="4253512"/>
              <a:ext cx="286970" cy="141420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 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-7429505" y="2229394"/>
            <a:ext cx="7693760" cy="4580274"/>
            <a:chOff x="-7429505" y="2229394"/>
            <a:chExt cx="7693760" cy="458027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7429505" y="2229394"/>
              <a:ext cx="7429505" cy="4580274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-17847" y="5687152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1915164" y="0"/>
            <a:ext cx="5078852" cy="4491747"/>
            <a:chOff x="11915164" y="0"/>
            <a:chExt cx="5078852" cy="449174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97274" y="0"/>
              <a:ext cx="4796742" cy="4491747"/>
            </a:xfrm>
            <a:prstGeom prst="rect">
              <a:avLst/>
            </a:prstGeom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11915164" y="0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917805" y="768485"/>
            <a:ext cx="7447436" cy="4333379"/>
            <a:chOff x="11917805" y="768485"/>
            <a:chExt cx="7447436" cy="4333379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192000" y="768485"/>
              <a:ext cx="7173241" cy="4333379"/>
            </a:xfrm>
            <a:prstGeom prst="rect">
              <a:avLst/>
            </a:prstGeom>
          </p:spPr>
        </p:pic>
        <p:sp>
          <p:nvSpPr>
            <p:cNvPr id="26" name="모서리가 둥근 직사각형 25"/>
            <p:cNvSpPr/>
            <p:nvPr/>
          </p:nvSpPr>
          <p:spPr>
            <a:xfrm>
              <a:off x="11917805" y="783075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909890" y="280805"/>
            <a:ext cx="6056337" cy="6480531"/>
            <a:chOff x="11909890" y="280805"/>
            <a:chExt cx="6056337" cy="6480531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199907" y="280805"/>
              <a:ext cx="5766320" cy="6480531"/>
            </a:xfrm>
            <a:prstGeom prst="rect">
              <a:avLst/>
            </a:prstGeom>
          </p:spPr>
        </p:pic>
        <p:sp>
          <p:nvSpPr>
            <p:cNvPr id="29" name="모서리가 둥근 직사각형 28"/>
            <p:cNvSpPr/>
            <p:nvPr/>
          </p:nvSpPr>
          <p:spPr>
            <a:xfrm>
              <a:off x="11909890" y="1560311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피드백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905435" y="1024944"/>
            <a:ext cx="10824973" cy="5840428"/>
            <a:chOff x="11905435" y="1024944"/>
            <a:chExt cx="10824973" cy="5840428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05181" y="1024944"/>
              <a:ext cx="10525227" cy="5840428"/>
            </a:xfrm>
            <a:prstGeom prst="rect">
              <a:avLst/>
            </a:prstGeom>
          </p:spPr>
        </p:pic>
        <p:sp>
          <p:nvSpPr>
            <p:cNvPr id="32" name="모서리가 둥근 직사각형 31"/>
            <p:cNvSpPr/>
            <p:nvPr/>
          </p:nvSpPr>
          <p:spPr>
            <a:xfrm>
              <a:off x="11905435" y="2320045"/>
              <a:ext cx="299753" cy="118191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개발순서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26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56 0.00046 L 0.64336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928"/>
          <a:stretch/>
        </p:blipFill>
        <p:spPr>
          <a:xfrm>
            <a:off x="-2762664" y="0"/>
            <a:ext cx="2752928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-9736" y="0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60685" y="910510"/>
            <a:ext cx="12192000" cy="51361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-9728" y="783076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7251979" y="1563813"/>
            <a:ext cx="7524353" cy="4103907"/>
            <a:chOff x="-7251979" y="1563813"/>
            <a:chExt cx="7524353" cy="41039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251979" y="1563813"/>
              <a:ext cx="7251979" cy="4103907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-9728" y="1566149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달력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5117319" y="2334634"/>
            <a:ext cx="5389685" cy="4330039"/>
            <a:chOff x="-5117319" y="2334634"/>
            <a:chExt cx="5389685" cy="43300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117319" y="2334634"/>
              <a:ext cx="5117319" cy="4330039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-9736" y="2349227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-6401011" y="96663"/>
            <a:ext cx="6673377" cy="6664673"/>
            <a:chOff x="-6401011" y="96663"/>
            <a:chExt cx="6673377" cy="666467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01011" y="96663"/>
              <a:ext cx="6391275" cy="6664673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-9728" y="3120236"/>
              <a:ext cx="282094" cy="112102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11362221" y="2192613"/>
            <a:ext cx="11634587" cy="3816012"/>
            <a:chOff x="-11362221" y="2192613"/>
            <a:chExt cx="11634587" cy="381601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1362221" y="2192613"/>
              <a:ext cx="11352485" cy="3816012"/>
            </a:xfrm>
            <a:prstGeom prst="rect">
              <a:avLst/>
            </a:prstGeom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-14604" y="4253512"/>
              <a:ext cx="286970" cy="141420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 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-7429505" y="2229394"/>
            <a:ext cx="7693760" cy="4580274"/>
            <a:chOff x="-7429505" y="2229394"/>
            <a:chExt cx="7693760" cy="458027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7429505" y="2229394"/>
              <a:ext cx="7429505" cy="4580274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-17847" y="5687152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915164" y="0"/>
            <a:ext cx="5078852" cy="4491747"/>
            <a:chOff x="11915164" y="0"/>
            <a:chExt cx="5078852" cy="449174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97274" y="0"/>
              <a:ext cx="4796742" cy="4491747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11915164" y="0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917805" y="768485"/>
            <a:ext cx="7447436" cy="4333379"/>
            <a:chOff x="11917805" y="768485"/>
            <a:chExt cx="7447436" cy="4333379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192000" y="768485"/>
              <a:ext cx="7173241" cy="4333379"/>
            </a:xfrm>
            <a:prstGeom prst="rect">
              <a:avLst/>
            </a:prstGeom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11917805" y="783075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1909890" y="280805"/>
            <a:ext cx="6056337" cy="6480531"/>
            <a:chOff x="11909890" y="280805"/>
            <a:chExt cx="6056337" cy="6480531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199907" y="280805"/>
              <a:ext cx="5766320" cy="6480531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11909890" y="1560311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피드백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905435" y="1024944"/>
            <a:ext cx="10824973" cy="5840428"/>
            <a:chOff x="11905435" y="1024944"/>
            <a:chExt cx="10824973" cy="5840428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05181" y="1024944"/>
              <a:ext cx="10525227" cy="5840428"/>
            </a:xfrm>
            <a:prstGeom prst="rect">
              <a:avLst/>
            </a:prstGeom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11905435" y="2320045"/>
              <a:ext cx="299753" cy="118191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개발순서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8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459 0.00024 L -0.41485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1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928"/>
          <a:stretch/>
        </p:blipFill>
        <p:spPr>
          <a:xfrm>
            <a:off x="-2762664" y="0"/>
            <a:ext cx="2752928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-9736" y="0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60685" y="910510"/>
            <a:ext cx="12192000" cy="51361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-9728" y="783076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7251979" y="1563813"/>
            <a:ext cx="7524353" cy="4103907"/>
            <a:chOff x="-7251979" y="1563813"/>
            <a:chExt cx="7524353" cy="41039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251979" y="1563813"/>
              <a:ext cx="7251979" cy="4103907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-9728" y="1566149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달력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5117319" y="2334634"/>
            <a:ext cx="5389685" cy="4330039"/>
            <a:chOff x="-5117319" y="2334634"/>
            <a:chExt cx="5389685" cy="43300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117319" y="2334634"/>
              <a:ext cx="5117319" cy="4330039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-9736" y="2349227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-6401011" y="96663"/>
            <a:ext cx="6673377" cy="6664673"/>
            <a:chOff x="-6401011" y="96663"/>
            <a:chExt cx="6673377" cy="666467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01011" y="96663"/>
              <a:ext cx="6391275" cy="6664673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-9728" y="3120236"/>
              <a:ext cx="282094" cy="112102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11362221" y="2192613"/>
            <a:ext cx="11634587" cy="3816012"/>
            <a:chOff x="-11362221" y="2192613"/>
            <a:chExt cx="11634587" cy="381601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1362221" y="2192613"/>
              <a:ext cx="11352485" cy="3816012"/>
            </a:xfrm>
            <a:prstGeom prst="rect">
              <a:avLst/>
            </a:prstGeom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-14604" y="4253512"/>
              <a:ext cx="286970" cy="141420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 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-7429505" y="2229394"/>
            <a:ext cx="7693760" cy="4580274"/>
            <a:chOff x="-7429505" y="2229394"/>
            <a:chExt cx="7693760" cy="458027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7429505" y="2229394"/>
              <a:ext cx="7429505" cy="4580274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-17847" y="5687152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915164" y="0"/>
            <a:ext cx="5078852" cy="4491747"/>
            <a:chOff x="11915164" y="0"/>
            <a:chExt cx="5078852" cy="449174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97274" y="0"/>
              <a:ext cx="4796742" cy="4491747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11915164" y="0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917805" y="768485"/>
            <a:ext cx="7447436" cy="4333379"/>
            <a:chOff x="11917805" y="768485"/>
            <a:chExt cx="7447436" cy="433337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192000" y="768485"/>
              <a:ext cx="7173241" cy="4333379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11917805" y="783075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909890" y="280805"/>
            <a:ext cx="6056337" cy="6480531"/>
            <a:chOff x="11909890" y="280805"/>
            <a:chExt cx="6056337" cy="6480531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199907" y="280805"/>
              <a:ext cx="5766320" cy="6480531"/>
            </a:xfrm>
            <a:prstGeom prst="rect">
              <a:avLst/>
            </a:prstGeom>
          </p:spPr>
        </p:pic>
        <p:sp>
          <p:nvSpPr>
            <p:cNvPr id="29" name="모서리가 둥근 직사각형 28"/>
            <p:cNvSpPr/>
            <p:nvPr/>
          </p:nvSpPr>
          <p:spPr>
            <a:xfrm>
              <a:off x="11909890" y="1560311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피드백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905435" y="1024944"/>
            <a:ext cx="10824973" cy="5840428"/>
            <a:chOff x="11905435" y="1024944"/>
            <a:chExt cx="10824973" cy="5840428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05181" y="1024944"/>
              <a:ext cx="10525227" cy="5840428"/>
            </a:xfrm>
            <a:prstGeom prst="rect">
              <a:avLst/>
            </a:prstGeom>
          </p:spPr>
        </p:pic>
        <p:sp>
          <p:nvSpPr>
            <p:cNvPr id="32" name="모서리가 둥근 직사각형 31"/>
            <p:cNvSpPr/>
            <p:nvPr/>
          </p:nvSpPr>
          <p:spPr>
            <a:xfrm>
              <a:off x="11905435" y="2320045"/>
              <a:ext cx="299753" cy="118191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개발순서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72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12 0.00185 L -0.62396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928"/>
          <a:stretch/>
        </p:blipFill>
        <p:spPr>
          <a:xfrm>
            <a:off x="-2762664" y="0"/>
            <a:ext cx="2752928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-9736" y="0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60685" y="910510"/>
            <a:ext cx="12192000" cy="51361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-9728" y="783076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7251979" y="1563813"/>
            <a:ext cx="7524353" cy="4103907"/>
            <a:chOff x="-7251979" y="1563813"/>
            <a:chExt cx="7524353" cy="41039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251979" y="1563813"/>
              <a:ext cx="7251979" cy="4103907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-9728" y="1566149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달력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5117319" y="2334634"/>
            <a:ext cx="5389685" cy="4330039"/>
            <a:chOff x="-5117319" y="2334634"/>
            <a:chExt cx="5389685" cy="43300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117319" y="2334634"/>
              <a:ext cx="5117319" cy="4330039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-9736" y="2349227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-6401011" y="96663"/>
            <a:ext cx="6673377" cy="6664673"/>
            <a:chOff x="-6401011" y="96663"/>
            <a:chExt cx="6673377" cy="666467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01011" y="96663"/>
              <a:ext cx="6391275" cy="6664673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-9728" y="3120236"/>
              <a:ext cx="282094" cy="112102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11362221" y="2192613"/>
            <a:ext cx="11634587" cy="3816012"/>
            <a:chOff x="-11362221" y="2192613"/>
            <a:chExt cx="11634587" cy="381601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1362221" y="2192613"/>
              <a:ext cx="11352485" cy="3816012"/>
            </a:xfrm>
            <a:prstGeom prst="rect">
              <a:avLst/>
            </a:prstGeom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-14604" y="4253512"/>
              <a:ext cx="286970" cy="141420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 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-7429505" y="2229394"/>
            <a:ext cx="7693760" cy="4580274"/>
            <a:chOff x="-7429505" y="2229394"/>
            <a:chExt cx="7693760" cy="458027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7429505" y="2229394"/>
              <a:ext cx="7429505" cy="4580274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-17847" y="5687152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915164" y="0"/>
            <a:ext cx="5078852" cy="4491747"/>
            <a:chOff x="11915164" y="0"/>
            <a:chExt cx="5078852" cy="449174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97274" y="0"/>
              <a:ext cx="4796742" cy="4491747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11915164" y="0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917805" y="768485"/>
            <a:ext cx="7447436" cy="4333379"/>
            <a:chOff x="11917805" y="768485"/>
            <a:chExt cx="7447436" cy="433337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192000" y="768485"/>
              <a:ext cx="7173241" cy="4333379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11917805" y="783075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1909890" y="280805"/>
            <a:ext cx="6056337" cy="6480531"/>
            <a:chOff x="11909890" y="280805"/>
            <a:chExt cx="6056337" cy="6480531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199907" y="280805"/>
              <a:ext cx="5766320" cy="6480531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11909890" y="1560311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피드백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905435" y="1024944"/>
            <a:ext cx="10824973" cy="5840428"/>
            <a:chOff x="11905435" y="1024944"/>
            <a:chExt cx="10824973" cy="5840428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05181" y="1024944"/>
              <a:ext cx="10525227" cy="5840428"/>
            </a:xfrm>
            <a:prstGeom prst="rect">
              <a:avLst/>
            </a:prstGeom>
          </p:spPr>
        </p:pic>
        <p:sp>
          <p:nvSpPr>
            <p:cNvPr id="32" name="모서리가 둥근 직사각형 31"/>
            <p:cNvSpPr/>
            <p:nvPr/>
          </p:nvSpPr>
          <p:spPr>
            <a:xfrm>
              <a:off x="11905435" y="2320045"/>
              <a:ext cx="299753" cy="118191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개발순서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52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807 -0.00139 L -0.50469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928"/>
          <a:stretch/>
        </p:blipFill>
        <p:spPr>
          <a:xfrm>
            <a:off x="-2762664" y="0"/>
            <a:ext cx="2752928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-9736" y="0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60685" y="910510"/>
            <a:ext cx="12192000" cy="51361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-9728" y="783076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7251979" y="1563813"/>
            <a:ext cx="7524353" cy="4103907"/>
            <a:chOff x="-7251979" y="1563813"/>
            <a:chExt cx="7524353" cy="41039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251979" y="1563813"/>
              <a:ext cx="7251979" cy="4103907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-9728" y="1566149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달력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5117319" y="2334634"/>
            <a:ext cx="5389685" cy="4330039"/>
            <a:chOff x="-5117319" y="2334634"/>
            <a:chExt cx="5389685" cy="43300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117319" y="2334634"/>
              <a:ext cx="5117319" cy="4330039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-9736" y="2349227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-6401011" y="96663"/>
            <a:ext cx="6673377" cy="6664673"/>
            <a:chOff x="-6401011" y="96663"/>
            <a:chExt cx="6673377" cy="666467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01011" y="96663"/>
              <a:ext cx="6391275" cy="6664673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-9728" y="3120236"/>
              <a:ext cx="282094" cy="112102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11362221" y="2192613"/>
            <a:ext cx="11634587" cy="3816012"/>
            <a:chOff x="-11362221" y="2192613"/>
            <a:chExt cx="11634587" cy="381601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1362221" y="2192613"/>
              <a:ext cx="11352485" cy="3816012"/>
            </a:xfrm>
            <a:prstGeom prst="rect">
              <a:avLst/>
            </a:prstGeom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-14604" y="4253512"/>
              <a:ext cx="286970" cy="141420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 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-7429505" y="2229394"/>
            <a:ext cx="7693760" cy="4580274"/>
            <a:chOff x="-7429505" y="2229394"/>
            <a:chExt cx="7693760" cy="458027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7429505" y="2229394"/>
              <a:ext cx="7429505" cy="4580274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-17847" y="5687152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915164" y="0"/>
            <a:ext cx="5078852" cy="4491747"/>
            <a:chOff x="11915164" y="0"/>
            <a:chExt cx="5078852" cy="449174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97274" y="0"/>
              <a:ext cx="4796742" cy="4491747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11915164" y="0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917805" y="768485"/>
            <a:ext cx="7447436" cy="4333379"/>
            <a:chOff x="11917805" y="768485"/>
            <a:chExt cx="7447436" cy="433337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192000" y="768485"/>
              <a:ext cx="7173241" cy="4333379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11917805" y="783075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1909890" y="280805"/>
            <a:ext cx="6056337" cy="6480531"/>
            <a:chOff x="11909890" y="280805"/>
            <a:chExt cx="6056337" cy="6480531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199907" y="280805"/>
              <a:ext cx="5766320" cy="6480531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11909890" y="1560311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피드백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905435" y="1024944"/>
            <a:ext cx="10824973" cy="5840428"/>
            <a:chOff x="11905435" y="1024944"/>
            <a:chExt cx="10824973" cy="5840428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05181" y="1024944"/>
              <a:ext cx="10525227" cy="5840428"/>
            </a:xfrm>
            <a:prstGeom prst="rect">
              <a:avLst/>
            </a:prstGeom>
          </p:spPr>
        </p:pic>
        <p:sp>
          <p:nvSpPr>
            <p:cNvPr id="32" name="모서리가 둥근 직사각형 31"/>
            <p:cNvSpPr/>
            <p:nvPr/>
          </p:nvSpPr>
          <p:spPr>
            <a:xfrm>
              <a:off x="11905435" y="2320045"/>
              <a:ext cx="299753" cy="118191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개발순서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96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247 0.0007 L -0.93841 -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9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1026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★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070767"/>
            <a:ext cx="10766898" cy="4351338"/>
          </a:xfrm>
        </p:spPr>
        <p:txBody>
          <a:bodyPr/>
          <a:lstStyle/>
          <a:p>
            <a:r>
              <a:rPr lang="ko-KR" altLang="en-US" dirty="0" smtClean="0"/>
              <a:t>이걸 사용하면 선생님들이 편할 거 같다는 것을 느꼈다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코딩을 하다 보면 안 되는 것들도 많다는 것을 다시 한 번 느꼈다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너무 힘들었다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9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57" y="900065"/>
            <a:ext cx="11741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sz="4000" b="1" dirty="0" smtClean="0"/>
              <a:t>목적 </a:t>
            </a:r>
            <a:endParaRPr lang="en-US" altLang="ko-KR" sz="4000" b="1" dirty="0"/>
          </a:p>
          <a:p>
            <a:r>
              <a:rPr lang="ko-KR" altLang="en-US" sz="3200" dirty="0" smtClean="0"/>
              <a:t>학생들의 스케줄을 전체적으로 확인 및 조회하면서 학부모와의 전화 상담 없이 스케줄을 짤 수 있다</a:t>
            </a:r>
            <a:r>
              <a:rPr lang="en-US" altLang="ko-KR" sz="32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sz="4000" b="1" dirty="0" smtClean="0"/>
              <a:t>사용자와 특성</a:t>
            </a:r>
            <a:endParaRPr lang="en-US" altLang="ko-KR" sz="4000" b="1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84047"/>
              </p:ext>
            </p:extLst>
          </p:nvPr>
        </p:nvGraphicFramePr>
        <p:xfrm>
          <a:off x="902602" y="4226830"/>
          <a:ext cx="10566309" cy="2251792"/>
        </p:xfrm>
        <a:graphic>
          <a:graphicData uri="http://schemas.openxmlformats.org/drawingml/2006/table">
            <a:tbl>
              <a:tblPr/>
              <a:tblGrid>
                <a:gridCol w="1862124">
                  <a:extLst>
                    <a:ext uri="{9D8B030D-6E8A-4147-A177-3AD203B41FA5}">
                      <a16:colId xmlns:a16="http://schemas.microsoft.com/office/drawing/2014/main" val="1166721232"/>
                    </a:ext>
                  </a:extLst>
                </a:gridCol>
                <a:gridCol w="8704185">
                  <a:extLst>
                    <a:ext uri="{9D8B030D-6E8A-4147-A177-3AD203B41FA5}">
                      <a16:colId xmlns:a16="http://schemas.microsoft.com/office/drawing/2014/main" val="26179058"/>
                    </a:ext>
                  </a:extLst>
                </a:gridCol>
              </a:tblGrid>
              <a:tr h="1125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</a:t>
                      </a:r>
                      <a:endParaRPr lang="ko-KR" altLang="en-US" sz="3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시간이나 일정에 영향을 많이 받는 선생님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(ex.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방과 후 선생님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학원 선생님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학부모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217126"/>
                  </a:ext>
                </a:extLst>
              </a:tr>
              <a:tr h="1125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특성</a:t>
                      </a:r>
                      <a:endParaRPr lang="ko-KR" altLang="en-US" sz="3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일반적으로 선생님이 각 학부모에게 주소를 알려주었을 때 학부모들은 개인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pc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태블릿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휴대폰 등 접속할 수 있는 환경이 다양하다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935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7511" y="250521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0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10633"/>
            <a:ext cx="10515600" cy="4351338"/>
          </a:xfrm>
        </p:spPr>
        <p:txBody>
          <a:bodyPr/>
          <a:lstStyle/>
          <a:p>
            <a:r>
              <a:rPr lang="ko-KR" altLang="en-US" dirty="0"/>
              <a:t>학부모들이 자신의 아이의 스케줄을 작성할 수 있고</a:t>
            </a:r>
            <a:r>
              <a:rPr lang="en-US" altLang="ko-KR" dirty="0"/>
              <a:t>, </a:t>
            </a:r>
            <a:r>
              <a:rPr lang="ko-KR" altLang="en-US" dirty="0"/>
              <a:t>그러한 스케줄 정보들을 골라 서 비교할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사용자 즉</a:t>
            </a:r>
            <a:r>
              <a:rPr lang="en-US" altLang="ko-KR" dirty="0"/>
              <a:t>(</a:t>
            </a:r>
            <a:r>
              <a:rPr lang="ko-KR" altLang="en-US" dirty="0"/>
              <a:t>선생님</a:t>
            </a:r>
            <a:r>
              <a:rPr lang="en-US" altLang="ko-KR" dirty="0"/>
              <a:t>)</a:t>
            </a:r>
            <a:r>
              <a:rPr lang="ko-KR" altLang="en-US" dirty="0"/>
              <a:t>이 자신의 스케줄 또한 작성하여 확인할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9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96716"/>
            <a:ext cx="11848123" cy="66645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964" y="48358"/>
            <a:ext cx="2461846" cy="676128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6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96716"/>
            <a:ext cx="11848123" cy="666456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48647" y="96716"/>
            <a:ext cx="9510492" cy="5842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96716"/>
            <a:ext cx="11848123" cy="66645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40108" y="282103"/>
            <a:ext cx="1857984" cy="30155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96716"/>
            <a:ext cx="11848123" cy="666456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38919" y="671209"/>
            <a:ext cx="9520220" cy="609007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7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762664" y="0"/>
            <a:ext cx="3035030" cy="6858000"/>
            <a:chOff x="-2762664" y="0"/>
            <a:chExt cx="303503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22928"/>
            <a:stretch/>
          </p:blipFill>
          <p:spPr>
            <a:xfrm>
              <a:off x="-2762664" y="0"/>
              <a:ext cx="2752928" cy="6858000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-9736" y="0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-9736" y="778213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-7251979" y="1563813"/>
            <a:ext cx="7524353" cy="4103907"/>
            <a:chOff x="-7251979" y="1563813"/>
            <a:chExt cx="7524353" cy="410390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51979" y="1563813"/>
              <a:ext cx="7251979" cy="4103907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-9728" y="1566149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달력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5117319" y="2334634"/>
            <a:ext cx="5389685" cy="4330039"/>
            <a:chOff x="-5117319" y="2334634"/>
            <a:chExt cx="5389685" cy="433003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117319" y="2334634"/>
              <a:ext cx="5117319" cy="4330039"/>
            </a:xfrm>
            <a:prstGeom prst="rect">
              <a:avLst/>
            </a:prstGeom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-9736" y="2349227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-6401011" y="96663"/>
            <a:ext cx="6673377" cy="6664673"/>
            <a:chOff x="-6401011" y="96663"/>
            <a:chExt cx="6673377" cy="666467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401011" y="96663"/>
              <a:ext cx="6391275" cy="666467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-9728" y="3120236"/>
              <a:ext cx="282094" cy="114047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-11362221" y="2192613"/>
            <a:ext cx="11634587" cy="3816012"/>
            <a:chOff x="-11362221" y="2192613"/>
            <a:chExt cx="11634587" cy="3816012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1362221" y="2192613"/>
              <a:ext cx="11352485" cy="3816012"/>
            </a:xfrm>
            <a:prstGeom prst="rect">
              <a:avLst/>
            </a:prstGeom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-14604" y="4253512"/>
              <a:ext cx="286970" cy="141420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 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-7429505" y="2229394"/>
            <a:ext cx="7693760" cy="4580274"/>
            <a:chOff x="-7429505" y="2229394"/>
            <a:chExt cx="7693760" cy="4580274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7429505" y="2229394"/>
              <a:ext cx="7429505" cy="4580274"/>
            </a:xfrm>
            <a:prstGeom prst="rect">
              <a:avLst/>
            </a:prstGeom>
          </p:spPr>
        </p:pic>
        <p:sp>
          <p:nvSpPr>
            <p:cNvPr id="29" name="모서리가 둥근 직사각형 28"/>
            <p:cNvSpPr/>
            <p:nvPr/>
          </p:nvSpPr>
          <p:spPr>
            <a:xfrm>
              <a:off x="-17847" y="5687152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915164" y="0"/>
            <a:ext cx="5078852" cy="4491747"/>
            <a:chOff x="11915164" y="0"/>
            <a:chExt cx="5078852" cy="4491747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197274" y="0"/>
              <a:ext cx="4796742" cy="4491747"/>
            </a:xfrm>
            <a:prstGeom prst="rect">
              <a:avLst/>
            </a:prstGeom>
          </p:spPr>
        </p:pic>
        <p:sp>
          <p:nvSpPr>
            <p:cNvPr id="32" name="모서리가 둥근 직사각형 31"/>
            <p:cNvSpPr/>
            <p:nvPr/>
          </p:nvSpPr>
          <p:spPr>
            <a:xfrm>
              <a:off x="11915164" y="0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917805" y="768485"/>
            <a:ext cx="7447436" cy="4333379"/>
            <a:chOff x="11917805" y="768485"/>
            <a:chExt cx="7447436" cy="433337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92000" y="768485"/>
              <a:ext cx="7173241" cy="4333379"/>
            </a:xfrm>
            <a:prstGeom prst="rect">
              <a:avLst/>
            </a:prstGeom>
          </p:spPr>
        </p:pic>
        <p:sp>
          <p:nvSpPr>
            <p:cNvPr id="35" name="모서리가 둥근 직사각형 34"/>
            <p:cNvSpPr/>
            <p:nvPr/>
          </p:nvSpPr>
          <p:spPr>
            <a:xfrm>
              <a:off x="11917805" y="783075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1909890" y="280805"/>
            <a:ext cx="6056337" cy="6480531"/>
            <a:chOff x="11909890" y="280805"/>
            <a:chExt cx="6056337" cy="648053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199907" y="280805"/>
              <a:ext cx="5766320" cy="6480531"/>
            </a:xfrm>
            <a:prstGeom prst="rect">
              <a:avLst/>
            </a:prstGeom>
          </p:spPr>
        </p:pic>
        <p:sp>
          <p:nvSpPr>
            <p:cNvPr id="38" name="모서리가 둥근 직사각형 37"/>
            <p:cNvSpPr/>
            <p:nvPr/>
          </p:nvSpPr>
          <p:spPr>
            <a:xfrm>
              <a:off x="11909890" y="1560311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피드백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905435" y="1024944"/>
            <a:ext cx="10824973" cy="5840428"/>
            <a:chOff x="11905435" y="1024944"/>
            <a:chExt cx="10824973" cy="5840428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205181" y="1024944"/>
              <a:ext cx="10525227" cy="5840428"/>
            </a:xfrm>
            <a:prstGeom prst="rect">
              <a:avLst/>
            </a:prstGeom>
          </p:spPr>
        </p:pic>
        <p:sp>
          <p:nvSpPr>
            <p:cNvPr id="41" name="모서리가 둥근 직사각형 40"/>
            <p:cNvSpPr/>
            <p:nvPr/>
          </p:nvSpPr>
          <p:spPr>
            <a:xfrm>
              <a:off x="11905435" y="2320045"/>
              <a:ext cx="299753" cy="118191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개발순서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44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86 -0.00069 L 0.27122 0.0006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928"/>
          <a:stretch/>
        </p:blipFill>
        <p:spPr>
          <a:xfrm>
            <a:off x="-2762664" y="0"/>
            <a:ext cx="2752928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-9736" y="0"/>
            <a:ext cx="282102" cy="7684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2060685" y="783076"/>
            <a:ext cx="12333059" cy="768485"/>
            <a:chOff x="-12060685" y="783076"/>
            <a:chExt cx="12333059" cy="76848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2060685" y="910510"/>
              <a:ext cx="12192000" cy="513618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-9728" y="783076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상단바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251979" y="1563813"/>
            <a:ext cx="7524353" cy="4103907"/>
            <a:chOff x="-7251979" y="1563813"/>
            <a:chExt cx="7524353" cy="410390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251979" y="1563813"/>
              <a:ext cx="7251979" cy="4103907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-9728" y="1566149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달력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5117319" y="2334634"/>
            <a:ext cx="5389685" cy="4330039"/>
            <a:chOff x="-5117319" y="2334634"/>
            <a:chExt cx="5389685" cy="433003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117319" y="2334634"/>
              <a:ext cx="5117319" cy="4330039"/>
            </a:xfrm>
            <a:prstGeom prst="rect">
              <a:avLst/>
            </a:prstGeom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-9736" y="2349227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6401011" y="96663"/>
            <a:ext cx="6673377" cy="6664673"/>
            <a:chOff x="-6401011" y="96663"/>
            <a:chExt cx="6673377" cy="6664673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01011" y="96663"/>
              <a:ext cx="6391275" cy="6664673"/>
            </a:xfrm>
            <a:prstGeom prst="rect">
              <a:avLst/>
            </a:prstGeom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-9729" y="3120235"/>
              <a:ext cx="282095" cy="10723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11362221" y="2192613"/>
            <a:ext cx="11634587" cy="3816012"/>
            <a:chOff x="-11362221" y="2192613"/>
            <a:chExt cx="11634587" cy="3816012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1362221" y="2192613"/>
              <a:ext cx="11352485" cy="3816012"/>
            </a:xfrm>
            <a:prstGeom prst="rect">
              <a:avLst/>
            </a:prstGeom>
          </p:spPr>
        </p:pic>
        <p:sp>
          <p:nvSpPr>
            <p:cNvPr id="24" name="모서리가 둥근 직사각형 23"/>
            <p:cNvSpPr/>
            <p:nvPr/>
          </p:nvSpPr>
          <p:spPr>
            <a:xfrm>
              <a:off x="-14604" y="4253512"/>
              <a:ext cx="286970" cy="141420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 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-7429505" y="2229394"/>
            <a:ext cx="7693760" cy="4580274"/>
            <a:chOff x="-7429505" y="2229394"/>
            <a:chExt cx="7693760" cy="4580274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7429505" y="2229394"/>
              <a:ext cx="7429505" cy="4580274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-17847" y="5687152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915164" y="0"/>
            <a:ext cx="5078852" cy="4491747"/>
            <a:chOff x="11915164" y="0"/>
            <a:chExt cx="5078852" cy="4491747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97274" y="0"/>
              <a:ext cx="4796742" cy="4491747"/>
            </a:xfrm>
            <a:prstGeom prst="rect">
              <a:avLst/>
            </a:prstGeom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11915164" y="0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1917805" y="768485"/>
            <a:ext cx="7447436" cy="4333379"/>
            <a:chOff x="11917805" y="768485"/>
            <a:chExt cx="7447436" cy="4333379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192000" y="768485"/>
              <a:ext cx="7173241" cy="4333379"/>
            </a:xfrm>
            <a:prstGeom prst="rect">
              <a:avLst/>
            </a:prstGeom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11917805" y="783075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1909890" y="280805"/>
            <a:ext cx="6056337" cy="6480531"/>
            <a:chOff x="11909890" y="280805"/>
            <a:chExt cx="6056337" cy="6480531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199907" y="280805"/>
              <a:ext cx="5766320" cy="6480531"/>
            </a:xfrm>
            <a:prstGeom prst="rect">
              <a:avLst/>
            </a:prstGeom>
          </p:spPr>
        </p:pic>
        <p:sp>
          <p:nvSpPr>
            <p:cNvPr id="42" name="모서리가 둥근 직사각형 41"/>
            <p:cNvSpPr/>
            <p:nvPr/>
          </p:nvSpPr>
          <p:spPr>
            <a:xfrm>
              <a:off x="11909890" y="1560311"/>
              <a:ext cx="282102" cy="76848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피드백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1905435" y="1024944"/>
            <a:ext cx="10824973" cy="5840428"/>
            <a:chOff x="11905435" y="1024944"/>
            <a:chExt cx="10824973" cy="5840428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05181" y="1024944"/>
              <a:ext cx="10525227" cy="5840428"/>
            </a:xfrm>
            <a:prstGeom prst="rect">
              <a:avLst/>
            </a:prstGeom>
          </p:spPr>
        </p:pic>
        <p:sp>
          <p:nvSpPr>
            <p:cNvPr id="45" name="모서리가 둥근 직사각형 44"/>
            <p:cNvSpPr/>
            <p:nvPr/>
          </p:nvSpPr>
          <p:spPr>
            <a:xfrm>
              <a:off x="11905435" y="2320045"/>
              <a:ext cx="299753" cy="118191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개발순서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46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289 0.00301 L 0.99231 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7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267</Words>
  <Application>Microsoft Office PowerPoint</Application>
  <PresentationFormat>와이드스크린</PresentationFormat>
  <Paragraphs>143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함초롬바탕</vt:lpstr>
      <vt:lpstr>Arial</vt:lpstr>
      <vt:lpstr>Office 테마</vt:lpstr>
      <vt:lpstr>Make a schedule Without Calling (MWC) </vt:lpstr>
      <vt:lpstr>PowerPoint 프레젠테이션</vt:lpstr>
      <vt:lpstr>기대효과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★ 느낀점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지수</dc:creator>
  <cp:lastModifiedBy>장 지수</cp:lastModifiedBy>
  <cp:revision>40</cp:revision>
  <dcterms:created xsi:type="dcterms:W3CDTF">2019-06-12T10:21:32Z</dcterms:created>
  <dcterms:modified xsi:type="dcterms:W3CDTF">2019-06-13T07:26:47Z</dcterms:modified>
</cp:coreProperties>
</file>