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72" r:id="rId1"/>
    <p:sldMasterId id="2147483684" r:id="rId2"/>
    <p:sldMasterId id="2147483756" r:id="rId3"/>
    <p:sldMasterId id="2147483780" r:id="rId4"/>
    <p:sldMasterId id="2147483792" r:id="rId5"/>
    <p:sldMasterId id="2147483804" r:id="rId6"/>
  </p:sldMasterIdLst>
  <p:notesMasterIdLst>
    <p:notesMasterId r:id="rId32"/>
  </p:notesMasterIdLst>
  <p:handoutMasterIdLst>
    <p:handoutMasterId r:id="rId33"/>
  </p:handoutMasterIdLst>
  <p:sldIdLst>
    <p:sldId id="412" r:id="rId7"/>
    <p:sldId id="416" r:id="rId8"/>
    <p:sldId id="428" r:id="rId9"/>
    <p:sldId id="419" r:id="rId10"/>
    <p:sldId id="431" r:id="rId11"/>
    <p:sldId id="432" r:id="rId12"/>
    <p:sldId id="434" r:id="rId13"/>
    <p:sldId id="433" r:id="rId14"/>
    <p:sldId id="435" r:id="rId15"/>
    <p:sldId id="430" r:id="rId16"/>
    <p:sldId id="443" r:id="rId17"/>
    <p:sldId id="441" r:id="rId18"/>
    <p:sldId id="442" r:id="rId19"/>
    <p:sldId id="437" r:id="rId20"/>
    <p:sldId id="444" r:id="rId21"/>
    <p:sldId id="448" r:id="rId22"/>
    <p:sldId id="436" r:id="rId23"/>
    <p:sldId id="449" r:id="rId24"/>
    <p:sldId id="439" r:id="rId25"/>
    <p:sldId id="447" r:id="rId26"/>
    <p:sldId id="450" r:id="rId27"/>
    <p:sldId id="440" r:id="rId28"/>
    <p:sldId id="446" r:id="rId29"/>
    <p:sldId id="451" r:id="rId30"/>
    <p:sldId id="427" r:id="rId31"/>
  </p:sldIdLst>
  <p:sldSz cx="9144000" cy="6858000" type="screen4x3"/>
  <p:notesSz cx="6797675" cy="9928225"/>
  <p:embeddedFontLst>
    <p:embeddedFont>
      <p:font typeface="나눔고딕 ExtraBold" panose="020D0904000000000000" pitchFamily="50" charset="-127"/>
      <p:bold r:id="rId34"/>
    </p:embeddedFont>
    <p:embeddedFont>
      <p:font typeface="맑은 고딕" panose="020B0503020000020004" pitchFamily="50" charset="-127"/>
      <p:regular r:id="rId35"/>
      <p:bold r:id="rId36"/>
    </p:embeddedFont>
    <p:embeddedFont>
      <p:font typeface="나눔고딕" panose="020D0604000000000000" pitchFamily="50" charset="-127"/>
      <p:regular r:id="rId37"/>
      <p:bold r:id="rId38"/>
    </p:embeddedFont>
    <p:embeddedFont>
      <p:font typeface="나눔바른고딕" panose="020B0600000101010101" charset="-127"/>
      <p:regular r:id="rId39"/>
      <p:bold r:id="rId4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5">
          <p15:clr>
            <a:srgbClr val="A4A3A4"/>
          </p15:clr>
        </p15:guide>
        <p15:guide id="2" pos="283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5036"/>
    <a:srgbClr val="F58E41"/>
    <a:srgbClr val="F29F44"/>
    <a:srgbClr val="E19B33"/>
    <a:srgbClr val="502363"/>
    <a:srgbClr val="F781AE"/>
    <a:srgbClr val="1E447C"/>
    <a:srgbClr val="04163E"/>
    <a:srgbClr val="224B78"/>
    <a:srgbClr val="212E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424" autoAdjust="0"/>
    <p:restoredTop sz="96167" autoAdjust="0"/>
  </p:normalViewPr>
  <p:slideViewPr>
    <p:cSldViewPr>
      <p:cViewPr>
        <p:scale>
          <a:sx n="125" d="100"/>
          <a:sy n="125" d="100"/>
        </p:scale>
        <p:origin x="816" y="-108"/>
      </p:cViewPr>
      <p:guideLst>
        <p:guide orient="horz" pos="2205"/>
        <p:guide pos="283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font" Target="fonts/font6.fntdata"/><Relationship Id="rId21" Type="http://schemas.openxmlformats.org/officeDocument/2006/relationships/slide" Target="slides/slide15.xml"/><Relationship Id="rId34" Type="http://schemas.openxmlformats.org/officeDocument/2006/relationships/font" Target="fonts/font1.fntdata"/><Relationship Id="rId42" Type="http://schemas.openxmlformats.org/officeDocument/2006/relationships/viewProps" Target="viewProps.xml"/><Relationship Id="rId7" Type="http://schemas.openxmlformats.org/officeDocument/2006/relationships/slide" Target="slides/slid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4.fntdata"/><Relationship Id="rId40" Type="http://schemas.openxmlformats.org/officeDocument/2006/relationships/font" Target="fonts/font7.fntdata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font" Target="fonts/font3.fntdata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font" Target="fonts/font2.fntdata"/><Relationship Id="rId43" Type="http://schemas.openxmlformats.org/officeDocument/2006/relationships/theme" Target="theme/theme1.xml"/><Relationship Id="rId8" Type="http://schemas.openxmlformats.org/officeDocument/2006/relationships/slide" Target="slides/slide2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handoutMaster" Target="handoutMasters/handoutMaster1.xml"/><Relationship Id="rId38" Type="http://schemas.openxmlformats.org/officeDocument/2006/relationships/font" Target="fonts/font5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F78F6B-3F51-4A8F-9F44-BC2A8AB3EEF8}" type="datetimeFigureOut">
              <a:rPr lang="ko-KR" altLang="en-US" smtClean="0"/>
              <a:t>2019-11-28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ACE2C0-677D-42B4-99BF-82F30FD35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32089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C5AE56-7F63-4D94-8C88-A4D9F483D2F0}" type="datetimeFigureOut">
              <a:rPr lang="ko-KR" altLang="en-US" smtClean="0"/>
              <a:t>2019-11-28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AFFE92-455A-4DA0-9131-57DAB90A57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46032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AFFE92-455A-4DA0-9131-57DAB90A570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40479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쓰레드로</a:t>
            </a:r>
            <a:r>
              <a:rPr lang="ko-KR" altLang="en-US" dirty="0" smtClean="0"/>
              <a:t> 서버를 만드는 부분</a:t>
            </a:r>
            <a:endParaRPr lang="en-US" altLang="ko-KR" dirty="0" smtClean="0"/>
          </a:p>
          <a:p>
            <a:r>
              <a:rPr lang="ko-KR" altLang="en-US" dirty="0" smtClean="0"/>
              <a:t>기본적인 소켓 </a:t>
            </a:r>
            <a:r>
              <a:rPr lang="ko-KR" altLang="en-US" dirty="0" err="1" smtClean="0"/>
              <a:t>할당과정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AFFE92-455A-4DA0-9131-57DAB90A5704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45820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Char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pt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[MAX_MESSAG_LEN]</a:t>
            </a:r>
            <a:endParaRPr lang="en-US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접속할 수 있는 강의 목록들 </a:t>
            </a:r>
            <a:endParaRPr lang="en-US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Mutex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이용하여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다수의 객체가 공유 자원에 접근하려고 하면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(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공유 자원의 종류에 따라서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접근 시점을 동기화 시켜줄 필요가 생긴다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여기에서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동기화란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시간과 공간을 맞추어 준다는 의미로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즉 공유 자원 영역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공간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접근하는 객체들의 진입 시간을 제어할 수 있어야 함을 의미한다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AFFE92-455A-4DA0-9131-57DAB90A5704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97380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/>
              <a:t>Strncmp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함수를 통해서 </a:t>
            </a:r>
            <a:r>
              <a:rPr lang="en-US" altLang="ko-KR" baseline="0" dirty="0" err="1" smtClean="0"/>
              <a:t>rbuf</a:t>
            </a:r>
            <a:r>
              <a:rPr lang="ko-KR" altLang="en-US" baseline="0" dirty="0" smtClean="0"/>
              <a:t>에 담겨져 있는 </a:t>
            </a:r>
            <a:r>
              <a:rPr lang="en-US" altLang="ko-KR" baseline="0" dirty="0" smtClean="0"/>
              <a:t>string</a:t>
            </a:r>
            <a:r>
              <a:rPr lang="ko-KR" altLang="en-US" baseline="0" dirty="0" smtClean="0"/>
              <a:t>을 비교하여 각각 명령어에 맞는 코드를 실행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명령어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거르는 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문 통과한다면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아무런 특수 문자열이 없으면 그대로 출력</a:t>
            </a:r>
            <a:endParaRPr lang="en-US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dirty="0" err="1" smtClean="0"/>
              <a:t>Fgets</a:t>
            </a:r>
            <a:r>
              <a:rPr lang="ko-KR" altLang="en-US" dirty="0" smtClean="0"/>
              <a:t>함수를</a:t>
            </a:r>
            <a:r>
              <a:rPr lang="ko-KR" altLang="en-US" baseline="0" dirty="0" smtClean="0"/>
              <a:t> 통해서 </a:t>
            </a:r>
            <a:r>
              <a:rPr lang="en-US" altLang="ko-KR" baseline="0" dirty="0" smtClean="0"/>
              <a:t>client</a:t>
            </a:r>
            <a:r>
              <a:rPr lang="ko-KR" altLang="en-US" baseline="0" dirty="0" smtClean="0"/>
              <a:t>가 입력한 값들을 </a:t>
            </a:r>
            <a:r>
              <a:rPr lang="en-US" altLang="ko-KR" baseline="0" dirty="0" err="1" smtClean="0"/>
              <a:t>sbuf</a:t>
            </a:r>
            <a:r>
              <a:rPr lang="ko-KR" altLang="en-US" baseline="0" dirty="0" smtClean="0"/>
              <a:t>에 저장한다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/p</a:t>
            </a:r>
            <a:r>
              <a:rPr lang="ko-KR" altLang="en-US" baseline="0" dirty="0" smtClean="0"/>
              <a:t>나 </a:t>
            </a:r>
            <a:r>
              <a:rPr lang="en-US" altLang="ko-KR" baseline="0" dirty="0" smtClean="0"/>
              <a:t>/f </a:t>
            </a:r>
            <a:r>
              <a:rPr lang="ko-KR" altLang="en-US" baseline="0" dirty="0" smtClean="0"/>
              <a:t>명령어가 </a:t>
            </a:r>
            <a:r>
              <a:rPr lang="ko-KR" altLang="en-US" baseline="0" dirty="0" err="1" smtClean="0"/>
              <a:t>입력되었을때를</a:t>
            </a:r>
            <a:r>
              <a:rPr lang="ko-KR" altLang="en-US" baseline="0" dirty="0" smtClean="0"/>
              <a:t> 위해서 다른 변수에 저장한다</a:t>
            </a:r>
            <a:endParaRPr lang="en-US" altLang="ko-KR" dirty="0" smtClean="0"/>
          </a:p>
          <a:p>
            <a:r>
              <a:rPr lang="ko-KR" altLang="en-US" baseline="0" dirty="0" smtClean="0"/>
              <a:t> </a:t>
            </a:r>
            <a:r>
              <a:rPr lang="en-US" altLang="ko-KR" baseline="0" dirty="0" err="1" smtClean="0"/>
              <a:t>strcpy</a:t>
            </a:r>
            <a:r>
              <a:rPr lang="ko-KR" altLang="en-US" baseline="0" dirty="0" smtClean="0"/>
              <a:t>에서 </a:t>
            </a:r>
            <a:r>
              <a:rPr lang="en-US" altLang="ko-KR" baseline="0" dirty="0" err="1" smtClean="0"/>
              <a:t>sbuf</a:t>
            </a:r>
            <a:r>
              <a:rPr lang="ko-KR" altLang="en-US" baseline="0" dirty="0" smtClean="0"/>
              <a:t>에 있는 값을 </a:t>
            </a:r>
            <a:r>
              <a:rPr lang="en-US" altLang="ko-KR" baseline="0" dirty="0" err="1" smtClean="0"/>
              <a:t>rbuf</a:t>
            </a:r>
            <a:r>
              <a:rPr lang="ko-KR" altLang="en-US" baseline="0" dirty="0" smtClean="0"/>
              <a:t>로 복사한다</a:t>
            </a:r>
            <a:r>
              <a:rPr lang="en-US" altLang="ko-KR" baseline="0" dirty="0" smtClean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AFFE92-455A-4DA0-9131-57DAB90A5704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45364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AFFE92-455A-4DA0-9131-57DAB90A5704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46644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 latinLnBrk="1"/>
            <a:r>
              <a:rPr lang="ko-KR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통신을 할 때 따로 보내져야 하는 데이터들이 겹쳐서 전송 되거나 버퍼가 내용이 손상되는 현상이 발생하였다</a:t>
            </a:r>
            <a:r>
              <a:rPr lang="en-US" altLang="ko-K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i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1"/>
            <a:r>
              <a:rPr lang="en-US" altLang="ko-K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send()</a:t>
            </a:r>
            <a:r>
              <a:rPr lang="ko-KR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함수를 쓴 뒤 바로 </a:t>
            </a:r>
            <a:r>
              <a:rPr lang="en-US" altLang="ko-K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send()</a:t>
            </a:r>
            <a:r>
              <a:rPr lang="ko-KR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함수를 쓰면 데이터들이 중복이 되어 날라 가는 것을 확인하고 </a:t>
            </a:r>
            <a:r>
              <a:rPr lang="en-US" altLang="ko-K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sleep()</a:t>
            </a:r>
            <a:r>
              <a:rPr lang="ko-KR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함수로 시간차를 두어 전송 할 수 있게 만들어주었다</a:t>
            </a:r>
            <a:r>
              <a:rPr lang="en-US" altLang="ko-K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i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AFFE92-455A-4DA0-9131-57DAB90A5704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72425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F50AB-2C49-403F-B441-A13C806D55BE}" type="datetimeFigureOut">
              <a:rPr lang="ko-KR" altLang="en-US" smtClean="0"/>
              <a:t>2019-11-28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21504-B365-48E0-8985-241EEAE994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395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F50AB-2C49-403F-B441-A13C806D55BE}" type="datetimeFigureOut">
              <a:rPr lang="ko-KR" altLang="en-US" smtClean="0"/>
              <a:t>2019-11-28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21504-B365-48E0-8985-241EEAE994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661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F50AB-2C49-403F-B441-A13C806D55BE}" type="datetimeFigureOut">
              <a:rPr lang="ko-KR" altLang="en-US" smtClean="0"/>
              <a:t>2019-11-28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21504-B365-48E0-8985-241EEAE994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54064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43E3D-5B82-48E9-BDE3-5A4A85220A86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803F3-2D70-4B4B-8A5A-AFDCD80C170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71640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43E3D-5B82-48E9-BDE3-5A4A85220A86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803F3-2D70-4B4B-8A5A-AFDCD80C170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2195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43E3D-5B82-48E9-BDE3-5A4A85220A86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803F3-2D70-4B4B-8A5A-AFDCD80C170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15661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43E3D-5B82-48E9-BDE3-5A4A85220A86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803F3-2D70-4B4B-8A5A-AFDCD80C170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48244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43E3D-5B82-48E9-BDE3-5A4A85220A86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803F3-2D70-4B4B-8A5A-AFDCD80C170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03979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43E3D-5B82-48E9-BDE3-5A4A85220A86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803F3-2D70-4B4B-8A5A-AFDCD80C170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960061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43E3D-5B82-48E9-BDE3-5A4A85220A86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803F3-2D70-4B4B-8A5A-AFDCD80C170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40365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43E3D-5B82-48E9-BDE3-5A4A85220A86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803F3-2D70-4B4B-8A5A-AFDCD80C170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9020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F50AB-2C49-403F-B441-A13C806D55BE}" type="datetimeFigureOut">
              <a:rPr lang="ko-KR" altLang="en-US" smtClean="0"/>
              <a:t>2019-11-28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21504-B365-48E0-8985-241EEAE994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469611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43E3D-5B82-48E9-BDE3-5A4A85220A86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803F3-2D70-4B4B-8A5A-AFDCD80C170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13434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43E3D-5B82-48E9-BDE3-5A4A85220A86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803F3-2D70-4B4B-8A5A-AFDCD80C170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365020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43E3D-5B82-48E9-BDE3-5A4A85220A86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803F3-2D70-4B4B-8A5A-AFDCD80C170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658957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F50AB-2C49-403F-B441-A13C806D55B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21504-B365-48E0-8985-241EEAE9945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994896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F50AB-2C49-403F-B441-A13C806D55B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21504-B365-48E0-8985-241EEAE9945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287354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F50AB-2C49-403F-B441-A13C806D55B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21504-B365-48E0-8985-241EEAE9945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486611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F50AB-2C49-403F-B441-A13C806D55B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21504-B365-48E0-8985-241EEAE9945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010854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F50AB-2C49-403F-B441-A13C806D55B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21504-B365-48E0-8985-241EEAE9945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153730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F50AB-2C49-403F-B441-A13C806D55B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21504-B365-48E0-8985-241EEAE9945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725592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F50AB-2C49-403F-B441-A13C806D55B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21504-B365-48E0-8985-241EEAE9945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2894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F50AB-2C49-403F-B441-A13C806D55BE}" type="datetimeFigureOut">
              <a:rPr lang="ko-KR" altLang="en-US" smtClean="0"/>
              <a:t>2019-11-28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21504-B365-48E0-8985-241EEAE994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740937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F50AB-2C49-403F-B441-A13C806D55B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21504-B365-48E0-8985-241EEAE9945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5388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F50AB-2C49-403F-B441-A13C806D55B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21504-B365-48E0-8985-241EEAE9945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687498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F50AB-2C49-403F-B441-A13C806D55B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21504-B365-48E0-8985-241EEAE9945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254576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F50AB-2C49-403F-B441-A13C806D55B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21504-B365-48E0-8985-241EEAE9945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824129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F50AB-2C49-403F-B441-A13C806D55B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21504-B365-48E0-8985-241EEAE9945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41756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F50AB-2C49-403F-B441-A13C806D55B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21504-B365-48E0-8985-241EEAE9945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259563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F50AB-2C49-403F-B441-A13C806D55B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21504-B365-48E0-8985-241EEAE9945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628374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F50AB-2C49-403F-B441-A13C806D55B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21504-B365-48E0-8985-241EEAE9945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339374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F50AB-2C49-403F-B441-A13C806D55B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21504-B365-48E0-8985-241EEAE9945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879709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F50AB-2C49-403F-B441-A13C806D55B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21504-B365-48E0-8985-241EEAE9945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0194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F50AB-2C49-403F-B441-A13C806D55BE}" type="datetimeFigureOut">
              <a:rPr lang="ko-KR" altLang="en-US" smtClean="0"/>
              <a:t>2019-11-28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21504-B365-48E0-8985-241EEAE994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017794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F50AB-2C49-403F-B441-A13C806D55B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21504-B365-48E0-8985-241EEAE9945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289296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F50AB-2C49-403F-B441-A13C806D55B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21504-B365-48E0-8985-241EEAE9945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367352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F50AB-2C49-403F-B441-A13C806D55B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21504-B365-48E0-8985-241EEAE9945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894532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F50AB-2C49-403F-B441-A13C806D55B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21504-B365-48E0-8985-241EEAE9945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79639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F50AB-2C49-403F-B441-A13C806D55B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21504-B365-48E0-8985-241EEAE9945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319161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F50AB-2C49-403F-B441-A13C806D55B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21504-B365-48E0-8985-241EEAE9945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109219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F50AB-2C49-403F-B441-A13C806D55B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21504-B365-48E0-8985-241EEAE9945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443715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F50AB-2C49-403F-B441-A13C806D55B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21504-B365-48E0-8985-241EEAE9945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194438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F50AB-2C49-403F-B441-A13C806D55B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21504-B365-48E0-8985-241EEAE9945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13905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F50AB-2C49-403F-B441-A13C806D55B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21504-B365-48E0-8985-241EEAE9945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3839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F50AB-2C49-403F-B441-A13C806D55BE}" type="datetimeFigureOut">
              <a:rPr lang="ko-KR" altLang="en-US" smtClean="0"/>
              <a:t>2019-11-28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21504-B365-48E0-8985-241EEAE994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449880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F50AB-2C49-403F-B441-A13C806D55B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21504-B365-48E0-8985-241EEAE9945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8007169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F50AB-2C49-403F-B441-A13C806D55B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21504-B365-48E0-8985-241EEAE9945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8438056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F50AB-2C49-403F-B441-A13C806D55B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21504-B365-48E0-8985-241EEAE9945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6949267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F50AB-2C49-403F-B441-A13C806D55B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21504-B365-48E0-8985-241EEAE9945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1088324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F50AB-2C49-403F-B441-A13C806D55B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21504-B365-48E0-8985-241EEAE9945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098959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F50AB-2C49-403F-B441-A13C806D55B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21504-B365-48E0-8985-241EEAE9945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5594703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F50AB-2C49-403F-B441-A13C806D55B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21504-B365-48E0-8985-241EEAE9945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6877928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F50AB-2C49-403F-B441-A13C806D55B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21504-B365-48E0-8985-241EEAE9945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9525834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F50AB-2C49-403F-B441-A13C806D55B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21504-B365-48E0-8985-241EEAE9945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0361187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F50AB-2C49-403F-B441-A13C806D55B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21504-B365-48E0-8985-241EEAE9945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6737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F50AB-2C49-403F-B441-A13C806D55BE}" type="datetimeFigureOut">
              <a:rPr lang="ko-KR" altLang="en-US" smtClean="0"/>
              <a:t>2019-11-28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21504-B365-48E0-8985-241EEAE994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9551492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F50AB-2C49-403F-B441-A13C806D55B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21504-B365-48E0-8985-241EEAE9945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4344164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F50AB-2C49-403F-B441-A13C806D55B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21504-B365-48E0-8985-241EEAE9945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2679418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F50AB-2C49-403F-B441-A13C806D55B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21504-B365-48E0-8985-241EEAE9945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9423447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F50AB-2C49-403F-B441-A13C806D55B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21504-B365-48E0-8985-241EEAE9945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8925398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F50AB-2C49-403F-B441-A13C806D55B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21504-B365-48E0-8985-241EEAE9945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0350640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F50AB-2C49-403F-B441-A13C806D55B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21504-B365-48E0-8985-241EEAE9945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8664692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F50AB-2C49-403F-B441-A13C806D55B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21504-B365-48E0-8985-241EEAE9945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2041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F50AB-2C49-403F-B441-A13C806D55BE}" type="datetimeFigureOut">
              <a:rPr lang="ko-KR" altLang="en-US" smtClean="0"/>
              <a:t>2019-11-28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21504-B365-48E0-8985-241EEAE994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6845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F50AB-2C49-403F-B441-A13C806D55BE}" type="datetimeFigureOut">
              <a:rPr lang="ko-KR" altLang="en-US" smtClean="0"/>
              <a:t>2019-11-28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21504-B365-48E0-8985-241EEAE994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9217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F50AB-2C49-403F-B441-A13C806D55BE}" type="datetimeFigureOut">
              <a:rPr lang="ko-KR" altLang="en-US" smtClean="0"/>
              <a:t>2019-11-28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21504-B365-48E0-8985-241EEAE994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5146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4F50AB-2C49-403F-B441-A13C806D55BE}" type="datetimeFigureOut">
              <a:rPr lang="ko-KR" altLang="en-US" smtClean="0"/>
              <a:t>2019-11-28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B21504-B365-48E0-8985-241EEAE994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6251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643E3D-5B82-48E9-BDE3-5A4A85220A86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5803F3-2D70-4B4B-8A5A-AFDCD80C170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1531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4F50AB-2C49-403F-B441-A13C806D55B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B21504-B365-48E0-8985-241EEAE9945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4999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4F50AB-2C49-403F-B441-A13C806D55B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B21504-B365-48E0-8985-241EEAE9945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085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4F50AB-2C49-403F-B441-A13C806D55B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B21504-B365-48E0-8985-241EEAE9945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9136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4F50AB-2C49-403F-B441-A13C806D55B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B21504-B365-48E0-8985-241EEAE9945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6130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3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4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853809" y="1262596"/>
            <a:ext cx="184731" cy="907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40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31540" y="430133"/>
            <a:ext cx="8280920" cy="2761267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F12C01-7E35-43E1-A216-420EB3791A39}"/>
              </a:ext>
            </a:extLst>
          </p:cNvPr>
          <p:cNvSpPr txBox="1"/>
          <p:nvPr/>
        </p:nvSpPr>
        <p:spPr>
          <a:xfrm>
            <a:off x="712342" y="788296"/>
            <a:ext cx="6307930" cy="10177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4400" dirty="0">
                <a:solidFill>
                  <a:schemeClr val="bg1"/>
                </a:solidFill>
                <a:latin typeface="나눔바른고딕" panose="020B0603020101020101" charset="-127"/>
                <a:ea typeface="나눔바른고딕" panose="020B0603020101020101" charset="-127"/>
              </a:rPr>
              <a:t>수업 관리 프로그램</a:t>
            </a:r>
            <a:endParaRPr lang="en-US" altLang="ko-KR" sz="4400" dirty="0">
              <a:solidFill>
                <a:schemeClr val="bg1"/>
              </a:solidFill>
              <a:latin typeface="나눔바른고딕" panose="020B0603020101020101" charset="-127"/>
              <a:ea typeface="나눔바른고딕" panose="020B0603020101020101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BCF40D-7401-4AEC-A267-9CC2F7101B47}"/>
              </a:ext>
            </a:extLst>
          </p:cNvPr>
          <p:cNvSpPr txBox="1"/>
          <p:nvPr/>
        </p:nvSpPr>
        <p:spPr>
          <a:xfrm>
            <a:off x="6884622" y="2636912"/>
            <a:ext cx="4950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2318 </a:t>
            </a:r>
            <a:r>
              <a:rPr lang="ko-KR" altLang="en-US" dirty="0" smtClean="0">
                <a:solidFill>
                  <a:schemeClr val="bg1"/>
                </a:solidFill>
              </a:rPr>
              <a:t>최 의 빈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2176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직선 연결선 25"/>
          <p:cNvCxnSpPr/>
          <p:nvPr/>
        </p:nvCxnSpPr>
        <p:spPr>
          <a:xfrm>
            <a:off x="683568" y="6309320"/>
            <a:ext cx="77768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6228184" y="6309320"/>
            <a:ext cx="2627642" cy="2827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GWANGJU SOFTWARE MEISTERHIGHSCHOOL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431540" y="430133"/>
            <a:ext cx="8280920" cy="550595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텍스트 개체 틀 8"/>
          <p:cNvSpPr txBox="1">
            <a:spLocks/>
          </p:cNvSpPr>
          <p:nvPr/>
        </p:nvSpPr>
        <p:spPr>
          <a:xfrm>
            <a:off x="467474" y="444697"/>
            <a:ext cx="2160310" cy="5505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400" dirty="0">
                <a:solidFill>
                  <a:srgbClr val="00B050"/>
                </a:solidFill>
                <a:latin typeface="나눔바른고딕" panose="020B0603020101020101" charset="-127"/>
                <a:ea typeface="나눔바른고딕" panose="020B0603020101020101" charset="-127"/>
              </a:rPr>
              <a:t>채팅 방 만들기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54DDBF1-FEBE-49B9-832F-E471226932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1115567"/>
            <a:ext cx="5143500" cy="500062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23376139-8A06-46E1-A27C-0C04ED577DDC}"/>
              </a:ext>
            </a:extLst>
          </p:cNvPr>
          <p:cNvSpPr/>
          <p:nvPr/>
        </p:nvSpPr>
        <p:spPr>
          <a:xfrm>
            <a:off x="1396321" y="4365104"/>
            <a:ext cx="4430747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7C5D5CA-34C8-4E9E-844A-BC872314CC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3374" y="1289104"/>
            <a:ext cx="5305425" cy="34004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F28879B-913B-46BE-807E-68C2AFA355B1}"/>
              </a:ext>
            </a:extLst>
          </p:cNvPr>
          <p:cNvSpPr txBox="1"/>
          <p:nvPr/>
        </p:nvSpPr>
        <p:spPr>
          <a:xfrm>
            <a:off x="2339752" y="1114652"/>
            <a:ext cx="954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server.c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3376139-8A06-46E1-A27C-0C04ED577DDC}"/>
              </a:ext>
            </a:extLst>
          </p:cNvPr>
          <p:cNvSpPr/>
          <p:nvPr/>
        </p:nvSpPr>
        <p:spPr>
          <a:xfrm>
            <a:off x="1571091" y="3595107"/>
            <a:ext cx="4865783" cy="7699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8269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10" grpId="0"/>
      <p:bldP spid="10" grpId="1"/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직선 연결선 25"/>
          <p:cNvCxnSpPr/>
          <p:nvPr/>
        </p:nvCxnSpPr>
        <p:spPr>
          <a:xfrm>
            <a:off x="683568" y="6309320"/>
            <a:ext cx="77768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6228184" y="6309320"/>
            <a:ext cx="2627642" cy="2827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GWANGJU SOFTWARE MEISTERHIGHSCHOOL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431540" y="430133"/>
            <a:ext cx="8280920" cy="550595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텍스트 개체 틀 8"/>
          <p:cNvSpPr txBox="1">
            <a:spLocks/>
          </p:cNvSpPr>
          <p:nvPr/>
        </p:nvSpPr>
        <p:spPr>
          <a:xfrm>
            <a:off x="467474" y="444697"/>
            <a:ext cx="2160310" cy="5505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400" dirty="0">
                <a:solidFill>
                  <a:srgbClr val="00B050"/>
                </a:solidFill>
                <a:latin typeface="나눔바른고딕" panose="020B0603020101020101" charset="-127"/>
                <a:ea typeface="나눔바른고딕" panose="020B0603020101020101" charset="-127"/>
              </a:rPr>
              <a:t>채팅 방 만들기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163D2BF-99B1-4F2F-8CFD-7582FC44ED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512" y="1332329"/>
            <a:ext cx="7741555" cy="4193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02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1B08B822-D050-4C74-8D4F-995B83F9FF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188" y="1219250"/>
            <a:ext cx="4629150" cy="4886325"/>
          </a:xfrm>
          <a:prstGeom prst="rect">
            <a:avLst/>
          </a:prstGeom>
        </p:spPr>
      </p:pic>
      <p:cxnSp>
        <p:nvCxnSpPr>
          <p:cNvPr id="26" name="직선 연결선 25"/>
          <p:cNvCxnSpPr/>
          <p:nvPr/>
        </p:nvCxnSpPr>
        <p:spPr>
          <a:xfrm>
            <a:off x="683568" y="6309320"/>
            <a:ext cx="77768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6336846" y="6282858"/>
            <a:ext cx="2627642" cy="2827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GWANGJU SOFTWARE MEISTERHIGHSCHOOL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431540" y="430133"/>
            <a:ext cx="8280920" cy="550595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텍스트 개체 틀 8"/>
          <p:cNvSpPr txBox="1">
            <a:spLocks/>
          </p:cNvSpPr>
          <p:nvPr/>
        </p:nvSpPr>
        <p:spPr>
          <a:xfrm>
            <a:off x="467474" y="444697"/>
            <a:ext cx="2160310" cy="5505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2400" dirty="0">
                <a:solidFill>
                  <a:srgbClr val="00B050"/>
                </a:solidFill>
                <a:latin typeface="나눔바른고딕" panose="020B0603020101020101" charset="-127"/>
                <a:ea typeface="나눔바른고딕" panose="020B0603020101020101" charset="-127"/>
              </a:rPr>
              <a:t>채팅 방 접속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E798AE4-A4A1-4AAE-8907-26B2006CDC0D}"/>
              </a:ext>
            </a:extLst>
          </p:cNvPr>
          <p:cNvSpPr/>
          <p:nvPr/>
        </p:nvSpPr>
        <p:spPr>
          <a:xfrm>
            <a:off x="992044" y="3915775"/>
            <a:ext cx="3579956" cy="2063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C5FA0B0-7230-4547-BB41-E936AAA329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4260" y="1278186"/>
            <a:ext cx="4648200" cy="24765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F7A778E-E29B-4654-BBDA-BAE8278C73BF}"/>
              </a:ext>
            </a:extLst>
          </p:cNvPr>
          <p:cNvSpPr txBox="1"/>
          <p:nvPr/>
        </p:nvSpPr>
        <p:spPr>
          <a:xfrm>
            <a:off x="2360196" y="1174825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client.c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F85C65E-D923-4572-AA8A-7201E80B25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59138" y="1484784"/>
            <a:ext cx="4705350" cy="44005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8FB4BEC-5F04-4968-8AE8-373D767C818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0188" y="1397248"/>
            <a:ext cx="5772150" cy="471487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E07433A-D4C2-4CC1-9E2A-A79C8281EBA9}"/>
              </a:ext>
            </a:extLst>
          </p:cNvPr>
          <p:cNvSpPr txBox="1"/>
          <p:nvPr/>
        </p:nvSpPr>
        <p:spPr>
          <a:xfrm>
            <a:off x="4174864" y="1511848"/>
            <a:ext cx="954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server.c</a:t>
            </a:r>
            <a:endParaRPr lang="ko-KR" altLang="en-US" dirty="0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40BE780E-DE36-4311-95FE-93686A53FBDF}"/>
              </a:ext>
            </a:extLst>
          </p:cNvPr>
          <p:cNvCxnSpPr>
            <a:cxnSpLocks/>
          </p:cNvCxnSpPr>
          <p:nvPr/>
        </p:nvCxnSpPr>
        <p:spPr>
          <a:xfrm>
            <a:off x="4469237" y="2564904"/>
            <a:ext cx="190485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1348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12" grpId="0"/>
      <p:bldP spid="12" grpId="1"/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직선 연결선 25"/>
          <p:cNvCxnSpPr/>
          <p:nvPr/>
        </p:nvCxnSpPr>
        <p:spPr>
          <a:xfrm>
            <a:off x="683568" y="6309320"/>
            <a:ext cx="77768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6300192" y="6309320"/>
            <a:ext cx="2627642" cy="2827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GWANGJU SOFTWARE MEISTERHIGHSCHOOL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431540" y="430133"/>
            <a:ext cx="8280920" cy="550595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텍스트 개체 틀 8"/>
          <p:cNvSpPr txBox="1">
            <a:spLocks/>
          </p:cNvSpPr>
          <p:nvPr/>
        </p:nvSpPr>
        <p:spPr>
          <a:xfrm>
            <a:off x="467474" y="444697"/>
            <a:ext cx="2160310" cy="5505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2400" dirty="0">
                <a:solidFill>
                  <a:srgbClr val="00B050"/>
                </a:solidFill>
                <a:latin typeface="나눔바른고딕" panose="020B0603020101020101" charset="-127"/>
                <a:ea typeface="나눔바른고딕" panose="020B0603020101020101" charset="-127"/>
              </a:rPr>
              <a:t>채팅 방 접속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8C1A83F-DCED-49F6-90B2-FD70F5E637A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320740"/>
            <a:ext cx="7776864" cy="4216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876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직선 연결선 25"/>
          <p:cNvCxnSpPr/>
          <p:nvPr/>
        </p:nvCxnSpPr>
        <p:spPr>
          <a:xfrm>
            <a:off x="683568" y="6309320"/>
            <a:ext cx="77768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6254835" y="6301335"/>
            <a:ext cx="2627642" cy="2827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GWANGJU SOFTWARE MEISTERHIGHSCHOOL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431540" y="430133"/>
            <a:ext cx="8280920" cy="550595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텍스트 개체 틀 8">
            <a:extLst>
              <a:ext uri="{FF2B5EF4-FFF2-40B4-BE49-F238E27FC236}">
                <a16:creationId xmlns:a16="http://schemas.microsoft.com/office/drawing/2014/main" id="{0EC1D498-3F8D-4180-9C71-89E82D3D1980}"/>
              </a:ext>
            </a:extLst>
          </p:cNvPr>
          <p:cNvSpPr txBox="1">
            <a:spLocks/>
          </p:cNvSpPr>
          <p:nvPr/>
        </p:nvSpPr>
        <p:spPr>
          <a:xfrm>
            <a:off x="467474" y="444697"/>
            <a:ext cx="2160310" cy="5505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2400" dirty="0">
                <a:solidFill>
                  <a:srgbClr val="00B050"/>
                </a:solidFill>
                <a:latin typeface="나눔바른고딕" panose="020B0603020101020101" charset="-127"/>
                <a:ea typeface="나눔바른고딕" panose="020B0603020101020101" charset="-127"/>
              </a:rPr>
              <a:t>기능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ADEC20F-A4DC-4A11-AAEF-8FEF48863D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1191827"/>
            <a:ext cx="3456454" cy="4920958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C0330C30-C343-4C96-9EF2-57ACE530EC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5593" y="1144765"/>
            <a:ext cx="3324225" cy="113347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ECE0C41-2D7E-4A5C-A1C8-ED6CA1FCC8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35593" y="1695799"/>
            <a:ext cx="3352800" cy="109537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8D79373-A7F3-4BA9-AF81-9C96993C154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14108" y="2380474"/>
            <a:ext cx="4352925" cy="10953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E8D511A-291E-459C-BEF2-4B4E3BBD237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23634" y="3129161"/>
            <a:ext cx="4333875" cy="109537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F81A4C2-51F6-48C4-9DDC-864A219A78C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01581" y="4002378"/>
            <a:ext cx="5095875" cy="20193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0EFA2F3-96B7-4907-AA8C-93DC7AFB5CA6}"/>
              </a:ext>
            </a:extLst>
          </p:cNvPr>
          <p:cNvSpPr txBox="1"/>
          <p:nvPr/>
        </p:nvSpPr>
        <p:spPr>
          <a:xfrm>
            <a:off x="2411795" y="1144765"/>
            <a:ext cx="954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server.c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86044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직선 연결선 25"/>
          <p:cNvCxnSpPr/>
          <p:nvPr/>
        </p:nvCxnSpPr>
        <p:spPr>
          <a:xfrm>
            <a:off x="683568" y="6309320"/>
            <a:ext cx="77768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6302660" y="6294756"/>
            <a:ext cx="2627642" cy="2827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GWANGJU SOFTWARE MEISTERHIGHSCHOOL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431540" y="430133"/>
            <a:ext cx="8280920" cy="550595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텍스트 개체 틀 8">
            <a:extLst>
              <a:ext uri="{FF2B5EF4-FFF2-40B4-BE49-F238E27FC236}">
                <a16:creationId xmlns:a16="http://schemas.microsoft.com/office/drawing/2014/main" id="{0EC1D498-3F8D-4180-9C71-89E82D3D1980}"/>
              </a:ext>
            </a:extLst>
          </p:cNvPr>
          <p:cNvSpPr txBox="1">
            <a:spLocks/>
          </p:cNvSpPr>
          <p:nvPr/>
        </p:nvSpPr>
        <p:spPr>
          <a:xfrm>
            <a:off x="467474" y="444697"/>
            <a:ext cx="2160310" cy="5505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2400" dirty="0">
                <a:solidFill>
                  <a:srgbClr val="00B050"/>
                </a:solidFill>
                <a:latin typeface="나눔바른고딕" panose="020B0603020101020101" charset="-127"/>
                <a:ea typeface="나눔바른고딕" panose="020B0603020101020101" charset="-127"/>
              </a:rPr>
              <a:t>대화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7D64512-234C-43B8-8D86-B4A53242EF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796" y="1484784"/>
            <a:ext cx="4019550" cy="2619375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297D441-BB27-4459-A962-965F9199AA39}"/>
              </a:ext>
            </a:extLst>
          </p:cNvPr>
          <p:cNvCxnSpPr>
            <a:cxnSpLocks/>
          </p:cNvCxnSpPr>
          <p:nvPr/>
        </p:nvCxnSpPr>
        <p:spPr>
          <a:xfrm>
            <a:off x="1475656" y="3861048"/>
            <a:ext cx="309634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C650F738-6C0B-4373-A915-61297D9305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871" y="4469826"/>
            <a:ext cx="3581400" cy="24765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B22BC25-2400-4E2B-A7D9-0209668148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5374" y="1646487"/>
            <a:ext cx="4800600" cy="147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087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직선 연결선 25"/>
          <p:cNvCxnSpPr/>
          <p:nvPr/>
        </p:nvCxnSpPr>
        <p:spPr>
          <a:xfrm>
            <a:off x="683568" y="6309320"/>
            <a:ext cx="77768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431540" y="430133"/>
            <a:ext cx="8280920" cy="550595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텍스트 개체 틀 8">
            <a:extLst>
              <a:ext uri="{FF2B5EF4-FFF2-40B4-BE49-F238E27FC236}">
                <a16:creationId xmlns:a16="http://schemas.microsoft.com/office/drawing/2014/main" id="{0EC1D498-3F8D-4180-9C71-89E82D3D1980}"/>
              </a:ext>
            </a:extLst>
          </p:cNvPr>
          <p:cNvSpPr txBox="1">
            <a:spLocks/>
          </p:cNvSpPr>
          <p:nvPr/>
        </p:nvSpPr>
        <p:spPr>
          <a:xfrm>
            <a:off x="467474" y="444697"/>
            <a:ext cx="2160310" cy="5505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2400" dirty="0">
                <a:solidFill>
                  <a:srgbClr val="00B050"/>
                </a:solidFill>
                <a:latin typeface="나눔바른고딕" panose="020B0603020101020101" charset="-127"/>
                <a:ea typeface="나눔바른고딕" panose="020B0603020101020101" charset="-127"/>
              </a:rPr>
              <a:t>대화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D15D346-7348-46BB-A5DB-53988D31344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036" y="1330754"/>
            <a:ext cx="7739927" cy="4196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80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0A25204B-4416-451A-80D7-F3818A2325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268" y="1331279"/>
            <a:ext cx="5410200" cy="4772025"/>
          </a:xfrm>
          <a:prstGeom prst="rect">
            <a:avLst/>
          </a:prstGeom>
        </p:spPr>
      </p:pic>
      <p:cxnSp>
        <p:nvCxnSpPr>
          <p:cNvPr id="26" name="직선 연결선 25"/>
          <p:cNvCxnSpPr/>
          <p:nvPr/>
        </p:nvCxnSpPr>
        <p:spPr>
          <a:xfrm>
            <a:off x="683568" y="6309320"/>
            <a:ext cx="77768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431540" y="430133"/>
            <a:ext cx="8280920" cy="550595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텍스트 개체 틀 8">
            <a:extLst>
              <a:ext uri="{FF2B5EF4-FFF2-40B4-BE49-F238E27FC236}">
                <a16:creationId xmlns:a16="http://schemas.microsoft.com/office/drawing/2014/main" id="{3CA571D0-CE03-46F4-9ACA-E347017924C5}"/>
              </a:ext>
            </a:extLst>
          </p:cNvPr>
          <p:cNvSpPr txBox="1">
            <a:spLocks/>
          </p:cNvSpPr>
          <p:nvPr/>
        </p:nvSpPr>
        <p:spPr>
          <a:xfrm>
            <a:off x="467474" y="444697"/>
            <a:ext cx="2160310" cy="5505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2400" dirty="0">
                <a:solidFill>
                  <a:srgbClr val="00B050"/>
                </a:solidFill>
                <a:latin typeface="나눔바른고딕" panose="020B0603020101020101" charset="-127"/>
                <a:ea typeface="나눔바른고딕" panose="020B0603020101020101" charset="-127"/>
              </a:rPr>
              <a:t>공지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CE28274-3D6F-4C78-AD1E-1E702D5BA85C}"/>
              </a:ext>
            </a:extLst>
          </p:cNvPr>
          <p:cNvCxnSpPr>
            <a:cxnSpLocks/>
          </p:cNvCxnSpPr>
          <p:nvPr/>
        </p:nvCxnSpPr>
        <p:spPr>
          <a:xfrm>
            <a:off x="1043608" y="5517232"/>
            <a:ext cx="410445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11" name="그림 10">
            <a:extLst>
              <a:ext uri="{FF2B5EF4-FFF2-40B4-BE49-F238E27FC236}">
                <a16:creationId xmlns:a16="http://schemas.microsoft.com/office/drawing/2014/main" id="{68B4192C-3C97-489A-82CB-D9846D17BB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1195" y="1369240"/>
            <a:ext cx="5133975" cy="43815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562FEF94-7B77-4229-A090-F30B1805D0A5}"/>
              </a:ext>
            </a:extLst>
          </p:cNvPr>
          <p:cNvSpPr/>
          <p:nvPr/>
        </p:nvSpPr>
        <p:spPr>
          <a:xfrm>
            <a:off x="1763688" y="3861049"/>
            <a:ext cx="4752528" cy="17281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1017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직선 연결선 25"/>
          <p:cNvCxnSpPr/>
          <p:nvPr/>
        </p:nvCxnSpPr>
        <p:spPr>
          <a:xfrm>
            <a:off x="683568" y="6309320"/>
            <a:ext cx="77768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6300192" y="6309320"/>
            <a:ext cx="2627642" cy="2827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GWANGJU SOFTWARE MEISTERHIGHSCHOOL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431540" y="430133"/>
            <a:ext cx="8280920" cy="550595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텍스트 개체 틀 8">
            <a:extLst>
              <a:ext uri="{FF2B5EF4-FFF2-40B4-BE49-F238E27FC236}">
                <a16:creationId xmlns:a16="http://schemas.microsoft.com/office/drawing/2014/main" id="{3CA571D0-CE03-46F4-9ACA-E347017924C5}"/>
              </a:ext>
            </a:extLst>
          </p:cNvPr>
          <p:cNvSpPr txBox="1">
            <a:spLocks/>
          </p:cNvSpPr>
          <p:nvPr/>
        </p:nvSpPr>
        <p:spPr>
          <a:xfrm>
            <a:off x="467474" y="444697"/>
            <a:ext cx="2160310" cy="5505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2400" dirty="0">
                <a:solidFill>
                  <a:srgbClr val="00B050"/>
                </a:solidFill>
                <a:latin typeface="나눔바른고딕" panose="020B0603020101020101" charset="-127"/>
                <a:ea typeface="나눔바른고딕" panose="020B0603020101020101" charset="-127"/>
              </a:rPr>
              <a:t>공지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D00C41C-3322-48A3-B7A3-BD8295A5E4E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036" y="1330754"/>
            <a:ext cx="7739927" cy="4196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122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직선 연결선 25"/>
          <p:cNvCxnSpPr/>
          <p:nvPr/>
        </p:nvCxnSpPr>
        <p:spPr>
          <a:xfrm>
            <a:off x="683568" y="6309320"/>
            <a:ext cx="77768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6140085" y="6331156"/>
            <a:ext cx="2627642" cy="2827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GWANGJU SOFTWARE MEISTERHIGHSCHOOL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431540" y="430133"/>
            <a:ext cx="8280920" cy="550595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7" name="텍스트 개체 틀 8">
            <a:extLst>
              <a:ext uri="{FF2B5EF4-FFF2-40B4-BE49-F238E27FC236}">
                <a16:creationId xmlns:a16="http://schemas.microsoft.com/office/drawing/2014/main" id="{0D1FFD8C-C357-4F11-BEE3-22F30D32E33A}"/>
              </a:ext>
            </a:extLst>
          </p:cNvPr>
          <p:cNvSpPr txBox="1">
            <a:spLocks/>
          </p:cNvSpPr>
          <p:nvPr/>
        </p:nvSpPr>
        <p:spPr>
          <a:xfrm>
            <a:off x="467474" y="444697"/>
            <a:ext cx="2448342" cy="5505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2400" dirty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원격 </a:t>
            </a:r>
            <a:r>
              <a:rPr lang="ko-KR" altLang="en-US" sz="240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명령어 실행</a:t>
            </a:r>
            <a:endParaRPr lang="ko-KR" altLang="en-US" sz="2400" dirty="0">
              <a:solidFill>
                <a:srgbClr val="00B05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52C17E51-0582-4A10-A0E0-FAF2BEA52DB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2253516"/>
            <a:ext cx="1008112" cy="139879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A7C1D468-D165-4FB1-8E15-08C5902EDEB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9249" y="2253516"/>
            <a:ext cx="1008112" cy="139879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C144B5F7-C1D3-4379-91C8-92AC2C52A442}"/>
              </a:ext>
            </a:extLst>
          </p:cNvPr>
          <p:cNvSpPr txBox="1"/>
          <p:nvPr/>
        </p:nvSpPr>
        <p:spPr>
          <a:xfrm>
            <a:off x="943736" y="3573016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client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F7721F5-2FAF-4F29-8C98-5881EC822843}"/>
              </a:ext>
            </a:extLst>
          </p:cNvPr>
          <p:cNvSpPr txBox="1"/>
          <p:nvPr/>
        </p:nvSpPr>
        <p:spPr>
          <a:xfrm>
            <a:off x="6707548" y="3573016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client_admin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4DD6DF8B-36E3-45F1-91C7-E5589BA69F1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5876" y="4653136"/>
            <a:ext cx="2232248" cy="1244599"/>
          </a:xfrm>
          <a:prstGeom prst="rect">
            <a:avLst/>
          </a:prstGeom>
        </p:spPr>
      </p:pic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3A334144-3C9C-4D80-B739-CF1170DDBD0B}"/>
              </a:ext>
            </a:extLst>
          </p:cNvPr>
          <p:cNvCxnSpPr>
            <a:cxnSpLocks/>
            <a:stCxn id="22" idx="1"/>
            <a:endCxn id="20" idx="2"/>
          </p:cNvCxnSpPr>
          <p:nvPr/>
        </p:nvCxnSpPr>
        <p:spPr>
          <a:xfrm flipH="1" flipV="1">
            <a:off x="1322205" y="3942348"/>
            <a:ext cx="2133671" cy="13330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11106044-A801-4255-A293-74C930CE5CF8}"/>
              </a:ext>
            </a:extLst>
          </p:cNvPr>
          <p:cNvCxnSpPr>
            <a:cxnSpLocks/>
            <a:stCxn id="21" idx="2"/>
            <a:endCxn id="22" idx="3"/>
          </p:cNvCxnSpPr>
          <p:nvPr/>
        </p:nvCxnSpPr>
        <p:spPr>
          <a:xfrm flipH="1">
            <a:off x="5688124" y="3942348"/>
            <a:ext cx="1765782" cy="13330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82736C6-3CE5-48F5-9825-DCCE060E94E6}"/>
              </a:ext>
            </a:extLst>
          </p:cNvPr>
          <p:cNvSpPr txBox="1"/>
          <p:nvPr/>
        </p:nvSpPr>
        <p:spPr>
          <a:xfrm>
            <a:off x="7164288" y="4011072"/>
            <a:ext cx="9412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/c 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명령어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CDEB9F2-9D14-46A4-8075-0EB076FB760C}"/>
              </a:ext>
            </a:extLst>
          </p:cNvPr>
          <p:cNvSpPr txBox="1"/>
          <p:nvPr/>
        </p:nvSpPr>
        <p:spPr>
          <a:xfrm>
            <a:off x="1508407" y="5263518"/>
            <a:ext cx="20457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command: 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명령어 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user</a:t>
            </a:r>
            <a:endParaRPr lang="ko-KR" altLang="en-US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20CABBE-FAE9-4FDC-992B-F5978456A848}"/>
              </a:ext>
            </a:extLst>
          </p:cNvPr>
          <p:cNvSpPr txBox="1"/>
          <p:nvPr/>
        </p:nvSpPr>
        <p:spPr>
          <a:xfrm>
            <a:off x="568634" y="3980294"/>
            <a:ext cx="1378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/w admin 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결과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1B4BB9-D7CE-4855-8D77-83D242189FE5}"/>
              </a:ext>
            </a:extLst>
          </p:cNvPr>
          <p:cNvSpPr txBox="1"/>
          <p:nvPr/>
        </p:nvSpPr>
        <p:spPr>
          <a:xfrm>
            <a:off x="5677938" y="5173451"/>
            <a:ext cx="13612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/w admin 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결과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A401FEE-9173-4698-AF06-C1CDB9624E57}"/>
              </a:ext>
            </a:extLst>
          </p:cNvPr>
          <p:cNvSpPr txBox="1"/>
          <p:nvPr/>
        </p:nvSpPr>
        <p:spPr>
          <a:xfrm>
            <a:off x="4094625" y="5713069"/>
            <a:ext cx="954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server.c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7334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2.59259E-6 L -0.17743 0.1814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872" y="9074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6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4.81481E-6 L -0.13212 -0.18148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615" y="-9074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9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2.22222E-6 L 0.18142 0.18148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063" y="9074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6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1.85185E-6 L 0.19115 -0.18148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549" y="-90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2" grpId="1"/>
      <p:bldP spid="13" grpId="0"/>
      <p:bldP spid="13" grpId="1"/>
      <p:bldP spid="14" grpId="0"/>
      <p:bldP spid="14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3374017" y="1412776"/>
            <a:ext cx="2304257" cy="4308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sz="160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프로그램 소개</a:t>
            </a:r>
            <a:endParaRPr lang="en-US" altLang="ko-KR" sz="1600" b="1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796136" y="1412776"/>
            <a:ext cx="2304257" cy="5790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ko-KR" altLang="en-US" sz="110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목적  </a:t>
            </a:r>
            <a:endParaRPr lang="en-US" altLang="ko-KR" sz="1100" b="1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ko-KR" altLang="en-US" sz="110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기능</a:t>
            </a:r>
            <a:endParaRPr lang="en-US" altLang="ko-KR" sz="1100" b="1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702492" y="1340768"/>
            <a:ext cx="190308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dirty="0">
                <a:solidFill>
                  <a:schemeClr val="bg2">
                    <a:lumMod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Contents</a:t>
            </a:r>
          </a:p>
        </p:txBody>
      </p:sp>
      <p:cxnSp>
        <p:nvCxnSpPr>
          <p:cNvPr id="4" name="직선 연결선 3"/>
          <p:cNvCxnSpPr/>
          <p:nvPr/>
        </p:nvCxnSpPr>
        <p:spPr>
          <a:xfrm>
            <a:off x="825942" y="1340768"/>
            <a:ext cx="1656184" cy="0"/>
          </a:xfrm>
          <a:prstGeom prst="line">
            <a:avLst/>
          </a:prstGeom>
          <a:ln w="571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3366789" y="1340768"/>
            <a:ext cx="2088232" cy="0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5796136" y="1340768"/>
            <a:ext cx="2467197" cy="0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374017" y="2266960"/>
            <a:ext cx="2304257" cy="4308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sz="160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프로그램 개요</a:t>
            </a:r>
            <a:endParaRPr lang="en-US" altLang="ko-KR" sz="1600" b="1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796136" y="2266960"/>
            <a:ext cx="2304257" cy="5790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ko-KR" altLang="en-US" sz="110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구성</a:t>
            </a:r>
            <a:endParaRPr lang="en-US" altLang="ko-KR" sz="1100" b="1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ko-KR" altLang="en-US" sz="110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흐름</a:t>
            </a:r>
            <a:endParaRPr lang="en-US" altLang="ko-KR" sz="1100" b="1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4" name="직선 연결선 23"/>
          <p:cNvCxnSpPr/>
          <p:nvPr/>
        </p:nvCxnSpPr>
        <p:spPr>
          <a:xfrm>
            <a:off x="3366789" y="2194952"/>
            <a:ext cx="2088232" cy="0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5796136" y="2194952"/>
            <a:ext cx="2467197" cy="0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7AE806D-78DE-4062-875A-9760FA3B15FD}"/>
              </a:ext>
            </a:extLst>
          </p:cNvPr>
          <p:cNvSpPr txBox="1"/>
          <p:nvPr/>
        </p:nvSpPr>
        <p:spPr>
          <a:xfrm>
            <a:off x="3378733" y="3345832"/>
            <a:ext cx="2304257" cy="4308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</a:t>
            </a:r>
            <a:r>
              <a:rPr lang="ko-KR" altLang="en-US" sz="160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내부 설계</a:t>
            </a:r>
            <a:endParaRPr lang="en-US" altLang="ko-KR" sz="1600" b="1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B0EFF18-B1A3-4B4A-B71A-4D00289DD233}"/>
              </a:ext>
            </a:extLst>
          </p:cNvPr>
          <p:cNvSpPr txBox="1"/>
          <p:nvPr/>
        </p:nvSpPr>
        <p:spPr>
          <a:xfrm>
            <a:off x="5800852" y="3345832"/>
            <a:ext cx="2304257" cy="15856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ko-KR" altLang="en-US" sz="110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채팅 방</a:t>
            </a:r>
            <a:endParaRPr lang="en-US" altLang="ko-KR" sz="1100" b="1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ko-KR" altLang="en-US" sz="110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기능</a:t>
            </a:r>
            <a:endParaRPr lang="en-US" altLang="ko-KR" sz="1100" b="1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ko-KR" altLang="en-US" sz="110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대화</a:t>
            </a:r>
            <a:endParaRPr lang="en-US" altLang="ko-KR" sz="1100" b="1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ko-KR" altLang="en-US" sz="110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공지</a:t>
            </a:r>
            <a:endParaRPr lang="en-US" altLang="ko-KR" sz="1100" b="1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ko-KR" altLang="en-US" sz="110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원격 명령어 실행</a:t>
            </a:r>
            <a:endParaRPr lang="en-US" altLang="ko-KR" sz="1100" b="1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ko-KR" altLang="en-US" sz="110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파일 전송</a:t>
            </a:r>
            <a:endParaRPr lang="en-US" altLang="ko-KR" sz="1100" b="1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EA894074-3493-4ABB-9B84-20EDAC6F04D6}"/>
              </a:ext>
            </a:extLst>
          </p:cNvPr>
          <p:cNvCxnSpPr/>
          <p:nvPr/>
        </p:nvCxnSpPr>
        <p:spPr>
          <a:xfrm>
            <a:off x="3371505" y="3273824"/>
            <a:ext cx="2088232" cy="0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7FD03CFA-F92D-444B-BFB7-4FBF2F5CBFCF}"/>
              </a:ext>
            </a:extLst>
          </p:cNvPr>
          <p:cNvCxnSpPr/>
          <p:nvPr/>
        </p:nvCxnSpPr>
        <p:spPr>
          <a:xfrm>
            <a:off x="5800852" y="3273824"/>
            <a:ext cx="2467197" cy="0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0335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직선 연결선 25"/>
          <p:cNvCxnSpPr/>
          <p:nvPr/>
        </p:nvCxnSpPr>
        <p:spPr>
          <a:xfrm>
            <a:off x="683568" y="6309320"/>
            <a:ext cx="77768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6102348" y="6309320"/>
            <a:ext cx="2627642" cy="2827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GWANGJU SOFTWARE MEISTERHIGHSCHOOL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431540" y="430133"/>
            <a:ext cx="8280920" cy="550595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7" name="텍스트 개체 틀 8">
            <a:extLst>
              <a:ext uri="{FF2B5EF4-FFF2-40B4-BE49-F238E27FC236}">
                <a16:creationId xmlns:a16="http://schemas.microsoft.com/office/drawing/2014/main" id="{0D1FFD8C-C357-4F11-BEE3-22F30D32E33A}"/>
              </a:ext>
            </a:extLst>
          </p:cNvPr>
          <p:cNvSpPr txBox="1">
            <a:spLocks/>
          </p:cNvSpPr>
          <p:nvPr/>
        </p:nvSpPr>
        <p:spPr>
          <a:xfrm>
            <a:off x="467474" y="444697"/>
            <a:ext cx="2448342" cy="5505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2400" dirty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원격 </a:t>
            </a:r>
            <a:r>
              <a:rPr lang="ko-KR" altLang="en-US" sz="240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명령어 실행</a:t>
            </a:r>
            <a:endParaRPr lang="ko-KR" altLang="en-US" sz="2400" dirty="0">
              <a:solidFill>
                <a:srgbClr val="00B05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CD8AF6F-A70E-4898-9A7B-A7F5072376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903" y="1388889"/>
            <a:ext cx="4305300" cy="108585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13127AB8-A101-4BEE-A457-F9153598A9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903" y="1386395"/>
            <a:ext cx="4503676" cy="439515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F481BF9-4EFB-4E18-B11B-2C956D59A0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903" y="1400959"/>
            <a:ext cx="3639940" cy="433027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FED551C-12E1-4092-B3AE-2547A987DA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2240" y="2253053"/>
            <a:ext cx="5857875" cy="29337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1F2E861-9123-4011-B49C-EB71AF46E83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96208" y="1521011"/>
            <a:ext cx="5105400" cy="254317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A539EFC-5823-4AE9-A553-873F84DEFBE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96208" y="4045233"/>
            <a:ext cx="3524250" cy="1438275"/>
          </a:xfrm>
          <a:prstGeom prst="rect">
            <a:avLst/>
          </a:prstGeom>
        </p:spPr>
      </p:pic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CCBEFAE4-C9B0-4142-91FD-8757F4D62275}"/>
              </a:ext>
            </a:extLst>
          </p:cNvPr>
          <p:cNvCxnSpPr/>
          <p:nvPr/>
        </p:nvCxnSpPr>
        <p:spPr>
          <a:xfrm>
            <a:off x="1608980" y="4042864"/>
            <a:ext cx="496855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5FFB47EC-621B-4FE0-A859-BF4E2227CFF7}"/>
              </a:ext>
            </a:extLst>
          </p:cNvPr>
          <p:cNvCxnSpPr>
            <a:cxnSpLocks/>
          </p:cNvCxnSpPr>
          <p:nvPr/>
        </p:nvCxnSpPr>
        <p:spPr>
          <a:xfrm>
            <a:off x="1958279" y="4613666"/>
            <a:ext cx="389917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3352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직선 연결선 25"/>
          <p:cNvCxnSpPr/>
          <p:nvPr/>
        </p:nvCxnSpPr>
        <p:spPr>
          <a:xfrm>
            <a:off x="683568" y="6309320"/>
            <a:ext cx="77768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6065890" y="6309320"/>
            <a:ext cx="2627642" cy="2827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GWANGJU SOFTWARE MEISTERHIGHSCHOOL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431540" y="430133"/>
            <a:ext cx="8280920" cy="550595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7" name="텍스트 개체 틀 8">
            <a:extLst>
              <a:ext uri="{FF2B5EF4-FFF2-40B4-BE49-F238E27FC236}">
                <a16:creationId xmlns:a16="http://schemas.microsoft.com/office/drawing/2014/main" id="{0D1FFD8C-C357-4F11-BEE3-22F30D32E33A}"/>
              </a:ext>
            </a:extLst>
          </p:cNvPr>
          <p:cNvSpPr txBox="1">
            <a:spLocks/>
          </p:cNvSpPr>
          <p:nvPr/>
        </p:nvSpPr>
        <p:spPr>
          <a:xfrm>
            <a:off x="467474" y="444697"/>
            <a:ext cx="2448342" cy="5505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2400" dirty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원격 </a:t>
            </a:r>
            <a:r>
              <a:rPr lang="ko-KR" altLang="en-US" sz="240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명령어 실행</a:t>
            </a:r>
            <a:endParaRPr lang="ko-KR" altLang="en-US" sz="2400" dirty="0">
              <a:solidFill>
                <a:srgbClr val="00B05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548CEA6-D58F-42AF-A616-7CDB8855F1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396890"/>
            <a:ext cx="6018222" cy="325462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C18FE33-8CFD-4EDA-98FE-1A2E32E424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7505" y="2348880"/>
            <a:ext cx="6018222" cy="3259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090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직선 연결선 25"/>
          <p:cNvCxnSpPr/>
          <p:nvPr/>
        </p:nvCxnSpPr>
        <p:spPr>
          <a:xfrm>
            <a:off x="683568" y="6309320"/>
            <a:ext cx="77768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6084818" y="6331156"/>
            <a:ext cx="2627642" cy="2827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GWANGJU SOFTWARE MEISTERHIGHSCHOOL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431540" y="430133"/>
            <a:ext cx="8280920" cy="550595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텍스트 개체 틀 8">
            <a:extLst>
              <a:ext uri="{FF2B5EF4-FFF2-40B4-BE49-F238E27FC236}">
                <a16:creationId xmlns:a16="http://schemas.microsoft.com/office/drawing/2014/main" id="{BB3CD4B6-B080-43CF-8FBF-E0DD35055FA5}"/>
              </a:ext>
            </a:extLst>
          </p:cNvPr>
          <p:cNvSpPr txBox="1">
            <a:spLocks/>
          </p:cNvSpPr>
          <p:nvPr/>
        </p:nvSpPr>
        <p:spPr>
          <a:xfrm>
            <a:off x="467474" y="444697"/>
            <a:ext cx="2160310" cy="5505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2400" dirty="0">
                <a:solidFill>
                  <a:srgbClr val="00B050"/>
                </a:solidFill>
                <a:latin typeface="나눔바른고딕" panose="020B0603020101020101" charset="-127"/>
                <a:ea typeface="나눔바른고딕" panose="020B0603020101020101" charset="-127"/>
              </a:rPr>
              <a:t>파일 전송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C9D3110-6A11-40C2-8A4B-7DFFA580DFD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2253516"/>
            <a:ext cx="1008112" cy="1398790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A9AE7A98-82D3-499A-BF26-1D72404FEB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9249" y="2253516"/>
            <a:ext cx="1008112" cy="139879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096B79D-B5D2-4D3F-B26B-36A1876D364D}"/>
              </a:ext>
            </a:extLst>
          </p:cNvPr>
          <p:cNvSpPr txBox="1"/>
          <p:nvPr/>
        </p:nvSpPr>
        <p:spPr>
          <a:xfrm>
            <a:off x="943736" y="3573016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client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581650E-D4E2-4FF7-97F1-254D5DEB4E70}"/>
              </a:ext>
            </a:extLst>
          </p:cNvPr>
          <p:cNvSpPr txBox="1"/>
          <p:nvPr/>
        </p:nvSpPr>
        <p:spPr>
          <a:xfrm>
            <a:off x="6707548" y="3573016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client_admin</a:t>
            </a:r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FFFE8FCF-62C1-4B52-B167-ED13A9B835B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5876" y="4653136"/>
            <a:ext cx="2232248" cy="1244599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041EF159-E8AD-4F94-89AE-15A293F93B0B}"/>
              </a:ext>
            </a:extLst>
          </p:cNvPr>
          <p:cNvSpPr txBox="1"/>
          <p:nvPr/>
        </p:nvSpPr>
        <p:spPr>
          <a:xfrm>
            <a:off x="4094625" y="5723964"/>
            <a:ext cx="954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server.c</a:t>
            </a:r>
            <a:endParaRPr lang="ko-KR" altLang="en-US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420A8C4D-0DD0-4B22-8D8C-79DAA94E08C6}"/>
              </a:ext>
            </a:extLst>
          </p:cNvPr>
          <p:cNvCxnSpPr>
            <a:cxnSpLocks/>
            <a:stCxn id="9" idx="2"/>
            <a:endCxn id="11" idx="1"/>
          </p:cNvCxnSpPr>
          <p:nvPr/>
        </p:nvCxnSpPr>
        <p:spPr>
          <a:xfrm>
            <a:off x="1314992" y="3942348"/>
            <a:ext cx="2140884" cy="13330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41FDCCF2-C58E-4A5C-8EAC-0B0D0029C67F}"/>
              </a:ext>
            </a:extLst>
          </p:cNvPr>
          <p:cNvCxnSpPr>
            <a:cxnSpLocks/>
            <a:stCxn id="11" idx="3"/>
            <a:endCxn id="29" idx="2"/>
          </p:cNvCxnSpPr>
          <p:nvPr/>
        </p:nvCxnSpPr>
        <p:spPr>
          <a:xfrm flipV="1">
            <a:off x="5688124" y="3942348"/>
            <a:ext cx="1765782" cy="13330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E19882BC-72DD-4DD3-B66F-10984B76BF9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343" y="3897163"/>
            <a:ext cx="670454" cy="670454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432C7DCD-946D-41A2-B0C5-EEF40431150E}"/>
              </a:ext>
            </a:extLst>
          </p:cNvPr>
          <p:cNvSpPr txBox="1"/>
          <p:nvPr/>
        </p:nvSpPr>
        <p:spPr>
          <a:xfrm>
            <a:off x="778969" y="4602753"/>
            <a:ext cx="1537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filename </a:t>
            </a:r>
            <a:r>
              <a:rPr lang="en-US" altLang="ko-KR" sz="1400" dirty="0" err="1"/>
              <a:t>filesize</a:t>
            </a:r>
            <a:endParaRPr lang="ko-KR" altLang="en-US" sz="1400" dirty="0"/>
          </a:p>
        </p:txBody>
      </p:sp>
      <p:pic>
        <p:nvPicPr>
          <p:cNvPr id="48" name="그림 47">
            <a:extLst>
              <a:ext uri="{FF2B5EF4-FFF2-40B4-BE49-F238E27FC236}">
                <a16:creationId xmlns:a16="http://schemas.microsoft.com/office/drawing/2014/main" id="{E28B497E-7EE6-46D2-9234-841A4D2DC9E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6760" y="5097847"/>
            <a:ext cx="670454" cy="670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858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9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3.7037E-7 L 0.19844 0.1713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913" y="8565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9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3.7037E-7 L 0.16615 -0.175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299" y="-87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직선 연결선 25"/>
          <p:cNvCxnSpPr/>
          <p:nvPr/>
        </p:nvCxnSpPr>
        <p:spPr>
          <a:xfrm>
            <a:off x="683568" y="6309320"/>
            <a:ext cx="77768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6191924" y="6309320"/>
            <a:ext cx="2627642" cy="2827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GWANGJU SOFTWARE MEISTERHIGHSCHOOL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431540" y="430133"/>
            <a:ext cx="8280920" cy="550595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텍스트 개체 틀 8">
            <a:extLst>
              <a:ext uri="{FF2B5EF4-FFF2-40B4-BE49-F238E27FC236}">
                <a16:creationId xmlns:a16="http://schemas.microsoft.com/office/drawing/2014/main" id="{BB3CD4B6-B080-43CF-8FBF-E0DD35055FA5}"/>
              </a:ext>
            </a:extLst>
          </p:cNvPr>
          <p:cNvSpPr txBox="1">
            <a:spLocks/>
          </p:cNvSpPr>
          <p:nvPr/>
        </p:nvSpPr>
        <p:spPr>
          <a:xfrm>
            <a:off x="467474" y="444697"/>
            <a:ext cx="2160310" cy="5505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2400" dirty="0">
                <a:solidFill>
                  <a:srgbClr val="00B050"/>
                </a:solidFill>
                <a:latin typeface="나눔바른고딕" panose="020B0603020101020101" charset="-127"/>
                <a:ea typeface="나눔바른고딕" panose="020B0603020101020101" charset="-127"/>
              </a:rPr>
              <a:t>파일 전송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F6EC5F6-D51B-4B3B-9ED6-3F1EEA22F7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1218467"/>
            <a:ext cx="5539134" cy="4421065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9C0C7A4-7A97-4576-BE2D-6FA1CE910C1D}"/>
              </a:ext>
            </a:extLst>
          </p:cNvPr>
          <p:cNvCxnSpPr>
            <a:cxnSpLocks/>
          </p:cNvCxnSpPr>
          <p:nvPr/>
        </p:nvCxnSpPr>
        <p:spPr>
          <a:xfrm>
            <a:off x="1043608" y="1916832"/>
            <a:ext cx="151216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C0CE9B54-8A9B-41B6-A86B-E1C77614E925}"/>
              </a:ext>
            </a:extLst>
          </p:cNvPr>
          <p:cNvCxnSpPr>
            <a:cxnSpLocks/>
          </p:cNvCxnSpPr>
          <p:nvPr/>
        </p:nvCxnSpPr>
        <p:spPr>
          <a:xfrm>
            <a:off x="1043608" y="3356992"/>
            <a:ext cx="201622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10" name="그림 9">
            <a:extLst>
              <a:ext uri="{FF2B5EF4-FFF2-40B4-BE49-F238E27FC236}">
                <a16:creationId xmlns:a16="http://schemas.microsoft.com/office/drawing/2014/main" id="{56DFBCAD-8947-4F41-A29C-75DFF7DC1A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584" y="1584111"/>
            <a:ext cx="3333750" cy="11049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70E771F-9050-495B-B51D-DD6EF9CF90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3568" y="1311174"/>
            <a:ext cx="3901619" cy="465313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7F22422A-9011-406A-B29A-BA63F2139C7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77568" y="1464043"/>
            <a:ext cx="5410200" cy="402907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C3E7EB9-B429-42CD-8D96-A2EB457DDBDE}"/>
              </a:ext>
            </a:extLst>
          </p:cNvPr>
          <p:cNvSpPr txBox="1"/>
          <p:nvPr/>
        </p:nvSpPr>
        <p:spPr>
          <a:xfrm>
            <a:off x="3059832" y="1464043"/>
            <a:ext cx="954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server.c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F78BCD1-97A0-439F-B095-BA5391ECFC68}"/>
              </a:ext>
            </a:extLst>
          </p:cNvPr>
          <p:cNvSpPr txBox="1"/>
          <p:nvPr/>
        </p:nvSpPr>
        <p:spPr>
          <a:xfrm>
            <a:off x="5302218" y="1648709"/>
            <a:ext cx="1653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client_admin.c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4823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  <p:bldP spid="1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직선 연결선 25"/>
          <p:cNvCxnSpPr/>
          <p:nvPr/>
        </p:nvCxnSpPr>
        <p:spPr>
          <a:xfrm>
            <a:off x="683568" y="6309320"/>
            <a:ext cx="77768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6101985" y="6309320"/>
            <a:ext cx="2627642" cy="2827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GWANGJU SOFTWARE MEISTERHIGHSCHOOL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431540" y="430133"/>
            <a:ext cx="8280920" cy="550595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텍스트 개체 틀 8">
            <a:extLst>
              <a:ext uri="{FF2B5EF4-FFF2-40B4-BE49-F238E27FC236}">
                <a16:creationId xmlns:a16="http://schemas.microsoft.com/office/drawing/2014/main" id="{BB3CD4B6-B080-43CF-8FBF-E0DD35055FA5}"/>
              </a:ext>
            </a:extLst>
          </p:cNvPr>
          <p:cNvSpPr txBox="1">
            <a:spLocks/>
          </p:cNvSpPr>
          <p:nvPr/>
        </p:nvSpPr>
        <p:spPr>
          <a:xfrm>
            <a:off x="467474" y="444697"/>
            <a:ext cx="2160310" cy="5505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2400" dirty="0">
                <a:solidFill>
                  <a:srgbClr val="00B050"/>
                </a:solidFill>
                <a:latin typeface="나눔바른고딕" panose="020B0603020101020101" charset="-127"/>
                <a:ea typeface="나눔바른고딕" panose="020B0603020101020101" charset="-127"/>
              </a:rPr>
              <a:t>파일 전송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C413FEC-D816-4782-8438-BD9C7637E5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540" y="1268760"/>
            <a:ext cx="4985634" cy="2696206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67B529E0-617F-4FDE-96E8-8540A030FF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2564904"/>
            <a:ext cx="6415451" cy="347503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4564B27-AE68-4D68-8CC7-DC8E347992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0327" y="1121818"/>
            <a:ext cx="6425793" cy="3475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504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3064226" y="2958613"/>
            <a:ext cx="301554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36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THANK YOU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4167082" y="3604944"/>
            <a:ext cx="809837" cy="34624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감사합니다</a:t>
            </a:r>
            <a:endParaRPr lang="en-US" altLang="ko-KR" sz="11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431540" y="430133"/>
            <a:ext cx="8280920" cy="550595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1724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30832"/>
            <a:ext cx="9144000" cy="6858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431540" y="430133"/>
            <a:ext cx="8280920" cy="550595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6985510" y="1484784"/>
            <a:ext cx="1973617" cy="24372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500" spc="-15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01</a:t>
            </a:r>
          </a:p>
        </p:txBody>
      </p:sp>
      <p:grpSp>
        <p:nvGrpSpPr>
          <p:cNvPr id="9" name="그룹 8"/>
          <p:cNvGrpSpPr/>
          <p:nvPr/>
        </p:nvGrpSpPr>
        <p:grpSpPr>
          <a:xfrm>
            <a:off x="5387925" y="3452537"/>
            <a:ext cx="3571202" cy="1114894"/>
            <a:chOff x="5387925" y="3287909"/>
            <a:chExt cx="3571202" cy="1114894"/>
          </a:xfrm>
        </p:grpSpPr>
        <p:sp>
          <p:nvSpPr>
            <p:cNvPr id="12" name="직사각형 11"/>
            <p:cNvSpPr/>
            <p:nvPr/>
          </p:nvSpPr>
          <p:spPr>
            <a:xfrm>
              <a:off x="5387925" y="3287909"/>
              <a:ext cx="3265638" cy="9336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4000" dirty="0">
                  <a:solidFill>
                    <a:schemeClr val="bg1"/>
                  </a:solidFill>
                  <a:latin typeface="나눔바른고딕" panose="020B0603020101020101" charset="-127"/>
                  <a:ea typeface="나눔바른고딕" panose="020B0603020101020101" charset="-127"/>
                </a:rPr>
                <a:t>프로그램 소개</a:t>
              </a:r>
              <a:endParaRPr lang="en-US" altLang="ko-KR" sz="4000" dirty="0">
                <a:solidFill>
                  <a:schemeClr val="bg1"/>
                </a:solidFill>
                <a:latin typeface="나눔바른고딕" panose="020B0603020101020101" charset="-127"/>
                <a:ea typeface="나눔바른고딕" panose="020B0603020101020101" charset="-127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6331485" y="4120033"/>
              <a:ext cx="2627642" cy="28277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GWANGJU SOFTWARE MEISTERHIGHSCHOOL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62408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직선 연결선 25"/>
          <p:cNvCxnSpPr/>
          <p:nvPr/>
        </p:nvCxnSpPr>
        <p:spPr>
          <a:xfrm>
            <a:off x="683568" y="6309320"/>
            <a:ext cx="77768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6331585" y="6294756"/>
            <a:ext cx="2627642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GWANGJU 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SOFTWARE MEISTERHIGHSCHOOL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431540" y="430133"/>
            <a:ext cx="8280920" cy="550595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54EAC5B-CA51-4AF2-86D8-EBC8E25A6FB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0716" y="2446062"/>
            <a:ext cx="864096" cy="1198962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59971C49-81DD-4583-AC77-3E1B7F51B9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3533" y="2446062"/>
            <a:ext cx="864096" cy="1198962"/>
          </a:xfrm>
          <a:prstGeom prst="rect">
            <a:avLst/>
          </a:prstGeom>
        </p:spPr>
      </p:pic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20E728D6-B327-4001-8339-0B73B1932C8D}"/>
              </a:ext>
            </a:extLst>
          </p:cNvPr>
          <p:cNvSpPr/>
          <p:nvPr/>
        </p:nvSpPr>
        <p:spPr>
          <a:xfrm>
            <a:off x="4135341" y="2901517"/>
            <a:ext cx="1224136" cy="614296"/>
          </a:xfrm>
          <a:prstGeom prst="rightArrow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관리</a:t>
            </a:r>
            <a:endParaRPr lang="en-US" altLang="ko-K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50C823C-9E30-446E-A319-A4377BD9A660}"/>
              </a:ext>
            </a:extLst>
          </p:cNvPr>
          <p:cNvSpPr txBox="1"/>
          <p:nvPr/>
        </p:nvSpPr>
        <p:spPr>
          <a:xfrm>
            <a:off x="2565998" y="2579085"/>
            <a:ext cx="916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선생님</a:t>
            </a:r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6A7029E-B247-4180-9F08-775990226E5A}"/>
              </a:ext>
            </a:extLst>
          </p:cNvPr>
          <p:cNvSpPr txBox="1"/>
          <p:nvPr/>
        </p:nvSpPr>
        <p:spPr>
          <a:xfrm>
            <a:off x="6012160" y="2627620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학생</a:t>
            </a:r>
          </a:p>
        </p:txBody>
      </p:sp>
      <p:sp>
        <p:nvSpPr>
          <p:cNvPr id="38" name="화살표: 오른쪽 37">
            <a:extLst>
              <a:ext uri="{FF2B5EF4-FFF2-40B4-BE49-F238E27FC236}">
                <a16:creationId xmlns:a16="http://schemas.microsoft.com/office/drawing/2014/main" id="{26879E3C-7B7E-47E1-97A1-F4B62B778199}"/>
              </a:ext>
            </a:extLst>
          </p:cNvPr>
          <p:cNvSpPr/>
          <p:nvPr/>
        </p:nvSpPr>
        <p:spPr>
          <a:xfrm>
            <a:off x="4135341" y="4552845"/>
            <a:ext cx="1224136" cy="614296"/>
          </a:xfrm>
          <a:prstGeom prst="rightArrow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과제</a:t>
            </a:r>
            <a:endParaRPr lang="en-US" altLang="ko-KR" dirty="0"/>
          </a:p>
        </p:txBody>
      </p:sp>
      <p:pic>
        <p:nvPicPr>
          <p:cNvPr id="41" name="그림 40">
            <a:extLst>
              <a:ext uri="{FF2B5EF4-FFF2-40B4-BE49-F238E27FC236}">
                <a16:creationId xmlns:a16="http://schemas.microsoft.com/office/drawing/2014/main" id="{94E6D176-430B-46B4-A85D-9823B8BC983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3533" y="4095899"/>
            <a:ext cx="864096" cy="1198962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00ECA192-9EA8-4AA8-B9CA-CA871A5AF820}"/>
              </a:ext>
            </a:extLst>
          </p:cNvPr>
          <p:cNvSpPr txBox="1"/>
          <p:nvPr/>
        </p:nvSpPr>
        <p:spPr>
          <a:xfrm>
            <a:off x="5863533" y="4244973"/>
            <a:ext cx="940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선생님</a:t>
            </a:r>
            <a:endParaRPr lang="ko-KR" altLang="en-US" dirty="0"/>
          </a:p>
        </p:txBody>
      </p:sp>
      <p:pic>
        <p:nvPicPr>
          <p:cNvPr id="43" name="그림 42">
            <a:extLst>
              <a:ext uri="{FF2B5EF4-FFF2-40B4-BE49-F238E27FC236}">
                <a16:creationId xmlns:a16="http://schemas.microsoft.com/office/drawing/2014/main" id="{1479EFCE-A199-498D-95AE-9C73A888239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5998" y="4095899"/>
            <a:ext cx="864096" cy="1198962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6A754E19-0E3F-43F8-A05A-261785E96E8C}"/>
              </a:ext>
            </a:extLst>
          </p:cNvPr>
          <p:cNvSpPr txBox="1"/>
          <p:nvPr/>
        </p:nvSpPr>
        <p:spPr>
          <a:xfrm>
            <a:off x="2714625" y="4277457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학생</a:t>
            </a:r>
          </a:p>
        </p:txBody>
      </p:sp>
      <p:sp>
        <p:nvSpPr>
          <p:cNvPr id="45" name="텍스트 개체 틀 8">
            <a:extLst>
              <a:ext uri="{FF2B5EF4-FFF2-40B4-BE49-F238E27FC236}">
                <a16:creationId xmlns:a16="http://schemas.microsoft.com/office/drawing/2014/main" id="{A3886AE5-4754-401E-AE48-FE51F5EC4E18}"/>
              </a:ext>
            </a:extLst>
          </p:cNvPr>
          <p:cNvSpPr txBox="1">
            <a:spLocks/>
          </p:cNvSpPr>
          <p:nvPr/>
        </p:nvSpPr>
        <p:spPr>
          <a:xfrm>
            <a:off x="467474" y="444697"/>
            <a:ext cx="2160310" cy="5505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2400" dirty="0">
                <a:solidFill>
                  <a:srgbClr val="00B050"/>
                </a:solidFill>
                <a:latin typeface="나눔바른고딕" panose="020B0603020101020101" charset="-127"/>
                <a:ea typeface="나눔바른고딕" panose="020B0603020101020101" charset="-127"/>
              </a:rPr>
              <a:t>목적</a:t>
            </a:r>
          </a:p>
        </p:txBody>
      </p:sp>
    </p:spTree>
    <p:extLst>
      <p:ext uri="{BB962C8B-B14F-4D97-AF65-F5344CB8AC3E}">
        <p14:creationId xmlns:p14="http://schemas.microsoft.com/office/powerpoint/2010/main" val="3864528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직선 연결선 25"/>
          <p:cNvCxnSpPr/>
          <p:nvPr/>
        </p:nvCxnSpPr>
        <p:spPr>
          <a:xfrm>
            <a:off x="683568" y="6309320"/>
            <a:ext cx="77768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6296614" y="6294282"/>
            <a:ext cx="2545890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GWANJU SOFTWARE MEISTERHIGHSCHOOL</a:t>
            </a:r>
            <a:endParaRPr lang="en-US" altLang="ko-KR" sz="90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1067055" y="2056196"/>
            <a:ext cx="1560729" cy="1560729"/>
            <a:chOff x="1229086" y="3243385"/>
            <a:chExt cx="1560729" cy="1560729"/>
          </a:xfrm>
        </p:grpSpPr>
        <p:sp>
          <p:nvSpPr>
            <p:cNvPr id="29" name="타원 28"/>
            <p:cNvSpPr/>
            <p:nvPr/>
          </p:nvSpPr>
          <p:spPr>
            <a:xfrm>
              <a:off x="1229086" y="3243385"/>
              <a:ext cx="1560729" cy="1560729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1366003" y="3730696"/>
              <a:ext cx="1241045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2800" dirty="0">
                  <a:solidFill>
                    <a:srgbClr val="00B05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로그인</a:t>
              </a:r>
              <a:endParaRPr lang="en-US" altLang="ko-KR" sz="2800" dirty="0">
                <a:solidFill>
                  <a:srgbClr val="00B050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53" name="그룹 52"/>
          <p:cNvGrpSpPr/>
          <p:nvPr/>
        </p:nvGrpSpPr>
        <p:grpSpPr>
          <a:xfrm>
            <a:off x="2887256" y="2048003"/>
            <a:ext cx="1560729" cy="1560729"/>
            <a:chOff x="1229086" y="3243385"/>
            <a:chExt cx="1560729" cy="1560729"/>
          </a:xfrm>
        </p:grpSpPr>
        <p:sp>
          <p:nvSpPr>
            <p:cNvPr id="54" name="타원 53"/>
            <p:cNvSpPr/>
            <p:nvPr/>
          </p:nvSpPr>
          <p:spPr>
            <a:xfrm>
              <a:off x="1229086" y="3243385"/>
              <a:ext cx="1560729" cy="1560729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781AE"/>
                </a:solidFill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1355584" y="3770332"/>
              <a:ext cx="1261884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2800" dirty="0" err="1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채팅방</a:t>
              </a:r>
              <a:endParaRPr lang="en-US" altLang="ko-KR" sz="2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63" name="그룹 62"/>
          <p:cNvGrpSpPr/>
          <p:nvPr/>
        </p:nvGrpSpPr>
        <p:grpSpPr>
          <a:xfrm>
            <a:off x="6533795" y="2045502"/>
            <a:ext cx="1560729" cy="1560729"/>
            <a:chOff x="1229086" y="3243385"/>
            <a:chExt cx="1560729" cy="1560729"/>
          </a:xfrm>
        </p:grpSpPr>
        <p:sp>
          <p:nvSpPr>
            <p:cNvPr id="64" name="타원 63"/>
            <p:cNvSpPr/>
            <p:nvPr/>
          </p:nvSpPr>
          <p:spPr>
            <a:xfrm>
              <a:off x="1229086" y="3243385"/>
              <a:ext cx="1560729" cy="1560729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1558044" y="3741390"/>
              <a:ext cx="90281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280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기타</a:t>
              </a:r>
              <a:endParaRPr lang="en-US" altLang="ko-KR" sz="2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31" name="직사각형 30"/>
          <p:cNvSpPr/>
          <p:nvPr/>
        </p:nvSpPr>
        <p:spPr>
          <a:xfrm>
            <a:off x="431540" y="430133"/>
            <a:ext cx="8280920" cy="550595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6EECF107-5116-4E7C-AC7C-14061A19E6C6}"/>
              </a:ext>
            </a:extLst>
          </p:cNvPr>
          <p:cNvSpPr/>
          <p:nvPr/>
        </p:nvSpPr>
        <p:spPr>
          <a:xfrm>
            <a:off x="2973345" y="3951561"/>
            <a:ext cx="1483098" cy="7100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채팅방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목록 표시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채팅방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접속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BAC1B7B1-3B6E-40CD-AFE4-402D4727D6A7}"/>
              </a:ext>
            </a:extLst>
          </p:cNvPr>
          <p:cNvSpPr/>
          <p:nvPr/>
        </p:nvSpPr>
        <p:spPr>
          <a:xfrm>
            <a:off x="5154613" y="3956111"/>
            <a:ext cx="723275" cy="10331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공지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대화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귓속말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6A183140-6996-467D-B8AF-3F3723551B10}"/>
              </a:ext>
            </a:extLst>
          </p:cNvPr>
          <p:cNvSpPr/>
          <p:nvPr/>
        </p:nvSpPr>
        <p:spPr>
          <a:xfrm>
            <a:off x="6610265" y="3956111"/>
            <a:ext cx="1502334" cy="71173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원격 명령어 실행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파일 전송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A488F0DF-3B37-4296-9B6D-0F379A18C264}"/>
              </a:ext>
            </a:extLst>
          </p:cNvPr>
          <p:cNvSpPr/>
          <p:nvPr/>
        </p:nvSpPr>
        <p:spPr>
          <a:xfrm>
            <a:off x="955974" y="3961558"/>
            <a:ext cx="1877437" cy="3868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로그인을 위해 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ID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입력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28819840-BA8B-49CB-9474-81F5A67B7CA5}"/>
              </a:ext>
            </a:extLst>
          </p:cNvPr>
          <p:cNvGrpSpPr/>
          <p:nvPr/>
        </p:nvGrpSpPr>
        <p:grpSpPr>
          <a:xfrm>
            <a:off x="4735885" y="2054205"/>
            <a:ext cx="1560729" cy="1560729"/>
            <a:chOff x="1229086" y="3243385"/>
            <a:chExt cx="1560729" cy="1560729"/>
          </a:xfrm>
        </p:grpSpPr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F913BFF5-02BE-4F81-8F75-8F297DEB0185}"/>
                </a:ext>
              </a:extLst>
            </p:cNvPr>
            <p:cNvSpPr/>
            <p:nvPr/>
          </p:nvSpPr>
          <p:spPr>
            <a:xfrm>
              <a:off x="1229086" y="3243385"/>
              <a:ext cx="1560729" cy="1560729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3094A285-34EA-458F-9A06-10C0DE037CD1}"/>
                </a:ext>
              </a:extLst>
            </p:cNvPr>
            <p:cNvSpPr/>
            <p:nvPr/>
          </p:nvSpPr>
          <p:spPr>
            <a:xfrm>
              <a:off x="1366003" y="3730696"/>
              <a:ext cx="1261884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2800" dirty="0" err="1">
                  <a:solidFill>
                    <a:srgbClr val="00B05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채팅방</a:t>
              </a:r>
              <a:endParaRPr lang="en-US" altLang="ko-KR" sz="2800" dirty="0">
                <a:solidFill>
                  <a:srgbClr val="00B050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42" name="텍스트 개체 틀 8">
            <a:extLst>
              <a:ext uri="{FF2B5EF4-FFF2-40B4-BE49-F238E27FC236}">
                <a16:creationId xmlns:a16="http://schemas.microsoft.com/office/drawing/2014/main" id="{C486A2F9-7514-4655-86AC-3528684B530C}"/>
              </a:ext>
            </a:extLst>
          </p:cNvPr>
          <p:cNvSpPr txBox="1">
            <a:spLocks/>
          </p:cNvSpPr>
          <p:nvPr/>
        </p:nvSpPr>
        <p:spPr>
          <a:xfrm>
            <a:off x="467474" y="444697"/>
            <a:ext cx="2160310" cy="5505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2400" dirty="0">
                <a:solidFill>
                  <a:srgbClr val="00B050"/>
                </a:solidFill>
                <a:latin typeface="나눔바른고딕" panose="020B0603020101020101" charset="-127"/>
                <a:ea typeface="나눔바른고딕" panose="020B0603020101020101" charset="-127"/>
              </a:rPr>
              <a:t>기능</a:t>
            </a:r>
          </a:p>
        </p:txBody>
      </p:sp>
    </p:spTree>
    <p:extLst>
      <p:ext uri="{BB962C8B-B14F-4D97-AF65-F5344CB8AC3E}">
        <p14:creationId xmlns:p14="http://schemas.microsoft.com/office/powerpoint/2010/main" val="876120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1906" y="0"/>
            <a:ext cx="9144000" cy="6858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431540" y="430133"/>
            <a:ext cx="8280920" cy="550595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6985510" y="1484784"/>
            <a:ext cx="1935145" cy="24372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500" spc="-15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02</a:t>
            </a:r>
          </a:p>
        </p:txBody>
      </p:sp>
      <p:grpSp>
        <p:nvGrpSpPr>
          <p:cNvPr id="9" name="그룹 8"/>
          <p:cNvGrpSpPr/>
          <p:nvPr/>
        </p:nvGrpSpPr>
        <p:grpSpPr>
          <a:xfrm>
            <a:off x="5387925" y="3452537"/>
            <a:ext cx="3532730" cy="1114894"/>
            <a:chOff x="5387925" y="3287909"/>
            <a:chExt cx="3532730" cy="1114894"/>
          </a:xfrm>
        </p:grpSpPr>
        <p:sp>
          <p:nvSpPr>
            <p:cNvPr id="12" name="직사각형 11"/>
            <p:cNvSpPr/>
            <p:nvPr/>
          </p:nvSpPr>
          <p:spPr>
            <a:xfrm>
              <a:off x="5387925" y="3287909"/>
              <a:ext cx="3265638" cy="9336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4000" dirty="0">
                  <a:solidFill>
                    <a:schemeClr val="bg1"/>
                  </a:solidFill>
                  <a:latin typeface="나눔바른고딕" panose="020B0603020101020101" charset="-127"/>
                  <a:ea typeface="나눔바른고딕" panose="020B0603020101020101" charset="-127"/>
                </a:rPr>
                <a:t>프로그램 개요</a:t>
              </a:r>
              <a:endParaRPr lang="en-US" altLang="ko-KR" sz="4000" dirty="0">
                <a:solidFill>
                  <a:schemeClr val="bg1"/>
                </a:solidFill>
                <a:latin typeface="나눔바른고딕" panose="020B0603020101020101" charset="-127"/>
                <a:ea typeface="나눔바른고딕" panose="020B0603020101020101" charset="-127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6293013" y="4120033"/>
              <a:ext cx="2627642" cy="28277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GWANGJU SOFTWARE MEISTERHIGHSCHOOL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82395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직선 연결선 25"/>
          <p:cNvCxnSpPr/>
          <p:nvPr/>
        </p:nvCxnSpPr>
        <p:spPr>
          <a:xfrm>
            <a:off x="683568" y="6309320"/>
            <a:ext cx="77768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6279800" y="6309320"/>
            <a:ext cx="2627642" cy="2827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GWANGJU SOFTWARE MEISTERHIGHSCHOOL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431540" y="430133"/>
            <a:ext cx="8280920" cy="550595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013BF3B-F9AC-48EB-ABBF-B48DAED3B43F}"/>
              </a:ext>
            </a:extLst>
          </p:cNvPr>
          <p:cNvSpPr/>
          <p:nvPr/>
        </p:nvSpPr>
        <p:spPr>
          <a:xfrm>
            <a:off x="535144" y="2114808"/>
            <a:ext cx="8053301" cy="374823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77B2911-6481-4D05-B226-5DBDE6EB7204}"/>
              </a:ext>
            </a:extLst>
          </p:cNvPr>
          <p:cNvSpPr/>
          <p:nvPr/>
        </p:nvSpPr>
        <p:spPr>
          <a:xfrm>
            <a:off x="3793363" y="2777952"/>
            <a:ext cx="1499018" cy="462888"/>
          </a:xfrm>
          <a:prstGeom prst="rect">
            <a:avLst/>
          </a:prstGeom>
          <a:noFill/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sever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0276AF8-4E2F-487B-95A7-9C2E82586C08}"/>
              </a:ext>
            </a:extLst>
          </p:cNvPr>
          <p:cNvSpPr/>
          <p:nvPr/>
        </p:nvSpPr>
        <p:spPr>
          <a:xfrm>
            <a:off x="5869596" y="3889472"/>
            <a:ext cx="1724025" cy="1413421"/>
          </a:xfrm>
          <a:prstGeom prst="rect">
            <a:avLst/>
          </a:prstGeom>
          <a:noFill/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 err="1"/>
              <a:t>client_admin</a:t>
            </a:r>
            <a:endParaRPr lang="en-US" altLang="ko-KR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A78AB27-4765-457E-BA17-8646A8B405CF}"/>
              </a:ext>
            </a:extLst>
          </p:cNvPr>
          <p:cNvSpPr/>
          <p:nvPr/>
        </p:nvSpPr>
        <p:spPr>
          <a:xfrm>
            <a:off x="1549381" y="3883570"/>
            <a:ext cx="1724025" cy="1413905"/>
          </a:xfrm>
          <a:prstGeom prst="rect">
            <a:avLst/>
          </a:prstGeom>
          <a:noFill/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client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D22E1B72-0F71-4892-B277-0A5293E3E3B9}"/>
              </a:ext>
            </a:extLst>
          </p:cNvPr>
          <p:cNvCxnSpPr>
            <a:cxnSpLocks/>
            <a:stCxn id="19" idx="2"/>
          </p:cNvCxnSpPr>
          <p:nvPr/>
        </p:nvCxnSpPr>
        <p:spPr>
          <a:xfrm flipH="1">
            <a:off x="2439526" y="3240840"/>
            <a:ext cx="2103346" cy="632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BFEB296F-0E54-49B0-8A86-A9A7FB1ED116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4542872" y="3240840"/>
            <a:ext cx="2188737" cy="642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텍스트 개체 틀 8">
            <a:extLst>
              <a:ext uri="{FF2B5EF4-FFF2-40B4-BE49-F238E27FC236}">
                <a16:creationId xmlns:a16="http://schemas.microsoft.com/office/drawing/2014/main" id="{56C2BE04-C36D-4A75-AF20-822244492FA3}"/>
              </a:ext>
            </a:extLst>
          </p:cNvPr>
          <p:cNvSpPr txBox="1">
            <a:spLocks/>
          </p:cNvSpPr>
          <p:nvPr/>
        </p:nvSpPr>
        <p:spPr>
          <a:xfrm>
            <a:off x="467474" y="444697"/>
            <a:ext cx="2160310" cy="5505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2400" dirty="0">
                <a:solidFill>
                  <a:srgbClr val="00B050"/>
                </a:solidFill>
                <a:latin typeface="나눔바른고딕" panose="020B0603020101020101" charset="-127"/>
                <a:ea typeface="나눔바른고딕" panose="020B0603020101020101" charset="-127"/>
              </a:rPr>
              <a:t>구성</a:t>
            </a:r>
          </a:p>
        </p:txBody>
      </p:sp>
    </p:spTree>
    <p:extLst>
      <p:ext uri="{BB962C8B-B14F-4D97-AF65-F5344CB8AC3E}">
        <p14:creationId xmlns:p14="http://schemas.microsoft.com/office/powerpoint/2010/main" val="2069863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직선 연결선 25"/>
          <p:cNvCxnSpPr/>
          <p:nvPr/>
        </p:nvCxnSpPr>
        <p:spPr>
          <a:xfrm>
            <a:off x="683568" y="6309320"/>
            <a:ext cx="77768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6228184" y="6309320"/>
            <a:ext cx="2627642" cy="2827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GWANGJU SOFTWARE MEISTERHIGHSCHOOL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431540" y="430133"/>
            <a:ext cx="8280920" cy="550595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013BF3B-F9AC-48EB-ABBF-B48DAED3B43F}"/>
              </a:ext>
            </a:extLst>
          </p:cNvPr>
          <p:cNvSpPr/>
          <p:nvPr/>
        </p:nvSpPr>
        <p:spPr>
          <a:xfrm>
            <a:off x="535144" y="2114808"/>
            <a:ext cx="8053301" cy="374823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77B2911-6481-4D05-B226-5DBDE6EB7204}"/>
              </a:ext>
            </a:extLst>
          </p:cNvPr>
          <p:cNvSpPr/>
          <p:nvPr/>
        </p:nvSpPr>
        <p:spPr>
          <a:xfrm>
            <a:off x="1355728" y="2488009"/>
            <a:ext cx="1499018" cy="462888"/>
          </a:xfrm>
          <a:prstGeom prst="rect">
            <a:avLst/>
          </a:prstGeom>
          <a:noFill/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/>
              <a:t>닉네임</a:t>
            </a:r>
            <a:r>
              <a:rPr lang="en-US" altLang="ko-KR" dirty="0"/>
              <a:t> </a:t>
            </a:r>
            <a:r>
              <a:rPr lang="ko-KR" altLang="en-US" dirty="0"/>
              <a:t>입력</a:t>
            </a:r>
            <a:endParaRPr lang="en-US" altLang="ko-KR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0276AF8-4E2F-487B-95A7-9C2E82586C08}"/>
              </a:ext>
            </a:extLst>
          </p:cNvPr>
          <p:cNvSpPr/>
          <p:nvPr/>
        </p:nvSpPr>
        <p:spPr>
          <a:xfrm>
            <a:off x="1355728" y="4075768"/>
            <a:ext cx="1499019" cy="457200"/>
          </a:xfrm>
          <a:prstGeom prst="rect">
            <a:avLst/>
          </a:prstGeom>
          <a:noFill/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/>
              <a:t>채팅 방 접속</a:t>
            </a:r>
            <a:endParaRPr lang="en-US" altLang="ko-KR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2A524BC-0B03-4D74-A2E7-1161F7FE2A2D}"/>
              </a:ext>
            </a:extLst>
          </p:cNvPr>
          <p:cNvSpPr/>
          <p:nvPr/>
        </p:nvSpPr>
        <p:spPr>
          <a:xfrm>
            <a:off x="3384178" y="2488009"/>
            <a:ext cx="1490623" cy="457200"/>
          </a:xfrm>
          <a:prstGeom prst="rect">
            <a:avLst/>
          </a:prstGeom>
          <a:noFill/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/>
              <a:t>채팅 방 목록</a:t>
            </a:r>
            <a:endParaRPr lang="en-US" altLang="ko-KR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A78AB27-4765-457E-BA17-8646A8B405CF}"/>
              </a:ext>
            </a:extLst>
          </p:cNvPr>
          <p:cNvSpPr/>
          <p:nvPr/>
        </p:nvSpPr>
        <p:spPr>
          <a:xfrm>
            <a:off x="3384178" y="3629445"/>
            <a:ext cx="1724025" cy="1413905"/>
          </a:xfrm>
          <a:prstGeom prst="rect">
            <a:avLst/>
          </a:prstGeom>
          <a:noFill/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/>
              <a:t>채팅 방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D22E1B72-0F71-4892-B277-0A5293E3E3B9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2854746" y="2716609"/>
            <a:ext cx="5294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7857ADC5-9224-4572-87F2-F47608B7C13F}"/>
              </a:ext>
            </a:extLst>
          </p:cNvPr>
          <p:cNvCxnSpPr>
            <a:cxnSpLocks/>
          </p:cNvCxnSpPr>
          <p:nvPr/>
        </p:nvCxnSpPr>
        <p:spPr>
          <a:xfrm flipH="1">
            <a:off x="2162273" y="2954569"/>
            <a:ext cx="1967218" cy="11155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BFEB296F-0E54-49B0-8A86-A9A7FB1ED116}"/>
              </a:ext>
            </a:extLst>
          </p:cNvPr>
          <p:cNvCxnSpPr>
            <a:cxnSpLocks/>
            <a:stCxn id="20" idx="3"/>
          </p:cNvCxnSpPr>
          <p:nvPr/>
        </p:nvCxnSpPr>
        <p:spPr>
          <a:xfrm>
            <a:off x="2854747" y="4304368"/>
            <a:ext cx="5294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4A78AB27-4765-457E-BA17-8646A8B405CF}"/>
              </a:ext>
            </a:extLst>
          </p:cNvPr>
          <p:cNvSpPr/>
          <p:nvPr/>
        </p:nvSpPr>
        <p:spPr>
          <a:xfrm>
            <a:off x="6084168" y="3429000"/>
            <a:ext cx="1724025" cy="1413905"/>
          </a:xfrm>
          <a:prstGeom prst="rect">
            <a:avLst/>
          </a:prstGeom>
          <a:noFill/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Command LINE</a:t>
            </a:r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1CA90EDA-9E02-412D-B084-947DBC7C50C5}"/>
              </a:ext>
            </a:extLst>
          </p:cNvPr>
          <p:cNvSpPr/>
          <p:nvPr/>
        </p:nvSpPr>
        <p:spPr>
          <a:xfrm>
            <a:off x="3658010" y="4304368"/>
            <a:ext cx="1167027" cy="529751"/>
          </a:xfrm>
          <a:prstGeom prst="ellipse">
            <a:avLst/>
          </a:prstGeom>
          <a:noFill/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Use list</a:t>
            </a:r>
            <a:endParaRPr lang="ko-KR" altLang="en-US" sz="1200" dirty="0"/>
          </a:p>
        </p:txBody>
      </p:sp>
      <p:sp>
        <p:nvSpPr>
          <p:cNvPr id="47" name="텍스트 개체 틀 8">
            <a:extLst>
              <a:ext uri="{FF2B5EF4-FFF2-40B4-BE49-F238E27FC236}">
                <a16:creationId xmlns:a16="http://schemas.microsoft.com/office/drawing/2014/main" id="{F1CE2CF1-009C-455A-9525-6A9ABB01B79F}"/>
              </a:ext>
            </a:extLst>
          </p:cNvPr>
          <p:cNvSpPr txBox="1">
            <a:spLocks/>
          </p:cNvSpPr>
          <p:nvPr/>
        </p:nvSpPr>
        <p:spPr>
          <a:xfrm>
            <a:off x="467474" y="444697"/>
            <a:ext cx="2160310" cy="5505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2400" dirty="0">
                <a:solidFill>
                  <a:srgbClr val="00B050"/>
                </a:solidFill>
                <a:latin typeface="나눔바른고딕" panose="020B0603020101020101" charset="-127"/>
                <a:ea typeface="나눔바른고딕" panose="020B0603020101020101" charset="-127"/>
              </a:rPr>
              <a:t>흐름</a:t>
            </a:r>
          </a:p>
        </p:txBody>
      </p:sp>
    </p:spTree>
    <p:extLst>
      <p:ext uri="{BB962C8B-B14F-4D97-AF65-F5344CB8AC3E}">
        <p14:creationId xmlns:p14="http://schemas.microsoft.com/office/powerpoint/2010/main" val="2499000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1906" y="0"/>
            <a:ext cx="9144000" cy="6858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431540" y="430133"/>
            <a:ext cx="8280920" cy="550595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6985510" y="1484784"/>
            <a:ext cx="1935145" cy="24372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500" spc="-15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03</a:t>
            </a:r>
          </a:p>
        </p:txBody>
      </p:sp>
      <p:grpSp>
        <p:nvGrpSpPr>
          <p:cNvPr id="9" name="그룹 8"/>
          <p:cNvGrpSpPr/>
          <p:nvPr/>
        </p:nvGrpSpPr>
        <p:grpSpPr>
          <a:xfrm>
            <a:off x="6341233" y="3452537"/>
            <a:ext cx="2627642" cy="1114894"/>
            <a:chOff x="6341233" y="3287909"/>
            <a:chExt cx="2627642" cy="1114894"/>
          </a:xfrm>
        </p:grpSpPr>
        <p:sp>
          <p:nvSpPr>
            <p:cNvPr id="12" name="직사각형 11"/>
            <p:cNvSpPr/>
            <p:nvPr/>
          </p:nvSpPr>
          <p:spPr>
            <a:xfrm>
              <a:off x="6507144" y="3287909"/>
              <a:ext cx="2295821" cy="9336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4000" dirty="0">
                  <a:solidFill>
                    <a:schemeClr val="bg1"/>
                  </a:solidFill>
                  <a:latin typeface="나눔바른고딕" panose="020B0603020101020101" charset="-127"/>
                  <a:ea typeface="나눔바른고딕" panose="020B0603020101020101" charset="-127"/>
                </a:rPr>
                <a:t>내부 설계</a:t>
              </a:r>
              <a:endParaRPr lang="en-US" altLang="ko-KR" sz="4000" dirty="0">
                <a:solidFill>
                  <a:schemeClr val="bg1"/>
                </a:solidFill>
                <a:latin typeface="나눔바른고딕" panose="020B0603020101020101" charset="-127"/>
                <a:ea typeface="나눔바른고딕" panose="020B0603020101020101" charset="-127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6341233" y="4120033"/>
              <a:ext cx="2627642" cy="28277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GWANGJU SOFTWARE MEISTERHIGHSCHOOL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95169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전북대학교_0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전북대학교_0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전북대학교_0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3_전북대학교_0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4_전북대학교_0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8951</TotalTime>
  <Words>388</Words>
  <Application>Microsoft Office PowerPoint</Application>
  <PresentationFormat>화면 슬라이드 쇼(4:3)</PresentationFormat>
  <Paragraphs>131</Paragraphs>
  <Slides>25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6</vt:i4>
      </vt:variant>
      <vt:variant>
        <vt:lpstr>슬라이드 제목</vt:lpstr>
      </vt:variant>
      <vt:variant>
        <vt:i4>25</vt:i4>
      </vt:variant>
    </vt:vector>
  </HeadingPairs>
  <TitlesOfParts>
    <vt:vector size="36" baseType="lpstr">
      <vt:lpstr>나눔고딕 ExtraBold</vt:lpstr>
      <vt:lpstr>맑은 고딕</vt:lpstr>
      <vt:lpstr>나눔고딕</vt:lpstr>
      <vt:lpstr>나눔바른고딕</vt:lpstr>
      <vt:lpstr>Arial</vt:lpstr>
      <vt:lpstr>전북대학교_01</vt:lpstr>
      <vt:lpstr>2_Office 테마</vt:lpstr>
      <vt:lpstr>1_전북대학교_01</vt:lpstr>
      <vt:lpstr>2_전북대학교_01</vt:lpstr>
      <vt:lpstr>3_전북대학교_01</vt:lpstr>
      <vt:lpstr>4_전북대학교_01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default</dc:creator>
  <cp:lastModifiedBy>user</cp:lastModifiedBy>
  <cp:revision>599</cp:revision>
  <cp:lastPrinted>2017-03-20T00:08:41Z</cp:lastPrinted>
  <dcterms:created xsi:type="dcterms:W3CDTF">2015-12-17T06:17:50Z</dcterms:created>
  <dcterms:modified xsi:type="dcterms:W3CDTF">2019-11-28T06:06:21Z</dcterms:modified>
</cp:coreProperties>
</file>